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85" r:id="rId2"/>
    <p:sldId id="262" r:id="rId3"/>
    <p:sldId id="258" r:id="rId4"/>
    <p:sldId id="291" r:id="rId5"/>
    <p:sldId id="292" r:id="rId6"/>
    <p:sldId id="277" r:id="rId7"/>
    <p:sldId id="278" r:id="rId8"/>
    <p:sldId id="279" r:id="rId9"/>
    <p:sldId id="645" r:id="rId10"/>
    <p:sldId id="647" r:id="rId11"/>
    <p:sldId id="646" r:id="rId12"/>
    <p:sldId id="293" r:id="rId13"/>
    <p:sldId id="294" r:id="rId14"/>
    <p:sldId id="295" r:id="rId15"/>
    <p:sldId id="296" r:id="rId16"/>
    <p:sldId id="297" r:id="rId17"/>
    <p:sldId id="259"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6" r:id="rId36"/>
    <p:sldId id="315" r:id="rId37"/>
    <p:sldId id="319" r:id="rId38"/>
    <p:sldId id="317" r:id="rId39"/>
    <p:sldId id="318"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6" r:id="rId55"/>
    <p:sldId id="704" r:id="rId56"/>
    <p:sldId id="705" r:id="rId57"/>
    <p:sldId id="706" r:id="rId58"/>
    <p:sldId id="337" r:id="rId59"/>
    <p:sldId id="338" r:id="rId60"/>
    <p:sldId id="339" r:id="rId61"/>
    <p:sldId id="340" r:id="rId62"/>
    <p:sldId id="341" r:id="rId63"/>
    <p:sldId id="320" r:id="rId64"/>
    <p:sldId id="648" r:id="rId65"/>
    <p:sldId id="342" r:id="rId66"/>
    <p:sldId id="343" r:id="rId67"/>
    <p:sldId id="344" r:id="rId68"/>
    <p:sldId id="345" r:id="rId69"/>
    <p:sldId id="708" r:id="rId70"/>
    <p:sldId id="346" r:id="rId71"/>
    <p:sldId id="707" r:id="rId72"/>
    <p:sldId id="347" r:id="rId73"/>
    <p:sldId id="709" r:id="rId74"/>
    <p:sldId id="653" r:id="rId75"/>
    <p:sldId id="654" r:id="rId76"/>
    <p:sldId id="710" r:id="rId77"/>
    <p:sldId id="655" r:id="rId78"/>
    <p:sldId id="650" r:id="rId79"/>
    <p:sldId id="651" r:id="rId80"/>
    <p:sldId id="652"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91"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00DE4-03BA-4E14-8F7B-A9914A49A6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59E835A-C2C4-4DEE-83C2-D17FEF5884A8}">
      <dgm:prSet phldrT="[Text]"/>
      <dgm:spPr/>
      <dgm:t>
        <a:bodyPr/>
        <a:lstStyle/>
        <a:p>
          <a:r>
            <a:rPr lang="en-US" dirty="0"/>
            <a:t>ISA</a:t>
          </a:r>
        </a:p>
      </dgm:t>
    </dgm:pt>
    <dgm:pt modelId="{10425E91-BBEC-4350-B6CB-6EA18D969E3E}" type="parTrans" cxnId="{55D3A52C-1D63-4BBC-93E0-52654FCE3B1E}">
      <dgm:prSet/>
      <dgm:spPr/>
      <dgm:t>
        <a:bodyPr/>
        <a:lstStyle/>
        <a:p>
          <a:endParaRPr lang="en-US"/>
        </a:p>
      </dgm:t>
    </dgm:pt>
    <dgm:pt modelId="{CEB76751-123E-43D0-BC45-23C1A72F248F}" type="sibTrans" cxnId="{55D3A52C-1D63-4BBC-93E0-52654FCE3B1E}">
      <dgm:prSet/>
      <dgm:spPr/>
      <dgm:t>
        <a:bodyPr/>
        <a:lstStyle/>
        <a:p>
          <a:endParaRPr lang="en-US"/>
        </a:p>
      </dgm:t>
    </dgm:pt>
    <dgm:pt modelId="{19EAD640-BFCD-4D29-A4E6-E9822E3F5B17}">
      <dgm:prSet phldrT="[Text]"/>
      <dgm:spPr/>
      <dgm:t>
        <a:bodyPr/>
        <a:lstStyle/>
        <a:p>
          <a:r>
            <a:rPr lang="en-US" dirty="0"/>
            <a:t>Instruction format</a:t>
          </a:r>
        </a:p>
      </dgm:t>
    </dgm:pt>
    <dgm:pt modelId="{3A023FAC-3B77-47E6-8F7B-B39BCABF784C}" type="parTrans" cxnId="{E085E2B4-EE52-48F0-8B19-2304EAB303EB}">
      <dgm:prSet/>
      <dgm:spPr/>
      <dgm:t>
        <a:bodyPr/>
        <a:lstStyle/>
        <a:p>
          <a:endParaRPr lang="en-US"/>
        </a:p>
      </dgm:t>
    </dgm:pt>
    <dgm:pt modelId="{B2031556-03C9-4A67-872B-8C1F79070C12}" type="sibTrans" cxnId="{E085E2B4-EE52-48F0-8B19-2304EAB303EB}">
      <dgm:prSet/>
      <dgm:spPr/>
      <dgm:t>
        <a:bodyPr/>
        <a:lstStyle/>
        <a:p>
          <a:endParaRPr lang="en-US"/>
        </a:p>
      </dgm:t>
    </dgm:pt>
    <dgm:pt modelId="{6B1AF529-2D7C-4427-839C-217E4F13C218}">
      <dgm:prSet phldrT="[Text]"/>
      <dgm:spPr/>
      <dgm:t>
        <a:bodyPr/>
        <a:lstStyle/>
        <a:p>
          <a:r>
            <a:rPr lang="en-US" dirty="0"/>
            <a:t>Instruction opcode</a:t>
          </a:r>
        </a:p>
      </dgm:t>
    </dgm:pt>
    <dgm:pt modelId="{068F2476-20B8-444C-BE49-5BFC3EF58A35}" type="parTrans" cxnId="{458EA370-5BE7-4557-98C1-BBF83A59A457}">
      <dgm:prSet/>
      <dgm:spPr/>
      <dgm:t>
        <a:bodyPr/>
        <a:lstStyle/>
        <a:p>
          <a:endParaRPr lang="en-US"/>
        </a:p>
      </dgm:t>
    </dgm:pt>
    <dgm:pt modelId="{EC1F4A6F-CBE4-4767-AEA4-37D7078D2BF1}" type="sibTrans" cxnId="{458EA370-5BE7-4557-98C1-BBF83A59A457}">
      <dgm:prSet/>
      <dgm:spPr/>
      <dgm:t>
        <a:bodyPr/>
        <a:lstStyle/>
        <a:p>
          <a:endParaRPr lang="en-US"/>
        </a:p>
      </dgm:t>
    </dgm:pt>
    <dgm:pt modelId="{A22D6FD0-164D-448E-8B54-983F94332338}">
      <dgm:prSet phldrT="[Text]"/>
      <dgm:spPr/>
      <dgm:t>
        <a:bodyPr/>
        <a:lstStyle/>
        <a:p>
          <a:r>
            <a:rPr lang="en-US" dirty="0"/>
            <a:t>Register</a:t>
          </a:r>
        </a:p>
      </dgm:t>
    </dgm:pt>
    <dgm:pt modelId="{91A60FB0-2A6B-4746-9C1E-68DE9DF9A1B4}" type="parTrans" cxnId="{04961DAB-68B6-4E81-8517-551A8782EE8A}">
      <dgm:prSet/>
      <dgm:spPr/>
      <dgm:t>
        <a:bodyPr/>
        <a:lstStyle/>
        <a:p>
          <a:endParaRPr lang="en-US"/>
        </a:p>
      </dgm:t>
    </dgm:pt>
    <dgm:pt modelId="{87EBB6F5-4D01-4425-8101-83FBDA6C0B35}" type="sibTrans" cxnId="{04961DAB-68B6-4E81-8517-551A8782EE8A}">
      <dgm:prSet/>
      <dgm:spPr/>
      <dgm:t>
        <a:bodyPr/>
        <a:lstStyle/>
        <a:p>
          <a:endParaRPr lang="en-US"/>
        </a:p>
      </dgm:t>
    </dgm:pt>
    <dgm:pt modelId="{5BDBE929-BFF9-49A2-BAEA-A3B400ACBF27}">
      <dgm:prSet/>
      <dgm:spPr/>
      <dgm:t>
        <a:bodyPr/>
        <a:lstStyle/>
        <a:p>
          <a:r>
            <a:rPr lang="en-US" dirty="0"/>
            <a:t>Instruction and Data memory</a:t>
          </a:r>
        </a:p>
      </dgm:t>
    </dgm:pt>
    <dgm:pt modelId="{F1E92E50-7113-4307-9138-A296543EB5C2}" type="parTrans" cxnId="{E19F923D-C040-430B-BA09-29E68C1BF134}">
      <dgm:prSet/>
      <dgm:spPr/>
      <dgm:t>
        <a:bodyPr/>
        <a:lstStyle/>
        <a:p>
          <a:endParaRPr lang="en-US"/>
        </a:p>
      </dgm:t>
    </dgm:pt>
    <dgm:pt modelId="{FDE3CA6A-B2AE-4D71-9829-6A97ED228DCE}" type="sibTrans" cxnId="{E19F923D-C040-430B-BA09-29E68C1BF134}">
      <dgm:prSet/>
      <dgm:spPr/>
      <dgm:t>
        <a:bodyPr/>
        <a:lstStyle/>
        <a:p>
          <a:endParaRPr lang="en-US"/>
        </a:p>
      </dgm:t>
    </dgm:pt>
    <dgm:pt modelId="{C3E539EF-578C-491B-BEA5-4F9E064AD35D}" type="pres">
      <dgm:prSet presAssocID="{CC100DE4-03BA-4E14-8F7B-A9914A49A6ED}" presName="hierChild1" presStyleCnt="0">
        <dgm:presLayoutVars>
          <dgm:orgChart val="1"/>
          <dgm:chPref val="1"/>
          <dgm:dir/>
          <dgm:animOne val="branch"/>
          <dgm:animLvl val="lvl"/>
          <dgm:resizeHandles/>
        </dgm:presLayoutVars>
      </dgm:prSet>
      <dgm:spPr/>
    </dgm:pt>
    <dgm:pt modelId="{9A7822AC-73EB-4FAE-BAB0-B731B9DEB1D0}" type="pres">
      <dgm:prSet presAssocID="{859E835A-C2C4-4DEE-83C2-D17FEF5884A8}" presName="hierRoot1" presStyleCnt="0">
        <dgm:presLayoutVars>
          <dgm:hierBranch val="init"/>
        </dgm:presLayoutVars>
      </dgm:prSet>
      <dgm:spPr/>
    </dgm:pt>
    <dgm:pt modelId="{162D594A-00EB-4F77-904A-CCC8E3128FF4}" type="pres">
      <dgm:prSet presAssocID="{859E835A-C2C4-4DEE-83C2-D17FEF5884A8}" presName="rootComposite1" presStyleCnt="0"/>
      <dgm:spPr/>
    </dgm:pt>
    <dgm:pt modelId="{15E372EA-A4C7-49A6-AED4-F0408A81E07E}" type="pres">
      <dgm:prSet presAssocID="{859E835A-C2C4-4DEE-83C2-D17FEF5884A8}" presName="rootText1" presStyleLbl="node0" presStyleIdx="0" presStyleCnt="1">
        <dgm:presLayoutVars>
          <dgm:chPref val="3"/>
        </dgm:presLayoutVars>
      </dgm:prSet>
      <dgm:spPr/>
    </dgm:pt>
    <dgm:pt modelId="{CE5653DD-28C3-41EE-8A18-87BE2EB12936}" type="pres">
      <dgm:prSet presAssocID="{859E835A-C2C4-4DEE-83C2-D17FEF5884A8}" presName="rootConnector1" presStyleLbl="node1" presStyleIdx="0" presStyleCnt="0"/>
      <dgm:spPr/>
    </dgm:pt>
    <dgm:pt modelId="{335AE4DA-45B6-4FAD-87DF-C52DB72DAE12}" type="pres">
      <dgm:prSet presAssocID="{859E835A-C2C4-4DEE-83C2-D17FEF5884A8}" presName="hierChild2" presStyleCnt="0"/>
      <dgm:spPr/>
    </dgm:pt>
    <dgm:pt modelId="{DFB41BD2-2689-45B5-93D9-D0BE9257B7BB}" type="pres">
      <dgm:prSet presAssocID="{3A023FAC-3B77-47E6-8F7B-B39BCABF784C}" presName="Name37" presStyleLbl="parChTrans1D2" presStyleIdx="0" presStyleCnt="4"/>
      <dgm:spPr/>
    </dgm:pt>
    <dgm:pt modelId="{97A86D6D-251A-4457-9123-1D30D8F3FE86}" type="pres">
      <dgm:prSet presAssocID="{19EAD640-BFCD-4D29-A4E6-E9822E3F5B17}" presName="hierRoot2" presStyleCnt="0">
        <dgm:presLayoutVars>
          <dgm:hierBranch val="init"/>
        </dgm:presLayoutVars>
      </dgm:prSet>
      <dgm:spPr/>
    </dgm:pt>
    <dgm:pt modelId="{42B7320C-EC47-4212-9184-67A5FD3F22E8}" type="pres">
      <dgm:prSet presAssocID="{19EAD640-BFCD-4D29-A4E6-E9822E3F5B17}" presName="rootComposite" presStyleCnt="0"/>
      <dgm:spPr/>
    </dgm:pt>
    <dgm:pt modelId="{87713E3A-F1DB-4F03-8152-29F9B885A0F8}" type="pres">
      <dgm:prSet presAssocID="{19EAD640-BFCD-4D29-A4E6-E9822E3F5B17}" presName="rootText" presStyleLbl="node2" presStyleIdx="0" presStyleCnt="4">
        <dgm:presLayoutVars>
          <dgm:chPref val="3"/>
        </dgm:presLayoutVars>
      </dgm:prSet>
      <dgm:spPr/>
    </dgm:pt>
    <dgm:pt modelId="{A2CD9F29-53A0-4958-8789-3937B4AE81D7}" type="pres">
      <dgm:prSet presAssocID="{19EAD640-BFCD-4D29-A4E6-E9822E3F5B17}" presName="rootConnector" presStyleLbl="node2" presStyleIdx="0" presStyleCnt="4"/>
      <dgm:spPr/>
    </dgm:pt>
    <dgm:pt modelId="{D390D5DC-E9CF-44E7-8415-1E2B8D12859D}" type="pres">
      <dgm:prSet presAssocID="{19EAD640-BFCD-4D29-A4E6-E9822E3F5B17}" presName="hierChild4" presStyleCnt="0"/>
      <dgm:spPr/>
    </dgm:pt>
    <dgm:pt modelId="{0B9B0123-8EEF-402A-85DA-CC80F8AD8D5D}" type="pres">
      <dgm:prSet presAssocID="{19EAD640-BFCD-4D29-A4E6-E9822E3F5B17}" presName="hierChild5" presStyleCnt="0"/>
      <dgm:spPr/>
    </dgm:pt>
    <dgm:pt modelId="{F7082799-BCBF-4227-A0D1-E90B5729BAD3}" type="pres">
      <dgm:prSet presAssocID="{068F2476-20B8-444C-BE49-5BFC3EF58A35}" presName="Name37" presStyleLbl="parChTrans1D2" presStyleIdx="1" presStyleCnt="4"/>
      <dgm:spPr/>
    </dgm:pt>
    <dgm:pt modelId="{430CA2ED-6794-4110-8621-A9933156859C}" type="pres">
      <dgm:prSet presAssocID="{6B1AF529-2D7C-4427-839C-217E4F13C218}" presName="hierRoot2" presStyleCnt="0">
        <dgm:presLayoutVars>
          <dgm:hierBranch val="init"/>
        </dgm:presLayoutVars>
      </dgm:prSet>
      <dgm:spPr/>
    </dgm:pt>
    <dgm:pt modelId="{4817C072-A852-46E3-9F57-542B1766E171}" type="pres">
      <dgm:prSet presAssocID="{6B1AF529-2D7C-4427-839C-217E4F13C218}" presName="rootComposite" presStyleCnt="0"/>
      <dgm:spPr/>
    </dgm:pt>
    <dgm:pt modelId="{58EF7AF7-9D59-4DA6-A1D1-036F71B56BD8}" type="pres">
      <dgm:prSet presAssocID="{6B1AF529-2D7C-4427-839C-217E4F13C218}" presName="rootText" presStyleLbl="node2" presStyleIdx="1" presStyleCnt="4">
        <dgm:presLayoutVars>
          <dgm:chPref val="3"/>
        </dgm:presLayoutVars>
      </dgm:prSet>
      <dgm:spPr/>
    </dgm:pt>
    <dgm:pt modelId="{30DA44A2-5CB4-4D79-A497-69E32E2FC68B}" type="pres">
      <dgm:prSet presAssocID="{6B1AF529-2D7C-4427-839C-217E4F13C218}" presName="rootConnector" presStyleLbl="node2" presStyleIdx="1" presStyleCnt="4"/>
      <dgm:spPr/>
    </dgm:pt>
    <dgm:pt modelId="{9199D232-462A-43F5-95B6-825E1A61E456}" type="pres">
      <dgm:prSet presAssocID="{6B1AF529-2D7C-4427-839C-217E4F13C218}" presName="hierChild4" presStyleCnt="0"/>
      <dgm:spPr/>
    </dgm:pt>
    <dgm:pt modelId="{B135551F-BB01-453A-821D-077BCFF4E5B8}" type="pres">
      <dgm:prSet presAssocID="{6B1AF529-2D7C-4427-839C-217E4F13C218}" presName="hierChild5" presStyleCnt="0"/>
      <dgm:spPr/>
    </dgm:pt>
    <dgm:pt modelId="{2365989B-4C82-439E-B449-60383AF29265}" type="pres">
      <dgm:prSet presAssocID="{91A60FB0-2A6B-4746-9C1E-68DE9DF9A1B4}" presName="Name37" presStyleLbl="parChTrans1D2" presStyleIdx="2" presStyleCnt="4"/>
      <dgm:spPr/>
    </dgm:pt>
    <dgm:pt modelId="{00CE9C95-4E1D-497E-8811-DEE3D3A53EC1}" type="pres">
      <dgm:prSet presAssocID="{A22D6FD0-164D-448E-8B54-983F94332338}" presName="hierRoot2" presStyleCnt="0">
        <dgm:presLayoutVars>
          <dgm:hierBranch val="init"/>
        </dgm:presLayoutVars>
      </dgm:prSet>
      <dgm:spPr/>
    </dgm:pt>
    <dgm:pt modelId="{0C7FF4DF-D92C-4266-8F7A-2D2B9BC5EE61}" type="pres">
      <dgm:prSet presAssocID="{A22D6FD0-164D-448E-8B54-983F94332338}" presName="rootComposite" presStyleCnt="0"/>
      <dgm:spPr/>
    </dgm:pt>
    <dgm:pt modelId="{267783FA-8F00-42F8-A0AB-750586DFF397}" type="pres">
      <dgm:prSet presAssocID="{A22D6FD0-164D-448E-8B54-983F94332338}" presName="rootText" presStyleLbl="node2" presStyleIdx="2" presStyleCnt="4">
        <dgm:presLayoutVars>
          <dgm:chPref val="3"/>
        </dgm:presLayoutVars>
      </dgm:prSet>
      <dgm:spPr/>
    </dgm:pt>
    <dgm:pt modelId="{F61CAC23-1704-41CF-A48D-399C16E211CF}" type="pres">
      <dgm:prSet presAssocID="{A22D6FD0-164D-448E-8B54-983F94332338}" presName="rootConnector" presStyleLbl="node2" presStyleIdx="2" presStyleCnt="4"/>
      <dgm:spPr/>
    </dgm:pt>
    <dgm:pt modelId="{E8909FC4-E438-4370-AAD9-8C4415C55739}" type="pres">
      <dgm:prSet presAssocID="{A22D6FD0-164D-448E-8B54-983F94332338}" presName="hierChild4" presStyleCnt="0"/>
      <dgm:spPr/>
    </dgm:pt>
    <dgm:pt modelId="{99DB2D99-783E-450E-912F-C092492D5EE6}" type="pres">
      <dgm:prSet presAssocID="{A22D6FD0-164D-448E-8B54-983F94332338}" presName="hierChild5" presStyleCnt="0"/>
      <dgm:spPr/>
    </dgm:pt>
    <dgm:pt modelId="{65E3F4D0-051F-44A2-8D28-ED1EF606B13A}" type="pres">
      <dgm:prSet presAssocID="{F1E92E50-7113-4307-9138-A296543EB5C2}" presName="Name37" presStyleLbl="parChTrans1D2" presStyleIdx="3" presStyleCnt="4"/>
      <dgm:spPr/>
    </dgm:pt>
    <dgm:pt modelId="{C54FBD5F-14FC-4E05-A256-347022444ACA}" type="pres">
      <dgm:prSet presAssocID="{5BDBE929-BFF9-49A2-BAEA-A3B400ACBF27}" presName="hierRoot2" presStyleCnt="0">
        <dgm:presLayoutVars>
          <dgm:hierBranch val="init"/>
        </dgm:presLayoutVars>
      </dgm:prSet>
      <dgm:spPr/>
    </dgm:pt>
    <dgm:pt modelId="{DDB8D8EC-8CFF-4679-8B7E-C2B55C140C4C}" type="pres">
      <dgm:prSet presAssocID="{5BDBE929-BFF9-49A2-BAEA-A3B400ACBF27}" presName="rootComposite" presStyleCnt="0"/>
      <dgm:spPr/>
    </dgm:pt>
    <dgm:pt modelId="{D5326980-CE63-4FA6-96AE-98D28F39E2AD}" type="pres">
      <dgm:prSet presAssocID="{5BDBE929-BFF9-49A2-BAEA-A3B400ACBF27}" presName="rootText" presStyleLbl="node2" presStyleIdx="3" presStyleCnt="4">
        <dgm:presLayoutVars>
          <dgm:chPref val="3"/>
        </dgm:presLayoutVars>
      </dgm:prSet>
      <dgm:spPr/>
    </dgm:pt>
    <dgm:pt modelId="{87238D4B-A600-4886-AF5C-C993CB3B9255}" type="pres">
      <dgm:prSet presAssocID="{5BDBE929-BFF9-49A2-BAEA-A3B400ACBF27}" presName="rootConnector" presStyleLbl="node2" presStyleIdx="3" presStyleCnt="4"/>
      <dgm:spPr/>
    </dgm:pt>
    <dgm:pt modelId="{9783686B-1728-486D-B5E1-A551D51A1669}" type="pres">
      <dgm:prSet presAssocID="{5BDBE929-BFF9-49A2-BAEA-A3B400ACBF27}" presName="hierChild4" presStyleCnt="0"/>
      <dgm:spPr/>
    </dgm:pt>
    <dgm:pt modelId="{7F27B3D2-B7C1-47CE-A628-D80FC50C7899}" type="pres">
      <dgm:prSet presAssocID="{5BDBE929-BFF9-49A2-BAEA-A3B400ACBF27}" presName="hierChild5" presStyleCnt="0"/>
      <dgm:spPr/>
    </dgm:pt>
    <dgm:pt modelId="{D02A0A0E-240B-4C88-BEEC-2753E81247D3}" type="pres">
      <dgm:prSet presAssocID="{859E835A-C2C4-4DEE-83C2-D17FEF5884A8}" presName="hierChild3" presStyleCnt="0"/>
      <dgm:spPr/>
    </dgm:pt>
  </dgm:ptLst>
  <dgm:cxnLst>
    <dgm:cxn modelId="{D6160818-4F0D-4E5F-84EE-329D985E2192}" type="presOf" srcId="{A22D6FD0-164D-448E-8B54-983F94332338}" destId="{F61CAC23-1704-41CF-A48D-399C16E211CF}" srcOrd="1" destOrd="0" presId="urn:microsoft.com/office/officeart/2005/8/layout/orgChart1"/>
    <dgm:cxn modelId="{8B132C1E-BB24-4A28-927F-E3D1BA4C63CB}" type="presOf" srcId="{CC100DE4-03BA-4E14-8F7B-A9914A49A6ED}" destId="{C3E539EF-578C-491B-BEA5-4F9E064AD35D}" srcOrd="0" destOrd="0" presId="urn:microsoft.com/office/officeart/2005/8/layout/orgChart1"/>
    <dgm:cxn modelId="{55D3A52C-1D63-4BBC-93E0-52654FCE3B1E}" srcId="{CC100DE4-03BA-4E14-8F7B-A9914A49A6ED}" destId="{859E835A-C2C4-4DEE-83C2-D17FEF5884A8}" srcOrd="0" destOrd="0" parTransId="{10425E91-BBEC-4350-B6CB-6EA18D969E3E}" sibTransId="{CEB76751-123E-43D0-BC45-23C1A72F248F}"/>
    <dgm:cxn modelId="{FF06D936-C048-49FD-8511-FCE50CB0B3A3}" type="presOf" srcId="{91A60FB0-2A6B-4746-9C1E-68DE9DF9A1B4}" destId="{2365989B-4C82-439E-B449-60383AF29265}" srcOrd="0" destOrd="0" presId="urn:microsoft.com/office/officeart/2005/8/layout/orgChart1"/>
    <dgm:cxn modelId="{E19F923D-C040-430B-BA09-29E68C1BF134}" srcId="{859E835A-C2C4-4DEE-83C2-D17FEF5884A8}" destId="{5BDBE929-BFF9-49A2-BAEA-A3B400ACBF27}" srcOrd="3" destOrd="0" parTransId="{F1E92E50-7113-4307-9138-A296543EB5C2}" sibTransId="{FDE3CA6A-B2AE-4D71-9829-6A97ED228DCE}"/>
    <dgm:cxn modelId="{B144F666-6D34-4269-BADF-9C67BE3102BA}" type="presOf" srcId="{859E835A-C2C4-4DEE-83C2-D17FEF5884A8}" destId="{CE5653DD-28C3-41EE-8A18-87BE2EB12936}" srcOrd="1" destOrd="0" presId="urn:microsoft.com/office/officeart/2005/8/layout/orgChart1"/>
    <dgm:cxn modelId="{F2EA986E-75A2-40EA-9A58-BDB3CA5074E5}" type="presOf" srcId="{6B1AF529-2D7C-4427-839C-217E4F13C218}" destId="{58EF7AF7-9D59-4DA6-A1D1-036F71B56BD8}" srcOrd="0" destOrd="0" presId="urn:microsoft.com/office/officeart/2005/8/layout/orgChart1"/>
    <dgm:cxn modelId="{458EA370-5BE7-4557-98C1-BBF83A59A457}" srcId="{859E835A-C2C4-4DEE-83C2-D17FEF5884A8}" destId="{6B1AF529-2D7C-4427-839C-217E4F13C218}" srcOrd="1" destOrd="0" parTransId="{068F2476-20B8-444C-BE49-5BFC3EF58A35}" sibTransId="{EC1F4A6F-CBE4-4767-AEA4-37D7078D2BF1}"/>
    <dgm:cxn modelId="{B6526773-126B-4C0B-9886-1DCA33C47B6F}" type="presOf" srcId="{5BDBE929-BFF9-49A2-BAEA-A3B400ACBF27}" destId="{87238D4B-A600-4886-AF5C-C993CB3B9255}" srcOrd="1" destOrd="0" presId="urn:microsoft.com/office/officeart/2005/8/layout/orgChart1"/>
    <dgm:cxn modelId="{816A587A-831C-4567-814B-0C1DE5CD1AEF}" type="presOf" srcId="{5BDBE929-BFF9-49A2-BAEA-A3B400ACBF27}" destId="{D5326980-CE63-4FA6-96AE-98D28F39E2AD}" srcOrd="0" destOrd="0" presId="urn:microsoft.com/office/officeart/2005/8/layout/orgChart1"/>
    <dgm:cxn modelId="{7424FC9B-A140-403A-9862-8FFC04616FFC}" type="presOf" srcId="{F1E92E50-7113-4307-9138-A296543EB5C2}" destId="{65E3F4D0-051F-44A2-8D28-ED1EF606B13A}" srcOrd="0" destOrd="0" presId="urn:microsoft.com/office/officeart/2005/8/layout/orgChart1"/>
    <dgm:cxn modelId="{E107E6A2-4FAE-4489-8199-61032CDE1B58}" type="presOf" srcId="{068F2476-20B8-444C-BE49-5BFC3EF58A35}" destId="{F7082799-BCBF-4227-A0D1-E90B5729BAD3}" srcOrd="0" destOrd="0" presId="urn:microsoft.com/office/officeart/2005/8/layout/orgChart1"/>
    <dgm:cxn modelId="{04961DAB-68B6-4E81-8517-551A8782EE8A}" srcId="{859E835A-C2C4-4DEE-83C2-D17FEF5884A8}" destId="{A22D6FD0-164D-448E-8B54-983F94332338}" srcOrd="2" destOrd="0" parTransId="{91A60FB0-2A6B-4746-9C1E-68DE9DF9A1B4}" sibTransId="{87EBB6F5-4D01-4425-8101-83FBDA6C0B35}"/>
    <dgm:cxn modelId="{E085E2B4-EE52-48F0-8B19-2304EAB303EB}" srcId="{859E835A-C2C4-4DEE-83C2-D17FEF5884A8}" destId="{19EAD640-BFCD-4D29-A4E6-E9822E3F5B17}" srcOrd="0" destOrd="0" parTransId="{3A023FAC-3B77-47E6-8F7B-B39BCABF784C}" sibTransId="{B2031556-03C9-4A67-872B-8C1F79070C12}"/>
    <dgm:cxn modelId="{BDF2D9B6-7BFF-46B2-8A9E-2F7BC9579D70}" type="presOf" srcId="{A22D6FD0-164D-448E-8B54-983F94332338}" destId="{267783FA-8F00-42F8-A0AB-750586DFF397}" srcOrd="0" destOrd="0" presId="urn:microsoft.com/office/officeart/2005/8/layout/orgChart1"/>
    <dgm:cxn modelId="{BD5AABCE-1713-4150-B4E8-4C3F04BAE6AD}" type="presOf" srcId="{19EAD640-BFCD-4D29-A4E6-E9822E3F5B17}" destId="{A2CD9F29-53A0-4958-8789-3937B4AE81D7}" srcOrd="1" destOrd="0" presId="urn:microsoft.com/office/officeart/2005/8/layout/orgChart1"/>
    <dgm:cxn modelId="{32219CD2-E68C-40D5-9C70-2D8335AD467E}" type="presOf" srcId="{3A023FAC-3B77-47E6-8F7B-B39BCABF784C}" destId="{DFB41BD2-2689-45B5-93D9-D0BE9257B7BB}" srcOrd="0" destOrd="0" presId="urn:microsoft.com/office/officeart/2005/8/layout/orgChart1"/>
    <dgm:cxn modelId="{E37371D3-A01C-4879-8561-217635D139F4}" type="presOf" srcId="{6B1AF529-2D7C-4427-839C-217E4F13C218}" destId="{30DA44A2-5CB4-4D79-A497-69E32E2FC68B}" srcOrd="1" destOrd="0" presId="urn:microsoft.com/office/officeart/2005/8/layout/orgChart1"/>
    <dgm:cxn modelId="{5AAD8AEB-9434-47BA-B582-BF2F1B3D654D}" type="presOf" srcId="{859E835A-C2C4-4DEE-83C2-D17FEF5884A8}" destId="{15E372EA-A4C7-49A6-AED4-F0408A81E07E}" srcOrd="0" destOrd="0" presId="urn:microsoft.com/office/officeart/2005/8/layout/orgChart1"/>
    <dgm:cxn modelId="{F380B2EB-D31E-4972-AE71-34C6C53334CC}" type="presOf" srcId="{19EAD640-BFCD-4D29-A4E6-E9822E3F5B17}" destId="{87713E3A-F1DB-4F03-8152-29F9B885A0F8}" srcOrd="0" destOrd="0" presId="urn:microsoft.com/office/officeart/2005/8/layout/orgChart1"/>
    <dgm:cxn modelId="{D4095267-A625-4F45-BB68-07A59D65434F}" type="presParOf" srcId="{C3E539EF-578C-491B-BEA5-4F9E064AD35D}" destId="{9A7822AC-73EB-4FAE-BAB0-B731B9DEB1D0}" srcOrd="0" destOrd="0" presId="urn:microsoft.com/office/officeart/2005/8/layout/orgChart1"/>
    <dgm:cxn modelId="{65B241F7-C466-46A6-8329-1280DDEE902E}" type="presParOf" srcId="{9A7822AC-73EB-4FAE-BAB0-B731B9DEB1D0}" destId="{162D594A-00EB-4F77-904A-CCC8E3128FF4}" srcOrd="0" destOrd="0" presId="urn:microsoft.com/office/officeart/2005/8/layout/orgChart1"/>
    <dgm:cxn modelId="{66DC9105-3F21-4C1A-BFD9-0BA26131A9B1}" type="presParOf" srcId="{162D594A-00EB-4F77-904A-CCC8E3128FF4}" destId="{15E372EA-A4C7-49A6-AED4-F0408A81E07E}" srcOrd="0" destOrd="0" presId="urn:microsoft.com/office/officeart/2005/8/layout/orgChart1"/>
    <dgm:cxn modelId="{AE3399FE-FD03-475E-976A-7AEAB03037F1}" type="presParOf" srcId="{162D594A-00EB-4F77-904A-CCC8E3128FF4}" destId="{CE5653DD-28C3-41EE-8A18-87BE2EB12936}" srcOrd="1" destOrd="0" presId="urn:microsoft.com/office/officeart/2005/8/layout/orgChart1"/>
    <dgm:cxn modelId="{1B0A0085-15F6-45C0-98E0-B72F501BE0A8}" type="presParOf" srcId="{9A7822AC-73EB-4FAE-BAB0-B731B9DEB1D0}" destId="{335AE4DA-45B6-4FAD-87DF-C52DB72DAE12}" srcOrd="1" destOrd="0" presId="urn:microsoft.com/office/officeart/2005/8/layout/orgChart1"/>
    <dgm:cxn modelId="{59063140-5D62-43A8-94CD-AA42484038ED}" type="presParOf" srcId="{335AE4DA-45B6-4FAD-87DF-C52DB72DAE12}" destId="{DFB41BD2-2689-45B5-93D9-D0BE9257B7BB}" srcOrd="0" destOrd="0" presId="urn:microsoft.com/office/officeart/2005/8/layout/orgChart1"/>
    <dgm:cxn modelId="{2CD30DAC-8E63-41A9-8410-9AD199805B1A}" type="presParOf" srcId="{335AE4DA-45B6-4FAD-87DF-C52DB72DAE12}" destId="{97A86D6D-251A-4457-9123-1D30D8F3FE86}" srcOrd="1" destOrd="0" presId="urn:microsoft.com/office/officeart/2005/8/layout/orgChart1"/>
    <dgm:cxn modelId="{DFCC5866-6E14-470E-9947-1D6F91B5D460}" type="presParOf" srcId="{97A86D6D-251A-4457-9123-1D30D8F3FE86}" destId="{42B7320C-EC47-4212-9184-67A5FD3F22E8}" srcOrd="0" destOrd="0" presId="urn:microsoft.com/office/officeart/2005/8/layout/orgChart1"/>
    <dgm:cxn modelId="{E79C846F-24DE-40A4-9146-4045CF63D371}" type="presParOf" srcId="{42B7320C-EC47-4212-9184-67A5FD3F22E8}" destId="{87713E3A-F1DB-4F03-8152-29F9B885A0F8}" srcOrd="0" destOrd="0" presId="urn:microsoft.com/office/officeart/2005/8/layout/orgChart1"/>
    <dgm:cxn modelId="{592EC4AB-C2EC-46EF-B5CC-611ED0E33B0B}" type="presParOf" srcId="{42B7320C-EC47-4212-9184-67A5FD3F22E8}" destId="{A2CD9F29-53A0-4958-8789-3937B4AE81D7}" srcOrd="1" destOrd="0" presId="urn:microsoft.com/office/officeart/2005/8/layout/orgChart1"/>
    <dgm:cxn modelId="{FE510F75-73AA-4DA4-868D-F7837526FF92}" type="presParOf" srcId="{97A86D6D-251A-4457-9123-1D30D8F3FE86}" destId="{D390D5DC-E9CF-44E7-8415-1E2B8D12859D}" srcOrd="1" destOrd="0" presId="urn:microsoft.com/office/officeart/2005/8/layout/orgChart1"/>
    <dgm:cxn modelId="{1270B6AD-9F93-41F1-AF9E-77A96C3CAB26}" type="presParOf" srcId="{97A86D6D-251A-4457-9123-1D30D8F3FE86}" destId="{0B9B0123-8EEF-402A-85DA-CC80F8AD8D5D}" srcOrd="2" destOrd="0" presId="urn:microsoft.com/office/officeart/2005/8/layout/orgChart1"/>
    <dgm:cxn modelId="{F4CB87AB-BA94-4DC1-8D56-F6B2D40B2587}" type="presParOf" srcId="{335AE4DA-45B6-4FAD-87DF-C52DB72DAE12}" destId="{F7082799-BCBF-4227-A0D1-E90B5729BAD3}" srcOrd="2" destOrd="0" presId="urn:microsoft.com/office/officeart/2005/8/layout/orgChart1"/>
    <dgm:cxn modelId="{9877983A-6CCC-4BD1-BDE4-E32CD54F251D}" type="presParOf" srcId="{335AE4DA-45B6-4FAD-87DF-C52DB72DAE12}" destId="{430CA2ED-6794-4110-8621-A9933156859C}" srcOrd="3" destOrd="0" presId="urn:microsoft.com/office/officeart/2005/8/layout/orgChart1"/>
    <dgm:cxn modelId="{E1F8F54B-78EC-427C-912C-78E7ADBA7F2D}" type="presParOf" srcId="{430CA2ED-6794-4110-8621-A9933156859C}" destId="{4817C072-A852-46E3-9F57-542B1766E171}" srcOrd="0" destOrd="0" presId="urn:microsoft.com/office/officeart/2005/8/layout/orgChart1"/>
    <dgm:cxn modelId="{2ABC2285-454B-4FAD-A0DB-46223048E540}" type="presParOf" srcId="{4817C072-A852-46E3-9F57-542B1766E171}" destId="{58EF7AF7-9D59-4DA6-A1D1-036F71B56BD8}" srcOrd="0" destOrd="0" presId="urn:microsoft.com/office/officeart/2005/8/layout/orgChart1"/>
    <dgm:cxn modelId="{266714FE-E398-4789-A2DC-302DCCEA9F74}" type="presParOf" srcId="{4817C072-A852-46E3-9F57-542B1766E171}" destId="{30DA44A2-5CB4-4D79-A497-69E32E2FC68B}" srcOrd="1" destOrd="0" presId="urn:microsoft.com/office/officeart/2005/8/layout/orgChart1"/>
    <dgm:cxn modelId="{15B4A4E4-CD7E-4710-8223-17DA3639E8DF}" type="presParOf" srcId="{430CA2ED-6794-4110-8621-A9933156859C}" destId="{9199D232-462A-43F5-95B6-825E1A61E456}" srcOrd="1" destOrd="0" presId="urn:microsoft.com/office/officeart/2005/8/layout/orgChart1"/>
    <dgm:cxn modelId="{1E55B115-A724-45CD-B70B-90471104D0E6}" type="presParOf" srcId="{430CA2ED-6794-4110-8621-A9933156859C}" destId="{B135551F-BB01-453A-821D-077BCFF4E5B8}" srcOrd="2" destOrd="0" presId="urn:microsoft.com/office/officeart/2005/8/layout/orgChart1"/>
    <dgm:cxn modelId="{0484D615-F7AF-432E-A884-34FF9D16977E}" type="presParOf" srcId="{335AE4DA-45B6-4FAD-87DF-C52DB72DAE12}" destId="{2365989B-4C82-439E-B449-60383AF29265}" srcOrd="4" destOrd="0" presId="urn:microsoft.com/office/officeart/2005/8/layout/orgChart1"/>
    <dgm:cxn modelId="{596CB2B8-4336-49FB-A5EB-0B4A31D26855}" type="presParOf" srcId="{335AE4DA-45B6-4FAD-87DF-C52DB72DAE12}" destId="{00CE9C95-4E1D-497E-8811-DEE3D3A53EC1}" srcOrd="5" destOrd="0" presId="urn:microsoft.com/office/officeart/2005/8/layout/orgChart1"/>
    <dgm:cxn modelId="{4B370BEB-3302-4B8D-8540-9DCE65D5A667}" type="presParOf" srcId="{00CE9C95-4E1D-497E-8811-DEE3D3A53EC1}" destId="{0C7FF4DF-D92C-4266-8F7A-2D2B9BC5EE61}" srcOrd="0" destOrd="0" presId="urn:microsoft.com/office/officeart/2005/8/layout/orgChart1"/>
    <dgm:cxn modelId="{107D7134-D7B3-41D8-B9A0-C2D66CEE6116}" type="presParOf" srcId="{0C7FF4DF-D92C-4266-8F7A-2D2B9BC5EE61}" destId="{267783FA-8F00-42F8-A0AB-750586DFF397}" srcOrd="0" destOrd="0" presId="urn:microsoft.com/office/officeart/2005/8/layout/orgChart1"/>
    <dgm:cxn modelId="{03DBFAEE-2152-4C59-83EF-35810E2EB0CE}" type="presParOf" srcId="{0C7FF4DF-D92C-4266-8F7A-2D2B9BC5EE61}" destId="{F61CAC23-1704-41CF-A48D-399C16E211CF}" srcOrd="1" destOrd="0" presId="urn:microsoft.com/office/officeart/2005/8/layout/orgChart1"/>
    <dgm:cxn modelId="{2AFCD6F9-6E80-4917-9A03-698F22C01F60}" type="presParOf" srcId="{00CE9C95-4E1D-497E-8811-DEE3D3A53EC1}" destId="{E8909FC4-E438-4370-AAD9-8C4415C55739}" srcOrd="1" destOrd="0" presId="urn:microsoft.com/office/officeart/2005/8/layout/orgChart1"/>
    <dgm:cxn modelId="{E4FCF6C0-2AFE-4574-AE2C-619963DB5C6F}" type="presParOf" srcId="{00CE9C95-4E1D-497E-8811-DEE3D3A53EC1}" destId="{99DB2D99-783E-450E-912F-C092492D5EE6}" srcOrd="2" destOrd="0" presId="urn:microsoft.com/office/officeart/2005/8/layout/orgChart1"/>
    <dgm:cxn modelId="{8163C270-4E5A-42A0-801A-D89A4069A459}" type="presParOf" srcId="{335AE4DA-45B6-4FAD-87DF-C52DB72DAE12}" destId="{65E3F4D0-051F-44A2-8D28-ED1EF606B13A}" srcOrd="6" destOrd="0" presId="urn:microsoft.com/office/officeart/2005/8/layout/orgChart1"/>
    <dgm:cxn modelId="{A83799A1-F7D2-4CE6-B3C9-B9E82D1A2F68}" type="presParOf" srcId="{335AE4DA-45B6-4FAD-87DF-C52DB72DAE12}" destId="{C54FBD5F-14FC-4E05-A256-347022444ACA}" srcOrd="7" destOrd="0" presId="urn:microsoft.com/office/officeart/2005/8/layout/orgChart1"/>
    <dgm:cxn modelId="{D0D08E39-7C3A-4B45-AB5B-23D533C9E866}" type="presParOf" srcId="{C54FBD5F-14FC-4E05-A256-347022444ACA}" destId="{DDB8D8EC-8CFF-4679-8B7E-C2B55C140C4C}" srcOrd="0" destOrd="0" presId="urn:microsoft.com/office/officeart/2005/8/layout/orgChart1"/>
    <dgm:cxn modelId="{721EE69D-B2B3-4ED1-A96D-78C7C8867F5E}" type="presParOf" srcId="{DDB8D8EC-8CFF-4679-8B7E-C2B55C140C4C}" destId="{D5326980-CE63-4FA6-96AE-98D28F39E2AD}" srcOrd="0" destOrd="0" presId="urn:microsoft.com/office/officeart/2005/8/layout/orgChart1"/>
    <dgm:cxn modelId="{9A02024A-DF01-4A1F-9BEF-E07CD2122F3B}" type="presParOf" srcId="{DDB8D8EC-8CFF-4679-8B7E-C2B55C140C4C}" destId="{87238D4B-A600-4886-AF5C-C993CB3B9255}" srcOrd="1" destOrd="0" presId="urn:microsoft.com/office/officeart/2005/8/layout/orgChart1"/>
    <dgm:cxn modelId="{C60D9481-9EA5-4451-AF26-171921D12B59}" type="presParOf" srcId="{C54FBD5F-14FC-4E05-A256-347022444ACA}" destId="{9783686B-1728-486D-B5E1-A551D51A1669}" srcOrd="1" destOrd="0" presId="urn:microsoft.com/office/officeart/2005/8/layout/orgChart1"/>
    <dgm:cxn modelId="{AEA77C46-EBC6-4E3E-8953-45C55443DCC3}" type="presParOf" srcId="{C54FBD5F-14FC-4E05-A256-347022444ACA}" destId="{7F27B3D2-B7C1-47CE-A628-D80FC50C7899}" srcOrd="2" destOrd="0" presId="urn:microsoft.com/office/officeart/2005/8/layout/orgChart1"/>
    <dgm:cxn modelId="{A0C71750-4EEB-4414-BE6D-F2DBB3E70B8E}" type="presParOf" srcId="{9A7822AC-73EB-4FAE-BAB0-B731B9DEB1D0}" destId="{D02A0A0E-240B-4C88-BEEC-2753E81247D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100DE4-03BA-4E14-8F7B-A9914A49A6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59E835A-C2C4-4DEE-83C2-D17FEF5884A8}">
      <dgm:prSet phldrT="[Text]"/>
      <dgm:spPr/>
      <dgm:t>
        <a:bodyPr/>
        <a:lstStyle/>
        <a:p>
          <a:r>
            <a:rPr lang="en-GB" altLang="en-US" dirty="0"/>
            <a:t>Function</a:t>
          </a:r>
          <a:endParaRPr lang="en-US" dirty="0"/>
        </a:p>
      </dgm:t>
    </dgm:pt>
    <dgm:pt modelId="{10425E91-BBEC-4350-B6CB-6EA18D969E3E}" type="parTrans" cxnId="{55D3A52C-1D63-4BBC-93E0-52654FCE3B1E}">
      <dgm:prSet/>
      <dgm:spPr/>
      <dgm:t>
        <a:bodyPr/>
        <a:lstStyle/>
        <a:p>
          <a:endParaRPr lang="en-US"/>
        </a:p>
      </dgm:t>
    </dgm:pt>
    <dgm:pt modelId="{CEB76751-123E-43D0-BC45-23C1A72F248F}" type="sibTrans" cxnId="{55D3A52C-1D63-4BBC-93E0-52654FCE3B1E}">
      <dgm:prSet/>
      <dgm:spPr/>
      <dgm:t>
        <a:bodyPr/>
        <a:lstStyle/>
        <a:p>
          <a:endParaRPr lang="en-US"/>
        </a:p>
      </dgm:t>
    </dgm:pt>
    <dgm:pt modelId="{19EAD640-BFCD-4D29-A4E6-E9822E3F5B17}">
      <dgm:prSet phldrT="[Text]"/>
      <dgm:spPr/>
      <dgm:t>
        <a:bodyPr/>
        <a:lstStyle/>
        <a:p>
          <a:r>
            <a:rPr lang="en-GB" altLang="en-US" dirty="0"/>
            <a:t>Data processing</a:t>
          </a:r>
        </a:p>
      </dgm:t>
    </dgm:pt>
    <dgm:pt modelId="{3A023FAC-3B77-47E6-8F7B-B39BCABF784C}" type="parTrans" cxnId="{E085E2B4-EE52-48F0-8B19-2304EAB303EB}">
      <dgm:prSet/>
      <dgm:spPr/>
      <dgm:t>
        <a:bodyPr/>
        <a:lstStyle/>
        <a:p>
          <a:endParaRPr lang="en-US"/>
        </a:p>
      </dgm:t>
    </dgm:pt>
    <dgm:pt modelId="{B2031556-03C9-4A67-872B-8C1F79070C12}" type="sibTrans" cxnId="{E085E2B4-EE52-48F0-8B19-2304EAB303EB}">
      <dgm:prSet/>
      <dgm:spPr/>
      <dgm:t>
        <a:bodyPr/>
        <a:lstStyle/>
        <a:p>
          <a:endParaRPr lang="en-US"/>
        </a:p>
      </dgm:t>
    </dgm:pt>
    <dgm:pt modelId="{6B1AF529-2D7C-4427-839C-217E4F13C218}">
      <dgm:prSet phldrT="[Text]"/>
      <dgm:spPr/>
      <dgm:t>
        <a:bodyPr/>
        <a:lstStyle/>
        <a:p>
          <a:r>
            <a:rPr lang="en-GB" altLang="en-US" dirty="0"/>
            <a:t>Data storage</a:t>
          </a:r>
          <a:endParaRPr lang="en-US" dirty="0"/>
        </a:p>
      </dgm:t>
    </dgm:pt>
    <dgm:pt modelId="{068F2476-20B8-444C-BE49-5BFC3EF58A35}" type="parTrans" cxnId="{458EA370-5BE7-4557-98C1-BBF83A59A457}">
      <dgm:prSet/>
      <dgm:spPr/>
      <dgm:t>
        <a:bodyPr/>
        <a:lstStyle/>
        <a:p>
          <a:endParaRPr lang="en-US"/>
        </a:p>
      </dgm:t>
    </dgm:pt>
    <dgm:pt modelId="{EC1F4A6F-CBE4-4767-AEA4-37D7078D2BF1}" type="sibTrans" cxnId="{458EA370-5BE7-4557-98C1-BBF83A59A457}">
      <dgm:prSet/>
      <dgm:spPr/>
      <dgm:t>
        <a:bodyPr/>
        <a:lstStyle/>
        <a:p>
          <a:endParaRPr lang="en-US"/>
        </a:p>
      </dgm:t>
    </dgm:pt>
    <dgm:pt modelId="{A22D6FD0-164D-448E-8B54-983F94332338}">
      <dgm:prSet phldrT="[Text]"/>
      <dgm:spPr/>
      <dgm:t>
        <a:bodyPr/>
        <a:lstStyle/>
        <a:p>
          <a:r>
            <a:rPr lang="en-GB" altLang="en-US" dirty="0"/>
            <a:t>Data movement</a:t>
          </a:r>
          <a:endParaRPr lang="en-US" dirty="0"/>
        </a:p>
      </dgm:t>
    </dgm:pt>
    <dgm:pt modelId="{91A60FB0-2A6B-4746-9C1E-68DE9DF9A1B4}" type="parTrans" cxnId="{04961DAB-68B6-4E81-8517-551A8782EE8A}">
      <dgm:prSet/>
      <dgm:spPr/>
      <dgm:t>
        <a:bodyPr/>
        <a:lstStyle/>
        <a:p>
          <a:endParaRPr lang="en-US"/>
        </a:p>
      </dgm:t>
    </dgm:pt>
    <dgm:pt modelId="{87EBB6F5-4D01-4425-8101-83FBDA6C0B35}" type="sibTrans" cxnId="{04961DAB-68B6-4E81-8517-551A8782EE8A}">
      <dgm:prSet/>
      <dgm:spPr/>
      <dgm:t>
        <a:bodyPr/>
        <a:lstStyle/>
        <a:p>
          <a:endParaRPr lang="en-US"/>
        </a:p>
      </dgm:t>
    </dgm:pt>
    <dgm:pt modelId="{5BDBE929-BFF9-49A2-BAEA-A3B400ACBF27}">
      <dgm:prSet/>
      <dgm:spPr/>
      <dgm:t>
        <a:bodyPr/>
        <a:lstStyle/>
        <a:p>
          <a:r>
            <a:rPr lang="en-GB" altLang="en-US" dirty="0"/>
            <a:t>Control</a:t>
          </a:r>
          <a:endParaRPr lang="en-US" dirty="0"/>
        </a:p>
      </dgm:t>
    </dgm:pt>
    <dgm:pt modelId="{F1E92E50-7113-4307-9138-A296543EB5C2}" type="parTrans" cxnId="{E19F923D-C040-430B-BA09-29E68C1BF134}">
      <dgm:prSet/>
      <dgm:spPr/>
      <dgm:t>
        <a:bodyPr/>
        <a:lstStyle/>
        <a:p>
          <a:endParaRPr lang="en-US"/>
        </a:p>
      </dgm:t>
    </dgm:pt>
    <dgm:pt modelId="{FDE3CA6A-B2AE-4D71-9829-6A97ED228DCE}" type="sibTrans" cxnId="{E19F923D-C040-430B-BA09-29E68C1BF134}">
      <dgm:prSet/>
      <dgm:spPr/>
      <dgm:t>
        <a:bodyPr/>
        <a:lstStyle/>
        <a:p>
          <a:endParaRPr lang="en-US"/>
        </a:p>
      </dgm:t>
    </dgm:pt>
    <dgm:pt modelId="{C3E539EF-578C-491B-BEA5-4F9E064AD35D}" type="pres">
      <dgm:prSet presAssocID="{CC100DE4-03BA-4E14-8F7B-A9914A49A6ED}" presName="hierChild1" presStyleCnt="0">
        <dgm:presLayoutVars>
          <dgm:orgChart val="1"/>
          <dgm:chPref val="1"/>
          <dgm:dir/>
          <dgm:animOne val="branch"/>
          <dgm:animLvl val="lvl"/>
          <dgm:resizeHandles/>
        </dgm:presLayoutVars>
      </dgm:prSet>
      <dgm:spPr/>
    </dgm:pt>
    <dgm:pt modelId="{9A7822AC-73EB-4FAE-BAB0-B731B9DEB1D0}" type="pres">
      <dgm:prSet presAssocID="{859E835A-C2C4-4DEE-83C2-D17FEF5884A8}" presName="hierRoot1" presStyleCnt="0">
        <dgm:presLayoutVars>
          <dgm:hierBranch val="init"/>
        </dgm:presLayoutVars>
      </dgm:prSet>
      <dgm:spPr/>
    </dgm:pt>
    <dgm:pt modelId="{162D594A-00EB-4F77-904A-CCC8E3128FF4}" type="pres">
      <dgm:prSet presAssocID="{859E835A-C2C4-4DEE-83C2-D17FEF5884A8}" presName="rootComposite1" presStyleCnt="0"/>
      <dgm:spPr/>
    </dgm:pt>
    <dgm:pt modelId="{15E372EA-A4C7-49A6-AED4-F0408A81E07E}" type="pres">
      <dgm:prSet presAssocID="{859E835A-C2C4-4DEE-83C2-D17FEF5884A8}" presName="rootText1" presStyleLbl="node0" presStyleIdx="0" presStyleCnt="1">
        <dgm:presLayoutVars>
          <dgm:chPref val="3"/>
        </dgm:presLayoutVars>
      </dgm:prSet>
      <dgm:spPr/>
    </dgm:pt>
    <dgm:pt modelId="{CE5653DD-28C3-41EE-8A18-87BE2EB12936}" type="pres">
      <dgm:prSet presAssocID="{859E835A-C2C4-4DEE-83C2-D17FEF5884A8}" presName="rootConnector1" presStyleLbl="node1" presStyleIdx="0" presStyleCnt="0"/>
      <dgm:spPr/>
    </dgm:pt>
    <dgm:pt modelId="{335AE4DA-45B6-4FAD-87DF-C52DB72DAE12}" type="pres">
      <dgm:prSet presAssocID="{859E835A-C2C4-4DEE-83C2-D17FEF5884A8}" presName="hierChild2" presStyleCnt="0"/>
      <dgm:spPr/>
    </dgm:pt>
    <dgm:pt modelId="{DFB41BD2-2689-45B5-93D9-D0BE9257B7BB}" type="pres">
      <dgm:prSet presAssocID="{3A023FAC-3B77-47E6-8F7B-B39BCABF784C}" presName="Name37" presStyleLbl="parChTrans1D2" presStyleIdx="0" presStyleCnt="4"/>
      <dgm:spPr/>
    </dgm:pt>
    <dgm:pt modelId="{97A86D6D-251A-4457-9123-1D30D8F3FE86}" type="pres">
      <dgm:prSet presAssocID="{19EAD640-BFCD-4D29-A4E6-E9822E3F5B17}" presName="hierRoot2" presStyleCnt="0">
        <dgm:presLayoutVars>
          <dgm:hierBranch val="init"/>
        </dgm:presLayoutVars>
      </dgm:prSet>
      <dgm:spPr/>
    </dgm:pt>
    <dgm:pt modelId="{42B7320C-EC47-4212-9184-67A5FD3F22E8}" type="pres">
      <dgm:prSet presAssocID="{19EAD640-BFCD-4D29-A4E6-E9822E3F5B17}" presName="rootComposite" presStyleCnt="0"/>
      <dgm:spPr/>
    </dgm:pt>
    <dgm:pt modelId="{87713E3A-F1DB-4F03-8152-29F9B885A0F8}" type="pres">
      <dgm:prSet presAssocID="{19EAD640-BFCD-4D29-A4E6-E9822E3F5B17}" presName="rootText" presStyleLbl="node2" presStyleIdx="0" presStyleCnt="4">
        <dgm:presLayoutVars>
          <dgm:chPref val="3"/>
        </dgm:presLayoutVars>
      </dgm:prSet>
      <dgm:spPr/>
    </dgm:pt>
    <dgm:pt modelId="{A2CD9F29-53A0-4958-8789-3937B4AE81D7}" type="pres">
      <dgm:prSet presAssocID="{19EAD640-BFCD-4D29-A4E6-E9822E3F5B17}" presName="rootConnector" presStyleLbl="node2" presStyleIdx="0" presStyleCnt="4"/>
      <dgm:spPr/>
    </dgm:pt>
    <dgm:pt modelId="{D390D5DC-E9CF-44E7-8415-1E2B8D12859D}" type="pres">
      <dgm:prSet presAssocID="{19EAD640-BFCD-4D29-A4E6-E9822E3F5B17}" presName="hierChild4" presStyleCnt="0"/>
      <dgm:spPr/>
    </dgm:pt>
    <dgm:pt modelId="{0B9B0123-8EEF-402A-85DA-CC80F8AD8D5D}" type="pres">
      <dgm:prSet presAssocID="{19EAD640-BFCD-4D29-A4E6-E9822E3F5B17}" presName="hierChild5" presStyleCnt="0"/>
      <dgm:spPr/>
    </dgm:pt>
    <dgm:pt modelId="{F7082799-BCBF-4227-A0D1-E90B5729BAD3}" type="pres">
      <dgm:prSet presAssocID="{068F2476-20B8-444C-BE49-5BFC3EF58A35}" presName="Name37" presStyleLbl="parChTrans1D2" presStyleIdx="1" presStyleCnt="4"/>
      <dgm:spPr/>
    </dgm:pt>
    <dgm:pt modelId="{430CA2ED-6794-4110-8621-A9933156859C}" type="pres">
      <dgm:prSet presAssocID="{6B1AF529-2D7C-4427-839C-217E4F13C218}" presName="hierRoot2" presStyleCnt="0">
        <dgm:presLayoutVars>
          <dgm:hierBranch val="init"/>
        </dgm:presLayoutVars>
      </dgm:prSet>
      <dgm:spPr/>
    </dgm:pt>
    <dgm:pt modelId="{4817C072-A852-46E3-9F57-542B1766E171}" type="pres">
      <dgm:prSet presAssocID="{6B1AF529-2D7C-4427-839C-217E4F13C218}" presName="rootComposite" presStyleCnt="0"/>
      <dgm:spPr/>
    </dgm:pt>
    <dgm:pt modelId="{58EF7AF7-9D59-4DA6-A1D1-036F71B56BD8}" type="pres">
      <dgm:prSet presAssocID="{6B1AF529-2D7C-4427-839C-217E4F13C218}" presName="rootText" presStyleLbl="node2" presStyleIdx="1" presStyleCnt="4">
        <dgm:presLayoutVars>
          <dgm:chPref val="3"/>
        </dgm:presLayoutVars>
      </dgm:prSet>
      <dgm:spPr/>
    </dgm:pt>
    <dgm:pt modelId="{30DA44A2-5CB4-4D79-A497-69E32E2FC68B}" type="pres">
      <dgm:prSet presAssocID="{6B1AF529-2D7C-4427-839C-217E4F13C218}" presName="rootConnector" presStyleLbl="node2" presStyleIdx="1" presStyleCnt="4"/>
      <dgm:spPr/>
    </dgm:pt>
    <dgm:pt modelId="{9199D232-462A-43F5-95B6-825E1A61E456}" type="pres">
      <dgm:prSet presAssocID="{6B1AF529-2D7C-4427-839C-217E4F13C218}" presName="hierChild4" presStyleCnt="0"/>
      <dgm:spPr/>
    </dgm:pt>
    <dgm:pt modelId="{B135551F-BB01-453A-821D-077BCFF4E5B8}" type="pres">
      <dgm:prSet presAssocID="{6B1AF529-2D7C-4427-839C-217E4F13C218}" presName="hierChild5" presStyleCnt="0"/>
      <dgm:spPr/>
    </dgm:pt>
    <dgm:pt modelId="{2365989B-4C82-439E-B449-60383AF29265}" type="pres">
      <dgm:prSet presAssocID="{91A60FB0-2A6B-4746-9C1E-68DE9DF9A1B4}" presName="Name37" presStyleLbl="parChTrans1D2" presStyleIdx="2" presStyleCnt="4"/>
      <dgm:spPr/>
    </dgm:pt>
    <dgm:pt modelId="{00CE9C95-4E1D-497E-8811-DEE3D3A53EC1}" type="pres">
      <dgm:prSet presAssocID="{A22D6FD0-164D-448E-8B54-983F94332338}" presName="hierRoot2" presStyleCnt="0">
        <dgm:presLayoutVars>
          <dgm:hierBranch val="init"/>
        </dgm:presLayoutVars>
      </dgm:prSet>
      <dgm:spPr/>
    </dgm:pt>
    <dgm:pt modelId="{0C7FF4DF-D92C-4266-8F7A-2D2B9BC5EE61}" type="pres">
      <dgm:prSet presAssocID="{A22D6FD0-164D-448E-8B54-983F94332338}" presName="rootComposite" presStyleCnt="0"/>
      <dgm:spPr/>
    </dgm:pt>
    <dgm:pt modelId="{267783FA-8F00-42F8-A0AB-750586DFF397}" type="pres">
      <dgm:prSet presAssocID="{A22D6FD0-164D-448E-8B54-983F94332338}" presName="rootText" presStyleLbl="node2" presStyleIdx="2" presStyleCnt="4">
        <dgm:presLayoutVars>
          <dgm:chPref val="3"/>
        </dgm:presLayoutVars>
      </dgm:prSet>
      <dgm:spPr/>
    </dgm:pt>
    <dgm:pt modelId="{F61CAC23-1704-41CF-A48D-399C16E211CF}" type="pres">
      <dgm:prSet presAssocID="{A22D6FD0-164D-448E-8B54-983F94332338}" presName="rootConnector" presStyleLbl="node2" presStyleIdx="2" presStyleCnt="4"/>
      <dgm:spPr/>
    </dgm:pt>
    <dgm:pt modelId="{E8909FC4-E438-4370-AAD9-8C4415C55739}" type="pres">
      <dgm:prSet presAssocID="{A22D6FD0-164D-448E-8B54-983F94332338}" presName="hierChild4" presStyleCnt="0"/>
      <dgm:spPr/>
    </dgm:pt>
    <dgm:pt modelId="{99DB2D99-783E-450E-912F-C092492D5EE6}" type="pres">
      <dgm:prSet presAssocID="{A22D6FD0-164D-448E-8B54-983F94332338}" presName="hierChild5" presStyleCnt="0"/>
      <dgm:spPr/>
    </dgm:pt>
    <dgm:pt modelId="{65E3F4D0-051F-44A2-8D28-ED1EF606B13A}" type="pres">
      <dgm:prSet presAssocID="{F1E92E50-7113-4307-9138-A296543EB5C2}" presName="Name37" presStyleLbl="parChTrans1D2" presStyleIdx="3" presStyleCnt="4"/>
      <dgm:spPr/>
    </dgm:pt>
    <dgm:pt modelId="{C54FBD5F-14FC-4E05-A256-347022444ACA}" type="pres">
      <dgm:prSet presAssocID="{5BDBE929-BFF9-49A2-BAEA-A3B400ACBF27}" presName="hierRoot2" presStyleCnt="0">
        <dgm:presLayoutVars>
          <dgm:hierBranch val="init"/>
        </dgm:presLayoutVars>
      </dgm:prSet>
      <dgm:spPr/>
    </dgm:pt>
    <dgm:pt modelId="{DDB8D8EC-8CFF-4679-8B7E-C2B55C140C4C}" type="pres">
      <dgm:prSet presAssocID="{5BDBE929-BFF9-49A2-BAEA-A3B400ACBF27}" presName="rootComposite" presStyleCnt="0"/>
      <dgm:spPr/>
    </dgm:pt>
    <dgm:pt modelId="{D5326980-CE63-4FA6-96AE-98D28F39E2AD}" type="pres">
      <dgm:prSet presAssocID="{5BDBE929-BFF9-49A2-BAEA-A3B400ACBF27}" presName="rootText" presStyleLbl="node2" presStyleIdx="3" presStyleCnt="4">
        <dgm:presLayoutVars>
          <dgm:chPref val="3"/>
        </dgm:presLayoutVars>
      </dgm:prSet>
      <dgm:spPr/>
    </dgm:pt>
    <dgm:pt modelId="{87238D4B-A600-4886-AF5C-C993CB3B9255}" type="pres">
      <dgm:prSet presAssocID="{5BDBE929-BFF9-49A2-BAEA-A3B400ACBF27}" presName="rootConnector" presStyleLbl="node2" presStyleIdx="3" presStyleCnt="4"/>
      <dgm:spPr/>
    </dgm:pt>
    <dgm:pt modelId="{9783686B-1728-486D-B5E1-A551D51A1669}" type="pres">
      <dgm:prSet presAssocID="{5BDBE929-BFF9-49A2-BAEA-A3B400ACBF27}" presName="hierChild4" presStyleCnt="0"/>
      <dgm:spPr/>
    </dgm:pt>
    <dgm:pt modelId="{7F27B3D2-B7C1-47CE-A628-D80FC50C7899}" type="pres">
      <dgm:prSet presAssocID="{5BDBE929-BFF9-49A2-BAEA-A3B400ACBF27}" presName="hierChild5" presStyleCnt="0"/>
      <dgm:spPr/>
    </dgm:pt>
    <dgm:pt modelId="{D02A0A0E-240B-4C88-BEEC-2753E81247D3}" type="pres">
      <dgm:prSet presAssocID="{859E835A-C2C4-4DEE-83C2-D17FEF5884A8}" presName="hierChild3" presStyleCnt="0"/>
      <dgm:spPr/>
    </dgm:pt>
  </dgm:ptLst>
  <dgm:cxnLst>
    <dgm:cxn modelId="{D6160818-4F0D-4E5F-84EE-329D985E2192}" type="presOf" srcId="{A22D6FD0-164D-448E-8B54-983F94332338}" destId="{F61CAC23-1704-41CF-A48D-399C16E211CF}" srcOrd="1" destOrd="0" presId="urn:microsoft.com/office/officeart/2005/8/layout/orgChart1"/>
    <dgm:cxn modelId="{8B132C1E-BB24-4A28-927F-E3D1BA4C63CB}" type="presOf" srcId="{CC100DE4-03BA-4E14-8F7B-A9914A49A6ED}" destId="{C3E539EF-578C-491B-BEA5-4F9E064AD35D}" srcOrd="0" destOrd="0" presId="urn:microsoft.com/office/officeart/2005/8/layout/orgChart1"/>
    <dgm:cxn modelId="{55D3A52C-1D63-4BBC-93E0-52654FCE3B1E}" srcId="{CC100DE4-03BA-4E14-8F7B-A9914A49A6ED}" destId="{859E835A-C2C4-4DEE-83C2-D17FEF5884A8}" srcOrd="0" destOrd="0" parTransId="{10425E91-BBEC-4350-B6CB-6EA18D969E3E}" sibTransId="{CEB76751-123E-43D0-BC45-23C1A72F248F}"/>
    <dgm:cxn modelId="{FF06D936-C048-49FD-8511-FCE50CB0B3A3}" type="presOf" srcId="{91A60FB0-2A6B-4746-9C1E-68DE9DF9A1B4}" destId="{2365989B-4C82-439E-B449-60383AF29265}" srcOrd="0" destOrd="0" presId="urn:microsoft.com/office/officeart/2005/8/layout/orgChart1"/>
    <dgm:cxn modelId="{E19F923D-C040-430B-BA09-29E68C1BF134}" srcId="{859E835A-C2C4-4DEE-83C2-D17FEF5884A8}" destId="{5BDBE929-BFF9-49A2-BAEA-A3B400ACBF27}" srcOrd="3" destOrd="0" parTransId="{F1E92E50-7113-4307-9138-A296543EB5C2}" sibTransId="{FDE3CA6A-B2AE-4D71-9829-6A97ED228DCE}"/>
    <dgm:cxn modelId="{B144F666-6D34-4269-BADF-9C67BE3102BA}" type="presOf" srcId="{859E835A-C2C4-4DEE-83C2-D17FEF5884A8}" destId="{CE5653DD-28C3-41EE-8A18-87BE2EB12936}" srcOrd="1" destOrd="0" presId="urn:microsoft.com/office/officeart/2005/8/layout/orgChart1"/>
    <dgm:cxn modelId="{F2EA986E-75A2-40EA-9A58-BDB3CA5074E5}" type="presOf" srcId="{6B1AF529-2D7C-4427-839C-217E4F13C218}" destId="{58EF7AF7-9D59-4DA6-A1D1-036F71B56BD8}" srcOrd="0" destOrd="0" presId="urn:microsoft.com/office/officeart/2005/8/layout/orgChart1"/>
    <dgm:cxn modelId="{458EA370-5BE7-4557-98C1-BBF83A59A457}" srcId="{859E835A-C2C4-4DEE-83C2-D17FEF5884A8}" destId="{6B1AF529-2D7C-4427-839C-217E4F13C218}" srcOrd="1" destOrd="0" parTransId="{068F2476-20B8-444C-BE49-5BFC3EF58A35}" sibTransId="{EC1F4A6F-CBE4-4767-AEA4-37D7078D2BF1}"/>
    <dgm:cxn modelId="{B6526773-126B-4C0B-9886-1DCA33C47B6F}" type="presOf" srcId="{5BDBE929-BFF9-49A2-BAEA-A3B400ACBF27}" destId="{87238D4B-A600-4886-AF5C-C993CB3B9255}" srcOrd="1" destOrd="0" presId="urn:microsoft.com/office/officeart/2005/8/layout/orgChart1"/>
    <dgm:cxn modelId="{816A587A-831C-4567-814B-0C1DE5CD1AEF}" type="presOf" srcId="{5BDBE929-BFF9-49A2-BAEA-A3B400ACBF27}" destId="{D5326980-CE63-4FA6-96AE-98D28F39E2AD}" srcOrd="0" destOrd="0" presId="urn:microsoft.com/office/officeart/2005/8/layout/orgChart1"/>
    <dgm:cxn modelId="{7424FC9B-A140-403A-9862-8FFC04616FFC}" type="presOf" srcId="{F1E92E50-7113-4307-9138-A296543EB5C2}" destId="{65E3F4D0-051F-44A2-8D28-ED1EF606B13A}" srcOrd="0" destOrd="0" presId="urn:microsoft.com/office/officeart/2005/8/layout/orgChart1"/>
    <dgm:cxn modelId="{E107E6A2-4FAE-4489-8199-61032CDE1B58}" type="presOf" srcId="{068F2476-20B8-444C-BE49-5BFC3EF58A35}" destId="{F7082799-BCBF-4227-A0D1-E90B5729BAD3}" srcOrd="0" destOrd="0" presId="urn:microsoft.com/office/officeart/2005/8/layout/orgChart1"/>
    <dgm:cxn modelId="{04961DAB-68B6-4E81-8517-551A8782EE8A}" srcId="{859E835A-C2C4-4DEE-83C2-D17FEF5884A8}" destId="{A22D6FD0-164D-448E-8B54-983F94332338}" srcOrd="2" destOrd="0" parTransId="{91A60FB0-2A6B-4746-9C1E-68DE9DF9A1B4}" sibTransId="{87EBB6F5-4D01-4425-8101-83FBDA6C0B35}"/>
    <dgm:cxn modelId="{E085E2B4-EE52-48F0-8B19-2304EAB303EB}" srcId="{859E835A-C2C4-4DEE-83C2-D17FEF5884A8}" destId="{19EAD640-BFCD-4D29-A4E6-E9822E3F5B17}" srcOrd="0" destOrd="0" parTransId="{3A023FAC-3B77-47E6-8F7B-B39BCABF784C}" sibTransId="{B2031556-03C9-4A67-872B-8C1F79070C12}"/>
    <dgm:cxn modelId="{BDF2D9B6-7BFF-46B2-8A9E-2F7BC9579D70}" type="presOf" srcId="{A22D6FD0-164D-448E-8B54-983F94332338}" destId="{267783FA-8F00-42F8-A0AB-750586DFF397}" srcOrd="0" destOrd="0" presId="urn:microsoft.com/office/officeart/2005/8/layout/orgChart1"/>
    <dgm:cxn modelId="{BD5AABCE-1713-4150-B4E8-4C3F04BAE6AD}" type="presOf" srcId="{19EAD640-BFCD-4D29-A4E6-E9822E3F5B17}" destId="{A2CD9F29-53A0-4958-8789-3937B4AE81D7}" srcOrd="1" destOrd="0" presId="urn:microsoft.com/office/officeart/2005/8/layout/orgChart1"/>
    <dgm:cxn modelId="{32219CD2-E68C-40D5-9C70-2D8335AD467E}" type="presOf" srcId="{3A023FAC-3B77-47E6-8F7B-B39BCABF784C}" destId="{DFB41BD2-2689-45B5-93D9-D0BE9257B7BB}" srcOrd="0" destOrd="0" presId="urn:microsoft.com/office/officeart/2005/8/layout/orgChart1"/>
    <dgm:cxn modelId="{E37371D3-A01C-4879-8561-217635D139F4}" type="presOf" srcId="{6B1AF529-2D7C-4427-839C-217E4F13C218}" destId="{30DA44A2-5CB4-4D79-A497-69E32E2FC68B}" srcOrd="1" destOrd="0" presId="urn:microsoft.com/office/officeart/2005/8/layout/orgChart1"/>
    <dgm:cxn modelId="{5AAD8AEB-9434-47BA-B582-BF2F1B3D654D}" type="presOf" srcId="{859E835A-C2C4-4DEE-83C2-D17FEF5884A8}" destId="{15E372EA-A4C7-49A6-AED4-F0408A81E07E}" srcOrd="0" destOrd="0" presId="urn:microsoft.com/office/officeart/2005/8/layout/orgChart1"/>
    <dgm:cxn modelId="{F380B2EB-D31E-4972-AE71-34C6C53334CC}" type="presOf" srcId="{19EAD640-BFCD-4D29-A4E6-E9822E3F5B17}" destId="{87713E3A-F1DB-4F03-8152-29F9B885A0F8}" srcOrd="0" destOrd="0" presId="urn:microsoft.com/office/officeart/2005/8/layout/orgChart1"/>
    <dgm:cxn modelId="{D4095267-A625-4F45-BB68-07A59D65434F}" type="presParOf" srcId="{C3E539EF-578C-491B-BEA5-4F9E064AD35D}" destId="{9A7822AC-73EB-4FAE-BAB0-B731B9DEB1D0}" srcOrd="0" destOrd="0" presId="urn:microsoft.com/office/officeart/2005/8/layout/orgChart1"/>
    <dgm:cxn modelId="{65B241F7-C466-46A6-8329-1280DDEE902E}" type="presParOf" srcId="{9A7822AC-73EB-4FAE-BAB0-B731B9DEB1D0}" destId="{162D594A-00EB-4F77-904A-CCC8E3128FF4}" srcOrd="0" destOrd="0" presId="urn:microsoft.com/office/officeart/2005/8/layout/orgChart1"/>
    <dgm:cxn modelId="{66DC9105-3F21-4C1A-BFD9-0BA26131A9B1}" type="presParOf" srcId="{162D594A-00EB-4F77-904A-CCC8E3128FF4}" destId="{15E372EA-A4C7-49A6-AED4-F0408A81E07E}" srcOrd="0" destOrd="0" presId="urn:microsoft.com/office/officeart/2005/8/layout/orgChart1"/>
    <dgm:cxn modelId="{AE3399FE-FD03-475E-976A-7AEAB03037F1}" type="presParOf" srcId="{162D594A-00EB-4F77-904A-CCC8E3128FF4}" destId="{CE5653DD-28C3-41EE-8A18-87BE2EB12936}" srcOrd="1" destOrd="0" presId="urn:microsoft.com/office/officeart/2005/8/layout/orgChart1"/>
    <dgm:cxn modelId="{1B0A0085-15F6-45C0-98E0-B72F501BE0A8}" type="presParOf" srcId="{9A7822AC-73EB-4FAE-BAB0-B731B9DEB1D0}" destId="{335AE4DA-45B6-4FAD-87DF-C52DB72DAE12}" srcOrd="1" destOrd="0" presId="urn:microsoft.com/office/officeart/2005/8/layout/orgChart1"/>
    <dgm:cxn modelId="{59063140-5D62-43A8-94CD-AA42484038ED}" type="presParOf" srcId="{335AE4DA-45B6-4FAD-87DF-C52DB72DAE12}" destId="{DFB41BD2-2689-45B5-93D9-D0BE9257B7BB}" srcOrd="0" destOrd="0" presId="urn:microsoft.com/office/officeart/2005/8/layout/orgChart1"/>
    <dgm:cxn modelId="{2CD30DAC-8E63-41A9-8410-9AD199805B1A}" type="presParOf" srcId="{335AE4DA-45B6-4FAD-87DF-C52DB72DAE12}" destId="{97A86D6D-251A-4457-9123-1D30D8F3FE86}" srcOrd="1" destOrd="0" presId="urn:microsoft.com/office/officeart/2005/8/layout/orgChart1"/>
    <dgm:cxn modelId="{DFCC5866-6E14-470E-9947-1D6F91B5D460}" type="presParOf" srcId="{97A86D6D-251A-4457-9123-1D30D8F3FE86}" destId="{42B7320C-EC47-4212-9184-67A5FD3F22E8}" srcOrd="0" destOrd="0" presId="urn:microsoft.com/office/officeart/2005/8/layout/orgChart1"/>
    <dgm:cxn modelId="{E79C846F-24DE-40A4-9146-4045CF63D371}" type="presParOf" srcId="{42B7320C-EC47-4212-9184-67A5FD3F22E8}" destId="{87713E3A-F1DB-4F03-8152-29F9B885A0F8}" srcOrd="0" destOrd="0" presId="urn:microsoft.com/office/officeart/2005/8/layout/orgChart1"/>
    <dgm:cxn modelId="{592EC4AB-C2EC-46EF-B5CC-611ED0E33B0B}" type="presParOf" srcId="{42B7320C-EC47-4212-9184-67A5FD3F22E8}" destId="{A2CD9F29-53A0-4958-8789-3937B4AE81D7}" srcOrd="1" destOrd="0" presId="urn:microsoft.com/office/officeart/2005/8/layout/orgChart1"/>
    <dgm:cxn modelId="{FE510F75-73AA-4DA4-868D-F7837526FF92}" type="presParOf" srcId="{97A86D6D-251A-4457-9123-1D30D8F3FE86}" destId="{D390D5DC-E9CF-44E7-8415-1E2B8D12859D}" srcOrd="1" destOrd="0" presId="urn:microsoft.com/office/officeart/2005/8/layout/orgChart1"/>
    <dgm:cxn modelId="{1270B6AD-9F93-41F1-AF9E-77A96C3CAB26}" type="presParOf" srcId="{97A86D6D-251A-4457-9123-1D30D8F3FE86}" destId="{0B9B0123-8EEF-402A-85DA-CC80F8AD8D5D}" srcOrd="2" destOrd="0" presId="urn:microsoft.com/office/officeart/2005/8/layout/orgChart1"/>
    <dgm:cxn modelId="{F4CB87AB-BA94-4DC1-8D56-F6B2D40B2587}" type="presParOf" srcId="{335AE4DA-45B6-4FAD-87DF-C52DB72DAE12}" destId="{F7082799-BCBF-4227-A0D1-E90B5729BAD3}" srcOrd="2" destOrd="0" presId="urn:microsoft.com/office/officeart/2005/8/layout/orgChart1"/>
    <dgm:cxn modelId="{9877983A-6CCC-4BD1-BDE4-E32CD54F251D}" type="presParOf" srcId="{335AE4DA-45B6-4FAD-87DF-C52DB72DAE12}" destId="{430CA2ED-6794-4110-8621-A9933156859C}" srcOrd="3" destOrd="0" presId="urn:microsoft.com/office/officeart/2005/8/layout/orgChart1"/>
    <dgm:cxn modelId="{E1F8F54B-78EC-427C-912C-78E7ADBA7F2D}" type="presParOf" srcId="{430CA2ED-6794-4110-8621-A9933156859C}" destId="{4817C072-A852-46E3-9F57-542B1766E171}" srcOrd="0" destOrd="0" presId="urn:microsoft.com/office/officeart/2005/8/layout/orgChart1"/>
    <dgm:cxn modelId="{2ABC2285-454B-4FAD-A0DB-46223048E540}" type="presParOf" srcId="{4817C072-A852-46E3-9F57-542B1766E171}" destId="{58EF7AF7-9D59-4DA6-A1D1-036F71B56BD8}" srcOrd="0" destOrd="0" presId="urn:microsoft.com/office/officeart/2005/8/layout/orgChart1"/>
    <dgm:cxn modelId="{266714FE-E398-4789-A2DC-302DCCEA9F74}" type="presParOf" srcId="{4817C072-A852-46E3-9F57-542B1766E171}" destId="{30DA44A2-5CB4-4D79-A497-69E32E2FC68B}" srcOrd="1" destOrd="0" presId="urn:microsoft.com/office/officeart/2005/8/layout/orgChart1"/>
    <dgm:cxn modelId="{15B4A4E4-CD7E-4710-8223-17DA3639E8DF}" type="presParOf" srcId="{430CA2ED-6794-4110-8621-A9933156859C}" destId="{9199D232-462A-43F5-95B6-825E1A61E456}" srcOrd="1" destOrd="0" presId="urn:microsoft.com/office/officeart/2005/8/layout/orgChart1"/>
    <dgm:cxn modelId="{1E55B115-A724-45CD-B70B-90471104D0E6}" type="presParOf" srcId="{430CA2ED-6794-4110-8621-A9933156859C}" destId="{B135551F-BB01-453A-821D-077BCFF4E5B8}" srcOrd="2" destOrd="0" presId="urn:microsoft.com/office/officeart/2005/8/layout/orgChart1"/>
    <dgm:cxn modelId="{0484D615-F7AF-432E-A884-34FF9D16977E}" type="presParOf" srcId="{335AE4DA-45B6-4FAD-87DF-C52DB72DAE12}" destId="{2365989B-4C82-439E-B449-60383AF29265}" srcOrd="4" destOrd="0" presId="urn:microsoft.com/office/officeart/2005/8/layout/orgChart1"/>
    <dgm:cxn modelId="{596CB2B8-4336-49FB-A5EB-0B4A31D26855}" type="presParOf" srcId="{335AE4DA-45B6-4FAD-87DF-C52DB72DAE12}" destId="{00CE9C95-4E1D-497E-8811-DEE3D3A53EC1}" srcOrd="5" destOrd="0" presId="urn:microsoft.com/office/officeart/2005/8/layout/orgChart1"/>
    <dgm:cxn modelId="{4B370BEB-3302-4B8D-8540-9DCE65D5A667}" type="presParOf" srcId="{00CE9C95-4E1D-497E-8811-DEE3D3A53EC1}" destId="{0C7FF4DF-D92C-4266-8F7A-2D2B9BC5EE61}" srcOrd="0" destOrd="0" presId="urn:microsoft.com/office/officeart/2005/8/layout/orgChart1"/>
    <dgm:cxn modelId="{107D7134-D7B3-41D8-B9A0-C2D66CEE6116}" type="presParOf" srcId="{0C7FF4DF-D92C-4266-8F7A-2D2B9BC5EE61}" destId="{267783FA-8F00-42F8-A0AB-750586DFF397}" srcOrd="0" destOrd="0" presId="urn:microsoft.com/office/officeart/2005/8/layout/orgChart1"/>
    <dgm:cxn modelId="{03DBFAEE-2152-4C59-83EF-35810E2EB0CE}" type="presParOf" srcId="{0C7FF4DF-D92C-4266-8F7A-2D2B9BC5EE61}" destId="{F61CAC23-1704-41CF-A48D-399C16E211CF}" srcOrd="1" destOrd="0" presId="urn:microsoft.com/office/officeart/2005/8/layout/orgChart1"/>
    <dgm:cxn modelId="{2AFCD6F9-6E80-4917-9A03-698F22C01F60}" type="presParOf" srcId="{00CE9C95-4E1D-497E-8811-DEE3D3A53EC1}" destId="{E8909FC4-E438-4370-AAD9-8C4415C55739}" srcOrd="1" destOrd="0" presId="urn:microsoft.com/office/officeart/2005/8/layout/orgChart1"/>
    <dgm:cxn modelId="{E4FCF6C0-2AFE-4574-AE2C-619963DB5C6F}" type="presParOf" srcId="{00CE9C95-4E1D-497E-8811-DEE3D3A53EC1}" destId="{99DB2D99-783E-450E-912F-C092492D5EE6}" srcOrd="2" destOrd="0" presId="urn:microsoft.com/office/officeart/2005/8/layout/orgChart1"/>
    <dgm:cxn modelId="{8163C270-4E5A-42A0-801A-D89A4069A459}" type="presParOf" srcId="{335AE4DA-45B6-4FAD-87DF-C52DB72DAE12}" destId="{65E3F4D0-051F-44A2-8D28-ED1EF606B13A}" srcOrd="6" destOrd="0" presId="urn:microsoft.com/office/officeart/2005/8/layout/orgChart1"/>
    <dgm:cxn modelId="{A83799A1-F7D2-4CE6-B3C9-B9E82D1A2F68}" type="presParOf" srcId="{335AE4DA-45B6-4FAD-87DF-C52DB72DAE12}" destId="{C54FBD5F-14FC-4E05-A256-347022444ACA}" srcOrd="7" destOrd="0" presId="urn:microsoft.com/office/officeart/2005/8/layout/orgChart1"/>
    <dgm:cxn modelId="{D0D08E39-7C3A-4B45-AB5B-23D533C9E866}" type="presParOf" srcId="{C54FBD5F-14FC-4E05-A256-347022444ACA}" destId="{DDB8D8EC-8CFF-4679-8B7E-C2B55C140C4C}" srcOrd="0" destOrd="0" presId="urn:microsoft.com/office/officeart/2005/8/layout/orgChart1"/>
    <dgm:cxn modelId="{721EE69D-B2B3-4ED1-A96D-78C7C8867F5E}" type="presParOf" srcId="{DDB8D8EC-8CFF-4679-8B7E-C2B55C140C4C}" destId="{D5326980-CE63-4FA6-96AE-98D28F39E2AD}" srcOrd="0" destOrd="0" presId="urn:microsoft.com/office/officeart/2005/8/layout/orgChart1"/>
    <dgm:cxn modelId="{9A02024A-DF01-4A1F-9BEF-E07CD2122F3B}" type="presParOf" srcId="{DDB8D8EC-8CFF-4679-8B7E-C2B55C140C4C}" destId="{87238D4B-A600-4886-AF5C-C993CB3B9255}" srcOrd="1" destOrd="0" presId="urn:microsoft.com/office/officeart/2005/8/layout/orgChart1"/>
    <dgm:cxn modelId="{C60D9481-9EA5-4451-AF26-171921D12B59}" type="presParOf" srcId="{C54FBD5F-14FC-4E05-A256-347022444ACA}" destId="{9783686B-1728-486D-B5E1-A551D51A1669}" srcOrd="1" destOrd="0" presId="urn:microsoft.com/office/officeart/2005/8/layout/orgChart1"/>
    <dgm:cxn modelId="{AEA77C46-EBC6-4E3E-8953-45C55443DCC3}" type="presParOf" srcId="{C54FBD5F-14FC-4E05-A256-347022444ACA}" destId="{7F27B3D2-B7C1-47CE-A628-D80FC50C7899}" srcOrd="2" destOrd="0" presId="urn:microsoft.com/office/officeart/2005/8/layout/orgChart1"/>
    <dgm:cxn modelId="{A0C71750-4EEB-4414-BE6D-F2DBB3E70B8E}" type="presParOf" srcId="{9A7822AC-73EB-4FAE-BAB0-B731B9DEB1D0}" destId="{D02A0A0E-240B-4C88-BEEC-2753E81247D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3F4D0-051F-44A2-8D28-ED1EF606B13A}">
      <dsp:nvSpPr>
        <dsp:cNvPr id="0" name=""/>
        <dsp:cNvSpPr/>
      </dsp:nvSpPr>
      <dsp:spPr>
        <a:xfrm>
          <a:off x="3670710" y="715152"/>
          <a:ext cx="2594343" cy="300171"/>
        </a:xfrm>
        <a:custGeom>
          <a:avLst/>
          <a:gdLst/>
          <a:ahLst/>
          <a:cxnLst/>
          <a:rect l="0" t="0" r="0" b="0"/>
          <a:pathLst>
            <a:path>
              <a:moveTo>
                <a:pt x="0" y="0"/>
              </a:moveTo>
              <a:lnTo>
                <a:pt x="0" y="150085"/>
              </a:lnTo>
              <a:lnTo>
                <a:pt x="2594343" y="150085"/>
              </a:lnTo>
              <a:lnTo>
                <a:pt x="2594343" y="30017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5989B-4C82-439E-B449-60383AF29265}">
      <dsp:nvSpPr>
        <dsp:cNvPr id="0" name=""/>
        <dsp:cNvSpPr/>
      </dsp:nvSpPr>
      <dsp:spPr>
        <a:xfrm>
          <a:off x="3670710" y="715152"/>
          <a:ext cx="864781" cy="300171"/>
        </a:xfrm>
        <a:custGeom>
          <a:avLst/>
          <a:gdLst/>
          <a:ahLst/>
          <a:cxnLst/>
          <a:rect l="0" t="0" r="0" b="0"/>
          <a:pathLst>
            <a:path>
              <a:moveTo>
                <a:pt x="0" y="0"/>
              </a:moveTo>
              <a:lnTo>
                <a:pt x="0" y="150085"/>
              </a:lnTo>
              <a:lnTo>
                <a:pt x="864781" y="150085"/>
              </a:lnTo>
              <a:lnTo>
                <a:pt x="864781" y="30017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82799-BCBF-4227-A0D1-E90B5729BAD3}">
      <dsp:nvSpPr>
        <dsp:cNvPr id="0" name=""/>
        <dsp:cNvSpPr/>
      </dsp:nvSpPr>
      <dsp:spPr>
        <a:xfrm>
          <a:off x="2805929" y="715152"/>
          <a:ext cx="864781" cy="300171"/>
        </a:xfrm>
        <a:custGeom>
          <a:avLst/>
          <a:gdLst/>
          <a:ahLst/>
          <a:cxnLst/>
          <a:rect l="0" t="0" r="0" b="0"/>
          <a:pathLst>
            <a:path>
              <a:moveTo>
                <a:pt x="864781" y="0"/>
              </a:moveTo>
              <a:lnTo>
                <a:pt x="864781" y="150085"/>
              </a:lnTo>
              <a:lnTo>
                <a:pt x="0" y="150085"/>
              </a:lnTo>
              <a:lnTo>
                <a:pt x="0" y="30017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B41BD2-2689-45B5-93D9-D0BE9257B7BB}">
      <dsp:nvSpPr>
        <dsp:cNvPr id="0" name=""/>
        <dsp:cNvSpPr/>
      </dsp:nvSpPr>
      <dsp:spPr>
        <a:xfrm>
          <a:off x="1076366" y="715152"/>
          <a:ext cx="2594343" cy="300171"/>
        </a:xfrm>
        <a:custGeom>
          <a:avLst/>
          <a:gdLst/>
          <a:ahLst/>
          <a:cxnLst/>
          <a:rect l="0" t="0" r="0" b="0"/>
          <a:pathLst>
            <a:path>
              <a:moveTo>
                <a:pt x="2594343" y="0"/>
              </a:moveTo>
              <a:lnTo>
                <a:pt x="2594343" y="150085"/>
              </a:lnTo>
              <a:lnTo>
                <a:pt x="0" y="150085"/>
              </a:lnTo>
              <a:lnTo>
                <a:pt x="0" y="30017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72EA-A4C7-49A6-AED4-F0408A81E07E}">
      <dsp:nvSpPr>
        <dsp:cNvPr id="0" name=""/>
        <dsp:cNvSpPr/>
      </dsp:nvSpPr>
      <dsp:spPr>
        <a:xfrm>
          <a:off x="2956015" y="457"/>
          <a:ext cx="1429390" cy="7146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ISA</a:t>
          </a:r>
        </a:p>
      </dsp:txBody>
      <dsp:txXfrm>
        <a:off x="2956015" y="457"/>
        <a:ext cx="1429390" cy="714695"/>
      </dsp:txXfrm>
    </dsp:sp>
    <dsp:sp modelId="{87713E3A-F1DB-4F03-8152-29F9B885A0F8}">
      <dsp:nvSpPr>
        <dsp:cNvPr id="0" name=""/>
        <dsp:cNvSpPr/>
      </dsp:nvSpPr>
      <dsp:spPr>
        <a:xfrm>
          <a:off x="361671" y="1015324"/>
          <a:ext cx="1429390" cy="7146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Instruction format</a:t>
          </a:r>
        </a:p>
      </dsp:txBody>
      <dsp:txXfrm>
        <a:off x="361671" y="1015324"/>
        <a:ext cx="1429390" cy="714695"/>
      </dsp:txXfrm>
    </dsp:sp>
    <dsp:sp modelId="{58EF7AF7-9D59-4DA6-A1D1-036F71B56BD8}">
      <dsp:nvSpPr>
        <dsp:cNvPr id="0" name=""/>
        <dsp:cNvSpPr/>
      </dsp:nvSpPr>
      <dsp:spPr>
        <a:xfrm>
          <a:off x="2091234" y="1015324"/>
          <a:ext cx="1429390" cy="7146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Instruction opcode</a:t>
          </a:r>
        </a:p>
      </dsp:txBody>
      <dsp:txXfrm>
        <a:off x="2091234" y="1015324"/>
        <a:ext cx="1429390" cy="714695"/>
      </dsp:txXfrm>
    </dsp:sp>
    <dsp:sp modelId="{267783FA-8F00-42F8-A0AB-750586DFF397}">
      <dsp:nvSpPr>
        <dsp:cNvPr id="0" name=""/>
        <dsp:cNvSpPr/>
      </dsp:nvSpPr>
      <dsp:spPr>
        <a:xfrm>
          <a:off x="3820796" y="1015324"/>
          <a:ext cx="1429390" cy="7146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Register</a:t>
          </a:r>
        </a:p>
      </dsp:txBody>
      <dsp:txXfrm>
        <a:off x="3820796" y="1015324"/>
        <a:ext cx="1429390" cy="714695"/>
      </dsp:txXfrm>
    </dsp:sp>
    <dsp:sp modelId="{D5326980-CE63-4FA6-96AE-98D28F39E2AD}">
      <dsp:nvSpPr>
        <dsp:cNvPr id="0" name=""/>
        <dsp:cNvSpPr/>
      </dsp:nvSpPr>
      <dsp:spPr>
        <a:xfrm>
          <a:off x="5550358" y="1015324"/>
          <a:ext cx="1429390" cy="7146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Instruction and Data memory</a:t>
          </a:r>
        </a:p>
      </dsp:txBody>
      <dsp:txXfrm>
        <a:off x="5550358" y="1015324"/>
        <a:ext cx="1429390" cy="714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3F4D0-051F-44A2-8D28-ED1EF606B13A}">
      <dsp:nvSpPr>
        <dsp:cNvPr id="0" name=""/>
        <dsp:cNvSpPr/>
      </dsp:nvSpPr>
      <dsp:spPr>
        <a:xfrm>
          <a:off x="2628900" y="736292"/>
          <a:ext cx="2058970" cy="238228"/>
        </a:xfrm>
        <a:custGeom>
          <a:avLst/>
          <a:gdLst/>
          <a:ahLst/>
          <a:cxnLst/>
          <a:rect l="0" t="0" r="0" b="0"/>
          <a:pathLst>
            <a:path>
              <a:moveTo>
                <a:pt x="0" y="0"/>
              </a:moveTo>
              <a:lnTo>
                <a:pt x="0" y="119114"/>
              </a:lnTo>
              <a:lnTo>
                <a:pt x="2058970" y="119114"/>
              </a:lnTo>
              <a:lnTo>
                <a:pt x="2058970" y="2382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5989B-4C82-439E-B449-60383AF29265}">
      <dsp:nvSpPr>
        <dsp:cNvPr id="0" name=""/>
        <dsp:cNvSpPr/>
      </dsp:nvSpPr>
      <dsp:spPr>
        <a:xfrm>
          <a:off x="2628900" y="736292"/>
          <a:ext cx="686323" cy="238228"/>
        </a:xfrm>
        <a:custGeom>
          <a:avLst/>
          <a:gdLst/>
          <a:ahLst/>
          <a:cxnLst/>
          <a:rect l="0" t="0" r="0" b="0"/>
          <a:pathLst>
            <a:path>
              <a:moveTo>
                <a:pt x="0" y="0"/>
              </a:moveTo>
              <a:lnTo>
                <a:pt x="0" y="119114"/>
              </a:lnTo>
              <a:lnTo>
                <a:pt x="686323" y="119114"/>
              </a:lnTo>
              <a:lnTo>
                <a:pt x="686323" y="2382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82799-BCBF-4227-A0D1-E90B5729BAD3}">
      <dsp:nvSpPr>
        <dsp:cNvPr id="0" name=""/>
        <dsp:cNvSpPr/>
      </dsp:nvSpPr>
      <dsp:spPr>
        <a:xfrm>
          <a:off x="1942576" y="736292"/>
          <a:ext cx="686323" cy="238228"/>
        </a:xfrm>
        <a:custGeom>
          <a:avLst/>
          <a:gdLst/>
          <a:ahLst/>
          <a:cxnLst/>
          <a:rect l="0" t="0" r="0" b="0"/>
          <a:pathLst>
            <a:path>
              <a:moveTo>
                <a:pt x="686323" y="0"/>
              </a:moveTo>
              <a:lnTo>
                <a:pt x="686323" y="119114"/>
              </a:lnTo>
              <a:lnTo>
                <a:pt x="0" y="119114"/>
              </a:lnTo>
              <a:lnTo>
                <a:pt x="0" y="2382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B41BD2-2689-45B5-93D9-D0BE9257B7BB}">
      <dsp:nvSpPr>
        <dsp:cNvPr id="0" name=""/>
        <dsp:cNvSpPr/>
      </dsp:nvSpPr>
      <dsp:spPr>
        <a:xfrm>
          <a:off x="569929" y="736292"/>
          <a:ext cx="2058970" cy="238228"/>
        </a:xfrm>
        <a:custGeom>
          <a:avLst/>
          <a:gdLst/>
          <a:ahLst/>
          <a:cxnLst/>
          <a:rect l="0" t="0" r="0" b="0"/>
          <a:pathLst>
            <a:path>
              <a:moveTo>
                <a:pt x="2058970" y="0"/>
              </a:moveTo>
              <a:lnTo>
                <a:pt x="2058970" y="119114"/>
              </a:lnTo>
              <a:lnTo>
                <a:pt x="0" y="119114"/>
              </a:lnTo>
              <a:lnTo>
                <a:pt x="0" y="2382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E372EA-A4C7-49A6-AED4-F0408A81E07E}">
      <dsp:nvSpPr>
        <dsp:cNvPr id="0" name=""/>
        <dsp:cNvSpPr/>
      </dsp:nvSpPr>
      <dsp:spPr>
        <a:xfrm>
          <a:off x="2061690" y="169082"/>
          <a:ext cx="1134419" cy="56720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altLang="en-US" sz="1900" kern="1200" dirty="0"/>
            <a:t>Function</a:t>
          </a:r>
          <a:endParaRPr lang="en-US" sz="1900" kern="1200" dirty="0"/>
        </a:p>
      </dsp:txBody>
      <dsp:txXfrm>
        <a:off x="2061690" y="169082"/>
        <a:ext cx="1134419" cy="567209"/>
      </dsp:txXfrm>
    </dsp:sp>
    <dsp:sp modelId="{87713E3A-F1DB-4F03-8152-29F9B885A0F8}">
      <dsp:nvSpPr>
        <dsp:cNvPr id="0" name=""/>
        <dsp:cNvSpPr/>
      </dsp:nvSpPr>
      <dsp:spPr>
        <a:xfrm>
          <a:off x="2719" y="974520"/>
          <a:ext cx="1134419" cy="56720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altLang="en-US" sz="1900" kern="1200" dirty="0"/>
            <a:t>Data processing</a:t>
          </a:r>
        </a:p>
      </dsp:txBody>
      <dsp:txXfrm>
        <a:off x="2719" y="974520"/>
        <a:ext cx="1134419" cy="567209"/>
      </dsp:txXfrm>
    </dsp:sp>
    <dsp:sp modelId="{58EF7AF7-9D59-4DA6-A1D1-036F71B56BD8}">
      <dsp:nvSpPr>
        <dsp:cNvPr id="0" name=""/>
        <dsp:cNvSpPr/>
      </dsp:nvSpPr>
      <dsp:spPr>
        <a:xfrm>
          <a:off x="1375366" y="974520"/>
          <a:ext cx="1134419" cy="56720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altLang="en-US" sz="1900" kern="1200" dirty="0"/>
            <a:t>Data storage</a:t>
          </a:r>
          <a:endParaRPr lang="en-US" sz="1900" kern="1200" dirty="0"/>
        </a:p>
      </dsp:txBody>
      <dsp:txXfrm>
        <a:off x="1375366" y="974520"/>
        <a:ext cx="1134419" cy="567209"/>
      </dsp:txXfrm>
    </dsp:sp>
    <dsp:sp modelId="{267783FA-8F00-42F8-A0AB-750586DFF397}">
      <dsp:nvSpPr>
        <dsp:cNvPr id="0" name=""/>
        <dsp:cNvSpPr/>
      </dsp:nvSpPr>
      <dsp:spPr>
        <a:xfrm>
          <a:off x="2748014" y="974520"/>
          <a:ext cx="1134419" cy="56720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altLang="en-US" sz="1900" kern="1200" dirty="0"/>
            <a:t>Data movement</a:t>
          </a:r>
          <a:endParaRPr lang="en-US" sz="1900" kern="1200" dirty="0"/>
        </a:p>
      </dsp:txBody>
      <dsp:txXfrm>
        <a:off x="2748014" y="974520"/>
        <a:ext cx="1134419" cy="567209"/>
      </dsp:txXfrm>
    </dsp:sp>
    <dsp:sp modelId="{D5326980-CE63-4FA6-96AE-98D28F39E2AD}">
      <dsp:nvSpPr>
        <dsp:cNvPr id="0" name=""/>
        <dsp:cNvSpPr/>
      </dsp:nvSpPr>
      <dsp:spPr>
        <a:xfrm>
          <a:off x="4120661" y="974520"/>
          <a:ext cx="1134419" cy="56720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altLang="en-US" sz="1900" kern="1200" dirty="0"/>
            <a:t>Control</a:t>
          </a:r>
          <a:endParaRPr lang="en-US" sz="1900" kern="1200" dirty="0"/>
        </a:p>
      </dsp:txBody>
      <dsp:txXfrm>
        <a:off x="4120661" y="974520"/>
        <a:ext cx="1134419" cy="5672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6T06:39:01.80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0B050"/>
    </inkml:brush>
  </inkml:definitions>
  <inkml:trace contextRef="#ctx0" brushRef="#br0">2027 770 107 0,'0'0'0'0</inkml:trace>
  <inkml:trace contextRef="#ctx0" brushRef="#br0" timeOffset="2754.5">1913 529 346 0,'0'0'139'0,"0"0"-119"16,0 0 49-16,0 0 53 15,0 0-38-15,0 0 17 16,-6-112-18-16,6 104-33 16,0 4 7-16,0 4-13 15,0 0-19-15,0 0 0 0,-2 4-25 16,-5 30-9-16,-5 22 9 15,-3 24 22-15,-5 4-12 16,-3 1-10-16,4-5 4 16,1-6 7-16,3-6-11 15,1-12 0-15,3-8 6 16,-1-13-4-16,3-7-2 16,3-8 0-16,-3-6 0 15,5-4 5-15,-1-6-5 16,3-2 0-16,2-2 3 15,0 0 2-15,0 0-5 16,0 0 0-16,0 0 0 16,0 0 8-16,0 0-8 15,0 0 0-15,0 0 7 0,0 0-6 16,0 0-1 0,0 0 0-16,0 0 0 0,0 0 1 15,0 0-1-15,0 0 0 16,0 0 2-16,0 0-2 15,0 0-1-15,0 0 0 16,0 0-27-16,0 0-27 16,0 0-114-16,0 0-172 15</inkml:trace>
  <inkml:trace contextRef="#ctx0" brushRef="#br0" timeOffset="14721.12">1610 557 801 0,'0'0'72'15,"0"0"-55"-15,0 0-1 16,0 0 5-16,0 0 55 15,0 0-40-15,0 0-8 16,76-114-24-16,-38 98-4 16,6 0 0-16,-1 4 3 15,1 6-2-15,-3 2-1 0,-5 4 0 16,-3 0-2 0,-4 0 2-16,-2 0-5 0,2 6-17 15,-3-2-40-15,-4 8-25 16,-8 2-71-16,-12 2-21 15,-2 8-126-15</inkml:trace>
  <inkml:trace contextRef="#ctx0" brushRef="#br0" timeOffset="15048.27">1456 1187 478 0,'0'0'90'0,"0"0"-90"0,0 0 24 16,0 0 0-16,0 0 52 16,0 0 0-16,0 2-8 15,25-2-10-15,4 0-13 16,9 0-10-16,5 0 11 15,-1-8-40-15,5-4 3 16,-1 2 6-16,1 0-15 16,-2 2 0-16,-6 2 0 0,-3 2-58 15,-7 1-48 1,-4 3-87-16,-7 0-14 0,-3-5-160 16</inkml:trace>
  <inkml:trace contextRef="#ctx0" brushRef="#br0" timeOffset="15581.84">2287 688 818 0,'0'0'74'0,"0"0"-74"0,0 0 0 15,0 0-9-15,0 0 7 16,0 0 2-16,0 70 62 16,-4-18-30-16,-7 8 1 15,2-2-27-15,2-6-6 16,1-9 19-16,1-15-13 16,1-6 7-16,0-11 1 15,2-3-7-15,2-4 20 16,-3-4-25-16,3 0-2 15,0 0 33-15,0-1-5 16,0-25 16-16,0-15-44 16,0-17 12-16,0-10-18 15,0-10 6-15,9-2 0 0,2-2-5 16,0 7 5-16,0 17-1 16,-4 16 0-16,2 18 1 15,-4 12-4-15,-1 8 4 16,3 4-11-16,6 2 9 15,11 34-9-15,3 18 10 16,2 24-1-16,0 7 2 16,-6 1 1-16,-2-6-1 15,2-18 0-15,-5-14 2 16,-3-7-2-16,1-9 0 16,-7-9-27-16,-3-2-57 15,-6-10-2-15,0-2-65 0,-26-7-62 16,-10-2-10-16</inkml:trace>
  <inkml:trace contextRef="#ctx0" brushRef="#br0" timeOffset="15798.26">2187 946 644 0,'0'0'88'0,"0"0"-17"16,0 0-36-16,0 0 18 15,0 0-2-15,0 0 19 16,-8-26-27-16,33 16-42 15,10 2 0-15,7-4-1 16,0 4 1-16,1 0-6 16,-3 2-44-16,-1 0-62 15,2 0-11-15,3-2-24 0,2 0 41 16,0-2-47-16,-1-2-38 16</inkml:trace>
  <inkml:trace contextRef="#ctx0" brushRef="#br0" timeOffset="16232.14">2985 649 433 0,'0'0'134'15,"0"0"-69"-15,0 0 6 16,0 0 28-16,0 0-23 16,0 0-4-16,-11-96-51 15,-3 92-14-15,-3 4 13 0,-8 0-13 16,-1 0-2-16,-1 10-1 15,-2 10 6-15,4 6 27 16,8 4-36-16,5 5 6 16,10-2 3-16,2-2-10 15,0-5 0-15,25 0-1 16,6 0 1-16,9-4 4 16,5 0-4-16,-3 0 0 15,3-2-4-15,-8 0 7 16,-1 2-4-16,-11-2 2 15,-6 3 0-15,-7-4-1 16,-6-1 0-16,-6-4 0 16,0-2-1-16,0-2 7 15,-24 3-6-15,-10-4 4 0,-12 0 4 16,-6-5-4-16,3-3-4 16,0-1 0-16,4 0 11 15,10-1-11-15,10-7-1 16,12-1-15-16,13 1-36 15,0-2-85-15,15-4-199 16</inkml:trace>
  <inkml:trace contextRef="#ctx0" brushRef="#br0" timeOffset="19665.66">4377 685 718 0,'0'0'43'0,"0"0"2"0,0 0-18 15,0 0 5-15,0 0 32 16,0 0-22-16,-110-1 5 15,87 29-47-15,5 9 0 16,5 4 19-16,7-1-19 16,6-2-3-16,0-6 2 15,12-4 1-15,15-4-4 16,7-10 4-16,10-6-17 16,1-6 2-16,1-2-15 15,1 0-1-15,-9-18 8 16,-2-2 15-16,-5-2 0 15,-7 0 7-15,-5-2 1 0,-4 4 5 16,-9 2-3-16,-4 4 20 16,2 6 10-16,-4 2-16 15,0 6 36-15,0 0-52 16,0 0-15-16,0 2 15 16,2 18-17-16,4 8 17 15,5-2 0-15,3 0 3 16,3-8-2-16,1-8-1 15,-3-4 0-15,4-4 11 16,-2-2-7-16,-1 0-3 16,-3 0 5-16,1-4-5 15,-5-10 22-15,-1-4-23 16,-6 0 1-16,-2-4 22 0,0 2-21 16,-4 2 0-16,-15-2-2 15,-6 4 0-15,-4 4-7 16,0 2 1-16,-2 8-1 15,2 2-4-15,4 0 11 16,6 0-9-16,5 0 6 16,5 2 3-16,7 6-10 15,2-2 6-15,0 0 2 16,0 2-16-16,17-2 20 16,8-2-2-16,4-2 5 15,0-2-5-15,4 0 17 16,3 2-16-16,-1 0 0 0,4 2 26 15,-2 2-27-15,-3 0 4 16,-1 6-1-16,-2 4-3 16,-2 2 0-16,-2 2 0 15,-4 0 0-15,-6-2 0 16,-3-4 1-16,-5-4-2 16,-5-2 1-16,-2-4 0 15,0-4 0-15,-2 2 0 16,0-2 0-16,0 0 16 15,0 0-15-15,0 0 24 16,0-12 28-16,0-8-44 16,0-6-5-16,4 4-4 15,-1 2 0-15,2 4 1 16,-1 6-1-16,-2 6 0 16,1 2-5-16,-3 2-1 0,2 0 6 15,4 0-18-15,3 0 18 16,5 14-13-16,-1 6 13 15,-2 4-3-15,0 0 2 16,2 0 1-16,-1-4 0 16,-1-6-2-16,-3-4 2 15,2-4-11-15,-1-4 11 16,-3-2-3-16,2 0 3 16,0 0 3-16,1-2 4 15,-3-14-7-15,4-4 0 16,-2-2 11-16,-3 2-5 15,1 4-6-15,-1 6 6 16,-3 6 2-16,1 2-5 16,-1 2-3-16,0 0 0 0,5 0-10 15,1 4 10-15,6 10 0 16,-1 6 2-16,3-2 0 16,-1 0 1-16,1-4-3 15,0-4-17-15,2-2 9 16,-1-8-43-16,3 0 23 15,1 0 16-15,0-20 1 16,2-4 3-16,-1-6-17 16,-4 0 25-16,-4 2-1 15,-6 6 10-15,-1 4 13 16,-3 6 14-16,-2 6-12 0,1 2-17 16,2 4-7-16,-1 0-3 15,9 14-9-15,3 22 6 16,3 20 1-1,6 20 5-15,0 14 3 0,0 11-2 16,-6 11-1-16,-3 3 7 16,-3 1-15-16,1-10 8 15,-3-16-2-15,-3-22-1 16,-2-15 4-16,-6-15-3 16,0-11 2-16,-3-6 0 15,-13-7-4-15,-4-4 5 16,-2-8-1-16,-7-2 24 0,0 0-5 15,-4-22-8-15,-6-16-11 16,0-17 6-16,-3-13 25 16,1-12-26-16,3-14 7 15,7-8 5-15,6-5-6 16,12 3-11-16,11 8 0 16,2 11 0-16,7 12 3 15,17 12-3-15,8 13 0 16,1 8-2-16,0 10 2 15,-4 10-3-15,0 8-2 16,-4 6 5-16,-2 4-5 16,-4 2 5-16,-1 0-5 15,-5 16 1-15,-4 10 2 0,-2 6 2 16,-7 0-3 0,0 2 3-16,0-6-13 0,0-2 2 15,-18-4-21-15,1-1 12 16,1-7-13-16,5-2 3 15,7-9-15-15,0 0-19 16,4-3 30-16,0 0-21 16,0 0-3-16,17-13 56 15,3-9-11-15,1-2 7 16,2-2 5-16,0 2 2 16,-4 4 31-16,-1 2 6 15,0 6-16-15,-5 4 24 16,-2 4-12-16,-1 4-7 0,1 0-13 15,-1 0-9-15,2 10 11 16,-1 4-16 0,-2 4 0-16,0 0 7 0,0-2-7 15,-3-2 0-15,1-6-1 16,-2-6-1-16,-3-2-7 16,3 0 9-16,-3 0 0 15,0 0 19-15,4-14-16 16,1 0 2-16,0 2 4 15,-5 8-6-15,1-2 7 16,-3 6-10-16,2 0-5 16,4 0-1-16,5 0-8 15,5 8 13-15,-1 4-2 16,6-2-9-16,1-5 6 0,3-5-5 16,4 0 11-1,4-9 3-15,3-17 3 0,-3-6-6 16,0-8 5-16,-8-4 0 15,-3-8 39-15,-4-7-34 16,-7-13 8-16,-6-6 48 16,-5 2-38-16,0 14 0 15,0 24-5-15,0 20-10 16,0 14 11-16,0 4-24 16,-3 20-18-16,-2 36 13 15,-1 24 4-15,2 21 0 16,4 0 1-16,0-2 0 15,0-15 0-15,8-18 0 0,11-18-14 16,3-21 3-16,-3-16 10 16,-2-8 1-16,-4-3-1 15,-5-4 1-15,0-24 11 16,-8-8-11-16,0-7 0 16,0 3 9-16,0 2-5 15,-3 10-4-15,-2 8 2 16,3 10 3-16,2 6 4 15,0 2-9-15,0 2 0 16,0 0-14-16,16 0 15 16,9 0-2-16,6 0 0 15,0 0-4-15,-2 0 5 16,5 0-19-16,-3 0 19 16,0 0-3-16,-10-6 3 0,-2 0 0 15,-9 0 0-15,-2 0 1 16,-8 0 10-16,0 2-11 15,0 2 0-15,0 0 3 16,0 2-3-16,-14 0-2 16,1 14-4-16,1 16 6 15,6 6 1-15,6 2-1 16,0 0 0-16,12-6-4 16,11-8 4-16,6-9 0 15,2-8 0-15,3-7 4 16,4 0 2-16,2-14-6 15,0-14 0-15,0-4 12 0,-6-6-11 16,-3-4-1-16,-11 0 2 16,-4 2 1-16,-7 6 1 15,-9 5-4-15,0 11 0 16,0 11 3-16,-13 7-3 16,-14 0-8-16,-7 3 2 15,-4 22 6-15,7 3 0 16,9-2-6-16,15-2 6 15,7-6-6-15,0 0 6 16,26-4-2-16,8 0 2 16,2 0 2-16,0 0-1 15,-9 0-1-15,-8 4 0 16,-7 2 3-16,-6 2-3 0,-4 4 0 16,-2 3 7-16,0-2-1 15,0-3 3-15,5-2-9 16,3-5 0-16,6-7 1 15,4-4-1-15,6-4 0 16,3-2 0-16,4 0 0 16,3-2-12-16,-3-10-50 15,-4 2-27-15,-3-1-20 16,-9 4-115-16,-7 0-188 16</inkml:trace>
  <inkml:trace contextRef="#ctx0" brushRef="#br0" timeOffset="21993.88">8038 894 604 0,'0'0'95'0,"0"0"-30"15,0 0-3-15,0 0-6 16,0 0 2-16,0 0-18 15,0 0 5-15,167-48-2 16,-95 40-33-16,1 2 3 16,6 2-4-16,-6-2-4 15,-7 0 25-15,-12 2-30 16,-16-2 1-16,-16 6 10 16,-13-2-10-16,-9 2-1 15,0 0 8-15,0 0-4 16,-19 0-3-16,-20 0-1 0,-12 10-92 15,2 6-31-15,7-6-92 16,19-10-197-16</inkml:trace>
  <inkml:trace contextRef="#ctx0" brushRef="#br0" timeOffset="22846.48">10046 569 655 0,'0'0'70'0,"0"0"-62"16,2-146-2-16,-6 101 31 16,-23 8 41-16,-9 9 13 15,-8 10-52-15,-14 10-22 16,-7 8 14-16,1 0-24 15,6 18-7-15,8 15 14 16,19 7 4-16,14 13-18 16,17 5 0-16,0-2 0 15,36 0-18-15,24-8 15 16,11-6-30-16,9-7 9 16,-7-8-5-16,-6 2 21 15,-17-5-41-15,-19 4 1 0,-16 2 26 16,-15 0-37-1,-2 6 22-15,-36 2 28 0,-18-1 6 16,-11-5-1-16,-13-6 3 16,-6-6 1-16,-9-7 20 15,2-3 11-15,4-7-31 16,11-3 6-16,14 0 37 16,16-21 10-16,17-7 23 15,16-4-67-15,15-4 2 16,0 0-11-16,25 4-6 0,17 6 5 15,9 8 2 1,7 10-2-16,-3 8-2 0,-3 0 3 16,-3 0-7-16,-7 20 7 15,-2 2-5-15,-1 4 5 16,-4 0 1-16,1-4-1 16,-1 0-24-16,5-4-52 15,1-5-32-15,1-8 0 16,0-5 1-16,3 0-51 15,-5 0-151-15</inkml:trace>
  <inkml:trace contextRef="#ctx0" brushRef="#br0" timeOffset="23764.54">10295 928 417 0,'0'0'189'0,"0"0"-83"16,0 0-22-16,0 0-14 0,18-110 25 15,-20 92-53-15,-16 6-17 16,-5 4 6-16,0 6-8 15,-4 2-23-15,-2 0-1 16,0 18 1-16,4 6 4 16,6 8-4-16,5 4 0 15,7 4-3-15,7-3 3 16,0-6-11-16,0-8-9 16,21-12-21-16,-2-4 38 15,4-7-19-15,1 0 22 0,3-7 6 16,-1-11-4-16,-3-8 7 15,-3-4-8-15,-5-2 4 16,-3 2 26-16,-3 4-30 16,-5 8 3-1,-2 8 19-15,-2 4-9 0,0 6 3 16,0 0-17-16,0 0-7 16,0 6 6-16,0 18-14 15,6 4 15-15,4 2 0 16,3-2 0-16,3-8-1 15,3-6-7-15,2-8 0 16,1-6 0-16,2 0 8 16,-1 0 0-16,-3-7 3 15,0-11 0-15,-4-5-3 16,-3 1 2-16,-4 0-1 0,-5 6 34 16,1 6-33-1,-5 4-1-15,0 4 20 0,0 2-21 16,0 0-4-16,2 8-19 15,2 12 23-15,3 4-6 16,2 0 6-16,0-2 0 16,2-1-5-16,1-6 5 15,-2-3-15-15,-1-6-5 16,-2-6 14-16,0 0-6 16,1 0 12-16,1-10 0 15,3-12 10-15,-3-2-8 16,-3-4 2-16,0 6-4 0,2 2 7 15,-4 6-3-15,1 8-4 16,-3 6 0-16,-2 0-7 16,4 0 7-16,0 0-2 15,4 8-5-15,0 8 7 16,-1 0-4-16,-1-2 4 16,1-2 0-16,0-2-5 15,2-4 6-15,2-2-1 16,3-4 0-16,1 0 0 15,3 0-1-15,-3-4 1 16,1-8-2-16,-3 0-8 16,1 0 11-16,-1 2-2 15,-1 2 0-15,-4 4 1 16,-1 0 2-16,-5 4-2 16,4 0 0-16,2 0 3 0,3 0 0 15,-1 0-6-15,0 4 1 16,1 6 2-16,-3 2-1 15,6 2-32-15,-1-2-47 16,6 0 5-16,2-8-89 16,2-4 4-16,1 0-103 15,3 0 96-15</inkml:trace>
  <inkml:trace contextRef="#ctx0" brushRef="#br0" timeOffset="24597.2">11218 880 440 0,'0'0'147'0,"0"0"57"16,0 0-46-16,0 0-158 15,0 0 7-15,0 0 6 16,29 121 9-16,-15-38-18 16,-2 8-4-16,5 7 8 15,-7 9-8-15,-1 2 0 16,-5 4 0-16,-4-9-8 16,0-12 8-16,0-23-10 15,0-23 0-15,-11-16-11 16,-7-16 19-16,-5-12 0 15,-4-2 2-15,-5-14 32 16,-3-26-28-16,-4-14 20 16,-3-21 1-16,3-19-2 0,-2-16-2 15,12-14-13 1,9-7-8-16,16 5 19 0,4 12-19 16,9 17 0-16,22 21-3 15,6 22 2-15,6 14-1 16,2 14-13-1,-3 16 0-15,0 4 5 0,-6 6 1 16,-1 3 0-16,-6 18-3 16,-8 9-4-16,-8 6 3 15,-11 2-15-15,-2 0 7 16,0-6 7-16,-13-8 11 16,-7-8 3-16,-1-7 2 15,2-8 3-15,-4-1 6 16,5 0-11-16,5-8 0 0,11-20 18 15,2-12-18 1,11-8-12-16,22-8-5 0,8-6-35 16,3-2-42-16,1-5 21 15,-5 1 54-15,-7 6 17 16,-8 12 4-16,-10 18 23 16,-7 14 26-16,-6 12 4 15,-2 6-9-15,0 0-2 16,-6 14-42-16,-15 24 24 15,-2 18-26-15,5 14 7 16,7 0 7-16,11 1-11 16,0-7 2-16,21-10-5 15,18-10 0-15,13-14-4 16,3-12 4-16,1-14 0 16,-5-4 2-16,-1 0-1 0,-15-12 1 15,-4-12-1-15,-9-4-1 16,-6-6 21-16,-9 0-21 15,-7-2 0-15,0 8 5 16,-7 6 3-16,-15 12 7 16,-3 10-3-16,-1 0 9 15,1 14 47-15,3 24-60 16,3 8-3-16,13 2 3 16,6-4-7-16,4-6-1 15,35-10 0-15,16-14-16 0,17-14-28 16,10 0-135-16,5-22-138 15</inkml:trace>
  <inkml:trace contextRef="#ctx0" brushRef="#br0" timeOffset="25330.06">12713 892 893 0,'0'0'150'0,"0"0"-147"0,0 0-3 16,69 104-11-16,-38-30 11 15,-4 9 9-15,0 9-6 16,-8 2-2-16,-7 1-1 16,-6-13 2-16,-6-14 2 15,0-18-4-15,0-18 0 16,-8-14 2-16,-10-10 3 15,-7-6 6-15,-8-2 21 16,-12-12-16-16,-2-24 15 16,-1-18-24-16,-2-17 7 15,10-16 14-15,9-16-24 16,9-7-6-16,15-2 2 16,7 8 0-16,0 15-4 0,29 17 4 15,5 20 0-15,5 12-5 16,1 12 5-16,5 7-5 15,-1 9 4-15,4 11 1 16,-6 1-4-16,-5 1 2 16,-4 21 2-16,-14 7-15 15,-10 9 13-15,-9 6-46 16,0 8-6-16,-22 4-6 16,-11-4-29-16,-4-10-35 15,6-9 15-15,12-14 47 16,7-6-30-16,12-9-97 15</inkml:trace>
  <inkml:trace contextRef="#ctx0" brushRef="#br0" timeOffset="27396.16">13098 988 614 0,'0'0'130'0,"0"0"-121"15,0 0 34-15,0 0-13 16,0 0 4-16,130-102-3 15,-106 76-4-15,3-4-7 16,-5-2-20-16,-1-2 0 16,-8 0-10-16,-5 6-7 15,-4 6 7-15,-4 5 9 16,0 12 1-16,-6 0-1 0,-19 5-7 16,-8 0 8-16,-3 6 18 15,3 16-14-15,4-1 7 16,12-2 1-16,14 0-5 15,3-3 8-15,9-1-14 16,25 0 2-16,8-1 25 16,7 0-25-16,2-2-1 15,-8 0 4-15,-17 0-1 16,-8 4-5-16,-16 6-4 16,-2 4 4-16,0 2-4 15,-2-4 4-15,-7-2 0 16,3-5 0-16,3-6 0 0,3-3 0 15,0-4-11-15,0-4 8 16,16 0-4-16,8-8 7 16,7-16 0-16,1-4 6 15,-3-2-6-15,-7 6 4 16,-7 6-4-16,-8 10 0 16,-2 8 17-16,-3 0-17 15,-2 0-13-15,5 10 7 16,-3 14 6-16,4 0-1 15,5 0 1-15,3-6 0 16,6-4 2-16,4-10-2 16,3-4 0-16,2 0 10 15,0-5-2-15,-2-18-4 16,-7-3-4-16,-7-4 7 16,-13-2-2-16,0 0-5 0,-13 4-2 15,-20 6 2-15,-6 4 0 16,2 10 0-16,1 8 0 15,7 0 12-15,6 0 17 16,13 6-29-16,5 8-2 16,5 0-2-16,0-2-1 15,25-2-1-15,11-10 4 16,6 0 2-16,9 0-5 16,0-4 5-16,5-18-28 15,-3-8 24-15,-6-8-5 16,-2-4 9-16,-14-9 0 15,-9-7 2-15,-9-6 9 16,-10-2-11-16,-3 2 0 16,0 14 20-16,-3 11-10 0,-3 20 4 15,-1 11 9-15,7 8-10 16,-2 23-13-16,2 34-11 16,0 21 11-16,0 16 5 15,0 4-5-15,0 3 1 16,5-7-1-16,3-10 1 15,-1-20 3-15,4-21-4 16,-2-21 0-16,0-12 9 16,-5-9 4-16,0-1 0 15,4-7 17-15,0-23 12 16,5-15-14-16,1 1-28 0,-1 8 0 16,3 6 10-16,2 12-10 15,2 6 0-15,7 4-4 16,2 8 4-16,4 0-9 15,1 0 9-15,-5 16-2 16,-5 8-9-16,-11 2-2 16,-6 4-31-16,-7 4-15 15,0-2 9-15,-15-1 13 16,-12-5-19-16,-4-7 28 16,-7-6 21-16,2-3 4 15,0-5 3-15,5-1 0 16,9-4 1-16,8 0-1 0,12 0 6 15,2-1-6-15,7-17 13 16,26-7-13-16,12-4-9 16,7-6-5-16,2 1 13 15,2-4-6-15,2 0 7 16,-2-4 0-16,-2-4 1 16,-6-5-1-16,-7-4-1 15,-10-14-5-15,-13-1 6 16,-14-2 4-16,-4 8-4 15,0 15 0-15,-13 16 54 16,-7 15-41-16,2 11 13 16,-2 7 5-16,-3 15-18 15,2 37 9-15,-2 18-21 16,7 16 5-16,10 6 22 16,6-3-24-16,0-5-3 0,2-4 3 15,20-16-4-15,5-11 4 16,9-17-4-16,4-17 0 15,3-11 20-15,-1-8-18 16,-3 0 12-16,4-13-3 16,-3-14-3-16,-2-9 8 15,-7-2-16-15,-6-4 0 16,-7 0 18-16,-9 10-14 16,-9 6-1-16,0 7 11 15,0 12 3-15,-12 3 6 0,-3 4-23 16,-1 0 3-1,-2 22 1-15,4 14-1 0,6 6-4 16,8 4 1-16,0-4 0 16,4-6 0-16,21-5-1 15,4-13 1-15,4-9-3 16,3-6 6-16,-3-3-3 16,6 0 1-16,-8-21 1 15,-2-5 6-15,-1-7-8 16,-8-2 0-16,-4 1 9 15,-3 10-8-15,-6 10-2 16,-1 8 2-16,0 6 1 16,-6 0-2-16,0 0-1 15,2 10 1-15,0 16-11 16,2 6 12-16,3-2-2 0,-3-2 2 16,6-8-1-1,0-3 1-15,3-8-1 0,6-5 0 16,-4-4 0-16,3 0 5 15,2-4-5-15,2-18 3 16,-2-2 2-16,-4-4-1 16,-1 0-4-16,-6 12 0 15,-2 4 3-15,-2 8-3 16,-3 4 0-16,0 0-3 16,2 0 1-16,3 18-2 15,-1 6-3-15,6 6 7 16,-1-2 0-16,1-3 0 0,3-6-3 15,-2-5 2-15,5-7 2 16,0-7-2-16,4 0-1 16,5 0 2-16,0-18 8 15,4-4-8-15,0-5 0 16,-4 5 1-16,-5 6-1 16,-4 6 0-16,-9 6-1 15,-2 4 1-15,-3 0-5 16,0 0 5-16,3 6-7 15,2 10 0-15,0 2-19 16,2 0-22-16,5-6-58 16,3-2-58-16,6-6 33 15,-2-4-170-15</inkml:trace>
  <inkml:trace contextRef="#ctx0" brushRef="#br0" timeOffset="29179.28">1601 1846 541 0,'0'0'70'0,"0"0"-3"16,0 0 26-1,0 0 8-15,0 0-53 0,0 0 28 16,-22-12 6-16,22 11-43 16,-2 1 15-16,2 0-23 15,0 0-14-15,0 0-7 16,0 0-10-16,0 0 0 16,2 0-15-16,16 0 13 15,13 0 2-15,11 0 3 16,10 0 6-16,12 0 0 15,12 0-9-15,13 0 0 16,14 0 21-16,10 0-14 16,17 0-6-16,14 0 0 15,22-6 2-15,13-2 2 16,22-1-5-16,13-5 0 0,7 1 6 16,13-1-4-16,7-3-2 15,13 3 3-15,6-2 0 16,10 0 5-16,6 0-8 15,0-2 0-15,1 2 1 16,-3 2 1-16,2 0-2 16,0 0 2-16,3 0 1 15,-3 2-3-15,-6-2-4 16,-12 2 4-16,-2 4 2 16,-7-2 2-16,-3 2-7 15,-1 0 3-15,-11 0 0 16,-1 0-2-16,-7 2 2 0,-8-1 0 15,-2 4 2 1,-6-1-2-16,-8 1 0 0,1 2 0 16,-11-2 0-16,-3 2 0 15,-2-2-1-15,-6 0 1 16,-5 1 1-16,-3-3-1 16,8 1 0-16,-7 0 3 15,2 0-2-15,0 1-2 16,-9 3-3-16,0 0 4 15,-4 0 0-15,-2 0 0 16,-8 0 0-16,-1 0 1 16,-3 0 0-16,2 0-1 15,0 0-1-15,-1 2 1 16,1-1 4-16,-1 2-4 16,-1-2-5-16,3 2 5 0,2-2 1 15,-3 2 0-15,-1-2-1 16,-6 2 0-16,1 1 4 15,0-4-4-15,-3 0 0 16,-1 0 1-16,-3 0-1 16,-6 0-1-16,-3 0 1 15,-2 0 0-15,-7 0-2 16,-9 0 2-16,-8 0 0 16,-12 0 2-16,-15 0 0 15,-16 0 0-15,-13 0-2 0,-18 0 0 16,-12 0 3-1,-8 0-3-15,-9 0 0 0,0 0 16 16,0 0 17-16,0 0-13 16,0 0-20-16,0 0 4 15,-11 0-19-15,-20 0-45 16,-18 0-94-16,-16 10-84 16,-8 0-182-16</inkml:trace>
  <inkml:trace contextRef="#ctx0" brushRef="#br0" timeOffset="31441.17">16632 1002 256 0,'0'0'386'0,"0"0"-350"16,0 0-3-16,0 0 5 16,0 0 30-16,0 0-32 15,0 0-28-15,23-26 25 16,-15 15-21-16,-4-4 32 16,1 5-16-16,-5 2-8 15,0 2 36-15,0 2-46 16,0 2-5-16,-2 2 13 15,-7 0-18-15,3 0-3 0,1 0 0 16,0 6 3 0,5 4-5-16,0 0 5 0,0-4 0 15,0-2-9-15,0 0 10 16,3-2-1-16,6-2 1 16,-3 0 2-16,5 0 20 15,-1 0-23-15,-4-6 0 16,-2-2 18-16,-2 0-14 15,-2 4 2-15,0 2 3 16,0 0-9-16,0 2 15 16,0 0-15-16,0 0-5 15,0 0-10-15,-2 10 0 16,0 8-8-16,2 5-33 16,0-1-105-16,0-4-21 0,9-4-140 15</inkml:trace>
  <inkml:trace contextRef="#ctx0" brushRef="#br0" timeOffset="31517.37">16632 1002 426 0</inkml:trace>
  <inkml:trace contextRef="#ctx0" brushRef="#br0" timeOffset="31919.52">16632 1002 426 0,'145'137'79'0,"-145"-137"-44"0,0 0 31 0,0 2-5 0,-4 2-33 0,-8 2 15 16,-1 2-41-16,1 4 10 0,2-2-10 15,5 0-2-15,1 2 3 16,4-2-3-16,0-2 0 16,0 0 1-16,0-4 3 15,0-2-4-15,9-2 5 16,-3 0 12-16,4 0 21 16,-4 0-8-16,-2-8-8 15,1-4 37-15,-5-4-35 16,0 2 4-16,0 2-3 15,0 2-14-15,0 4 13 16,-11 4-24-16,1 2 0 16,-3 0 5-16,-2 0-5 15,3 6-3-15,4 8 1 16,6-2 2-16,2-6-4 16,0 0 0-16,0-4 4 0,2-2-4 15,13 0 9-15,-3 0-5 16,1 0 8-16,-5 0-8 15,-2-4 19-15,-4-4-17 16,-2-2 2-16,0 4 10 16,0-3-14-16,0 6 0 15,0 3 0-15,0 0-26 16,-2 0-124-16,-6 0-132 16,2 2-341-16</inkml:trace>
  <inkml:trace contextRef="#ctx0" brushRef="#br1" timeOffset="81506.85">18024 752 66 0,'0'0'634'0,"0"0"-546"0,0 0-50 16,0 0 43-16,0 0 17 15,0 0-30-15,0 0 11 16,-27-82-56-16,27 79-2 16,0 3-5-16,0 0-11 15,0 0 17-15,0 6-22 16,0 27-1-16,0 19 1 16,0 20 5-16,0 10-2 15,0 2-3-15,0 1 7 16,0-13-6-16,3-12-1 15,2-10 0-15,-1-10-6 16,1-6-3-16,-5-6-60 16,0-6-57-16,0-10-99 15,0-10-68-15</inkml:trace>
  <inkml:trace contextRef="#ctx0" brushRef="#br1" timeOffset="83102.09">17619 764 829 0,'0'0'53'0,"0"0"-33"0,0 0-19 15,0 0 31-15,0 0 14 16,0 0-29-16,11-6-17 15,27 6 7-15,15 10-5 16,15-4 15-16,7-6-11 16,10 0 20-16,0 0-21 15,-1-3 1-15,-6-10 8 16,-13-3-13-16,-11 0 2 16,-17 0-3-16,-12 1 0 15,-12 0 0-15,-11-2-1 16,-2-1 1-16,0-6-9 15,-15-2 9-15,-8 0-3 16,-4 6-5-16,3 8 8 16,-3 12 21-16,3 0-21 0,2 20 3 15,-3 28 7-15,10 18-5 16,5 21-4-16,8 11 12 16,2 8-8-16,0 2 5 15,7-3-10-15,6-19 0 16,-2-22-7-16,1-24-12 15,-3-20 14-15,-5-14 2 16,0-2 3-16,-4-4 15 16,2-1-15-16,1-30 2 15,-3-13 2-15,2-8-2 16,1 0-3-16,1 8 1 16,-2 12 0-16,3 14-1 15,-1 10-2-15,2 8-7 16,8 0 4-16,4 24-6 0,2 12 12 15,3 6-2-15,-2 0 2 16,4 0 0-16,2-8-1 16,2-8 1-16,0-9-1 15,2-12 5-15,-2-5-5 16,0 0 1-16,0-1 0 16,0-20 9-16,-2-7-9 15,-8-4 0-15,-5-6 7 16,-9-4-4-16,-5 2-3 15,0 2 1-15,-3 6 4 16,-11 11 4-16,-3 11-7 0,1 6 0 16,-1 4 25-1,-4 3-27-15,3 21-4 16,5 12-1-16,7 6 5 16,6 2 0-16,0-2-3 0,13-8 3 15,16-8-4-15,6-8 4 16,3-12-5-16,3-6 1 15,-1 0 4-15,-5-6 0 16,1-16-6-16,-7-4 6 16,-3-6 0-16,-5-4 0 15,-4-4 0-15,-5-6 4 16,-4 0-2-16,-1-1 1 16,-7 9-3-16,0 12 0 15,0 12 2-15,0 9-2 0,0 5 0 16,0 0-2-16,-15 11-2 15,-3 18-1-15,0 4-3 16,9 2 8-16,9-7-6 16,0-6 6-16,7-6-8 15,19-4 8-15,7-4 0 16,6-6-1-16,-1 0 1 16,-3-2 0-16,-4 1 2 15,-12 4-2-15,-6 3-2 16,-7 6 1-16,-6 4 2 15,0 4 1-15,0 2-2 16,0 0 0-16,0 0 4 16,0-4-4-16,0-4-10 0,14-8-11 15,13-4-18-15,10-4-44 16,5 0-23-16,8 0-31 16,1-18 49-16,0-4 14 15,1-2 29-15,-8-4 29 16,-3-2 16-16,-8 2 22 15,-6 4 24-15,-10 0-11 16,-8 4 34-16,-4 4-2 16,-5 2 20-16,0 3-23 15,0 2-3-15,-16 3-18 16,-9-1-19-16,-4 6-22 16,-4 1 31-16,-1 0-9 15,1 4 5-15,2 19 9 16,4 4-29-16,8 7-4 0,5 0-5 15,9-4 0-15,5-2 3 16,0-2-3-16,15-8-17 16,10-8-1-16,4-8-11 15,2-2 11-15,-2 0 11 16,-2-12 7-16,-2-10 1 16,-6-2-1-16,-5-4 0 15,-3 0 3-15,-7 1 6 16,0 8 9-16,-4 7 21 15,0 7-18-15,0 5 48 16,0 0-69-16,0 0-2 16,0 23-3-16,0 5 5 15,0 4 2-15,6-4-2 0,7-6 1 16,5-2-11-16,4-8 6 16,5-6-28-16,2-6-15 15,4 0-3-15,0 0-40 16,-4 0-27-16,-4-6-52 15,-9-4-43-15</inkml:trace>
  <inkml:trace contextRef="#ctx0" brushRef="#br1" timeOffset="83535.84">19684 1237 495 0,'0'0'108'0,"0"0"-95"15,0 0-2-15,0 0 99 16,0 0-36-16,-27-106-16 15,19 90-30-15,-7 2 6 0,-4 5 25 16,-5 4-40 0,-3 5-9-16,-4 0 9 0,-3 0-7 15,3 18 41-15,2 8-37 16,2 7-15-16,8 6 19 16,7 5-15-16,8 0 7 15,4-4-6-15,2-8 1 16,27-6 8-16,14-10-15 15,10-9 0-15,9-7 24 16,8 0-24-16,3-17 3 16,-4-7-3-16,-7 2-26 15,-10 4-21-15,-15 6-72 16,-14 2-133-16,-12 0-114 16</inkml:trace>
  <inkml:trace contextRef="#ctx0" brushRef="#br1" timeOffset="84687.78">21110 1249 669 0,'0'0'109'0,"0"0"-43"16,0 0-40-16,16-125 57 0,-16 96-1 16,0 4-22-16,-11 7-1 15,-11 8-27-15,-7 10-19 16,-7 0-2-16,-5 4-10 15,2 23-1-15,5 5 0 16,7 4 2-16,10 2-8 16,5 2 5-16,12-4-16 15,0-8 11-15,0-8-24 16,14-10-6-16,8-6 17 16,3-4 19-16,4 0-2 15,-3-12 2-15,1-8 0 16,-6 2 16-16,-6 2-16 15,-7 6 11-15,-5 4 3 16,-3 6 6-16,0 0-8 16,0 0-12-16,3 4-15 0,5 14 7 15,5 4 11-15,6 0-5 16,5-4 3-16,7-8-1 16,3-6 5-16,3-4-5 15,5-2 0-15,-1-22 12 16,1-8-7-16,-4-6-4 15,-7-4 0-15,-2-2 2 16,-9-6 6-16,-9 0-9 16,-4 0 0-16,-7 5 1 15,0 13-1-15,0 12 0 16,-9 10-3-16,-11 10-1 16,-4 0 1-16,-3 30-12 15,2 12 15-15,7 4-10 16,14-3 10-16,4-7-5 0,6-8 2 15,25-6 3-15,10-4-4 16,6-6 4-16,-5-2 0 16,-8-2-4-16,-9-2 7 15,-13 4-3-15,-7 0 0 16,-5 4 0-16,0 4-3 16,0 2 0-16,0 0 3 15,0-2 1-15,4-2-1 16,10-4 0-16,8-4-2 15,9-8-3-15,7 0 2 16,7-2-5-16,2-22 6 16,-5-6-12-16,-5-6 16 15,-5-6-4-15,-6-6 4 0,-5-5-2 16,-10 2 9 0,-5 2-9-16,-6 15 0 0,0 10 35 15,-6 14-24-15,-19 10 11 16,-4 0-14-16,-4 20 4 15,-3 24 12-15,5 10-19 16,11 9-4-16,13-3 22 16,7-10-22-16,12-8-1 15,28-14 0-15,11-12-3 16,12-10-24-16,5-6-72 0,3 0-45 16,-4-18-87-1,-9-6-329-15</inkml:trace>
  <inkml:trace contextRef="#ctx0" brushRef="#br1" timeOffset="87501.57">24590 820 1102 0,'0'0'95'16,"0"0"-93"-16,0 0 4 15,0 0-12-15,0 0-7 16,0 0 13-16,72 136 8 15,-43-69-7-15,-7-7-2 16,0-10 0-16,-6-14 1 0,-5-16 6 16,-2-10-6-1,-7-6 0-15,0-4 13 0,-2 0 4 16,3-12 45-16,-1-22 30 16,3-17-83-16,1-3 22 15,1 3-28 1,4 4 4-16,0 15 7 0,-2 12-14 15,1 12-1-15,-2 6-8 16,7 2-20-16,8 0-8 16,6 10-36-16,2 14-12 15,-2 4 3-15,0-2-34 16,0-1-17-16,2-10 18 16,-2-5 65-16,-2-7 37 15,-3-3 5-15,-4 0 8 0,-2-3 64 16,-5-12 2-16,-4-2 9 15,-4-3 19-15,-5-2-30 16,0 4 2-16,0 4-19 16,-3 4-23-16,-5 4 30 15,-3 4-43-15,-3 2-7 16,-1 0-4-16,-6 18 0 16,4 12-3-16,3 4 1 15,1 8 2-15,7 1-10 16,0-6 3-16,6-6-34 15,0-15-18-15,0-9 41 16,12-7 15-16,3 0-5 16,6-5 8-16,1-15 18 0,-2-6-15 15,-4 0 23-15,-3 2-5 16,-1 6-5-16,-8 6-9 16,0 5-7-16,-4 7 0 15,2 0-13-15,3 0 10 16,3 11-10-16,8 7 11 15,2-3 2-15,8-1 0 16,6-6-6-16,6-8 6 16,4 0-7-16,2-1 7 15,1-27-1-15,0-9-1 16,-2-6 2-16,-4-8 0 16,-7-1-5-16,-10-6 5 0,-11-2-3 15,-9-7 5 1,-2-5-4-16,0 10 4 0,-9 12-2 15,-7 18 15-15,1 24-15 16,-5 8 3-16,-3 36-6 16,0 30 3-16,0 16-1 15,10 12 1-15,6 13 3 16,7-5-3-16,0-9-1 16,0-21 1-16,20-22-13 15,7-20 7-15,2-12 6 16,-4-12 0-16,-2-6 1 15,4 0 21-15,-6-16-10 16,1-12-8-16,-5-6 38 0,-3-2-41 16,-3-4 6-1,-2 1-3-15,-5 10 0 0,-2 8 2 16,-2 13-6-16,0 8 0 16,0 0 10-16,5 0-10 15,0 14-21-15,3 15 17 16,8 4 4-16,-3-1 1 15,4-6-1-15,0-3 0 16,1-7 3-16,-1-8-3 16,2-4 0-16,0-4 1 15,1 0 2-15,1-10 10 16,0-14-13-16,-2-7 0 0,-3 0 10 16,-6 0-10-1,-1 3 0-15,-7 10 3 0,0 8 5 16,0 6 14-16,-2 4-19 15,0 0 5-15,4 0-16 16,-2 24-7-16,4 6 12 16,5 5 3-16,3-6 3 15,5-2-3-15,6-7-14 16,4-8-15-16,9-6 25 16,-1-6-22-16,4 0 19 15,-1-12 7-15,-9-9 1 16,-4-4 2-16,-7-8-3 15,-9 0 0-15,-4 1 16 16,-5 3-10-16,-2 9-5 16,0 8 14-16,0 8-3 0,-13 4-11 15,-3 2-1 1,1 22 0-16,1 12-4 0,7 4 4 16,7 3-1-16,0-5 1 15,11-8 0-15,18-4-3 16,5-12-15-16,0-6 8 15,3-8-6-15,1 0 16 16,-2-8 0-16,1-18 0 16,-2-6 7-16,-4-7-7 15,-5-5 0-15,-6 1 5 16,-4-2 9-16,-7 9-10 16,-9 8 0-16,0 10 18 15,0 10-9-15,-2 6 7 16,-7 2-16-16,-3 6 7 0,4 20-22 15,5 10 9-15,3 0 0 16,7 0 0-16,20-3 1 16,10-5-2-16,1-5 1 15,1-2 2-15,-4-3-12 16,-8-4 12-16,-8-4-3 16,-12-2-1-16,-7 2 4 15,0 0-10-15,-28 4 3 16,-19 6 5-16,-14 0-13 15,3 2-30-15,5 0-47 16,15-4-37-16,21-6-108 16,17-8-268-16</inkml:trace>
  <inkml:trace contextRef="#ctx0" brushRef="#br1" timeOffset="89166.18">28251 1033 677 0,'0'0'19'0,"0"0"-16"15,0 0 34-15,0 0 47 16,0 0-12-16,0 0-32 16,0 0-39-16,-84-85 6 15,53 87-7-15,-8 20 0 16,4 8 1-16,2 6 5 15,6 4 8-15,5 3-14 16,10-9 0-16,6-4 5 16,6-10-5-16,0-10-2 15,8-4 2-15,17-6 5 16,6 0 17-16,5-6-19 16,-3-14-3-16,1-2 35 15,-8-5-34-15,-5 2 4 16,-8-1 0-16,-4 1-1 0,-4 3 6 15,-5 8-10-15,0 6 0 16,0 6 24-16,0 2-24 16,0 0-11-16,0 21 0 15,0 4 11-15,0 1 0 16,0-5 0-16,0-7 0 16,13-8 3-16,11-6 3 15,7 0-6-15,7-9 7 16,5-16 2-16,-1-8 1 15,-2-4-10-15,-3-8 0 16,-2-3 8-16,-6-6-5 16,-8 0-3-16,-7-2 4 15,-7-3 9-15,-7 9 10 16,0 14-15-16,0 8 9 0,0 15 32 16,0 13-33-16,-9 3-16 15,-9 48-11-15,-5 17 11 16,2 20 3-16,3 0-3 15,11-2 0-15,7-8 3 16,0-15-3-16,23-21-6 16,14-16-8-16,10-16-13 15,0-10-21-15,1 0-40 16,-7-24-100-16,-14-10-19 0,-16-9-111 16</inkml:trace>
  <inkml:trace contextRef="#ctx0" brushRef="#br1" timeOffset="89315.23">28619 904 483 0,'0'0'247'0,"0"0"-109"16,0 0-54-16,0 0-17 16,0 0-29-16,0 0-2 15,-25-12-36-15,93 12 18 16,21 0 4-16,11-6-22 16,2-2-83-16,-6-6-165 15,-9 0-163-15</inkml:trace>
  <inkml:trace contextRef="#ctx0" brushRef="#br1" timeOffset="92418.14">29789 972 609 0,'0'0'101'16,"0"0"-23"-16,0 0 17 0,0 0 25 15,0 0-19-15,0 0-41 16,0-52-36-16,0 52-24 16,0 0-6-16,0 16-3 15,6 16 8-15,1 2 1 16,-2 1 6-16,-1-3-4 15,0-10-2-15,-1-4 0 16,-1-8 3-16,-2-6-6 16,2-3 3-16,-2-1 0 15,0 0 9-15,2 0-5 16,3-3 11-16,2-19-3 16,4-11-5-16,-1-3-3 0,4 0-4 15,-1 0 0-15,1 8 1 16,-3 8 0-16,-2 10-2 15,-4 6-1-15,-1 4 2 16,5 0-11-16,-1 14 5 16,6 14 6-16,1 4-7 15,-3 4 7-15,-1-4 0 16,2-1-1-16,-3-12 1 16,0-6 1-16,-1-8-1 15,-2-5 0-15,0 0 4 16,4 0 0-16,3-18-4 15,3-7 0-15,-1-8 5 16,-3-3 3-16,-2 0-8 16,0 0 0-16,0 8 1 15,-4 8 0-15,0 10-2 0,-7 8 1 16,0 2 0-16,4 0-11 16,-1 26-2-16,3 10 13 15,1 6-2-15,-1-2 2 16,6-5-3-16,5-7 3 15,6-9 0-15,1-6-6 16,7-11 6-16,3-2 0 16,1 0-2-16,3-11 6 15,-4-11-6-15,-6-2 2 16,-3-6 0-16,-7-3 5 16,-7-2-5-16,-7 1 0 0,-4 8 7 15,0 6-2-15,0 10-5 16,0 6 1-16,-2 4 3 15,-11 0 2-15,-3 16-6 16,-1 14 0-16,3 8 3 16,10 2-3-16,4-2 0 15,0-6-7-15,8-3 7 16,19-11-1-16,4-7 1 16,6-7 0-16,3-4 5 15,-3 0 0-15,1-1-5 16,-7-17 0-16,-4-7 3 15,-4-7 9-15,-8-4-12 16,-6 4 0-16,-7 2 20 16,-2 10-20-16,0 8 19 0,0 8-12 15,0 2-3-15,0 2-4 16,0 0-8-16,0 18 4 16,7 12-8-16,-1 4 14 15,8-6-4-15,1 1 4 16,6-10-2-16,-4-2 0 15,1-7-16-15,-5-6 16 16,-3 0-7-16,-4-4 11 16,3 0-4-16,-3-3 3 15,4-16 5-15,1-4 1 0,0-3-9 16,3 0 0 0,1 0 3-16,-1 6-1 0,-2 6-4 15,0 8 2 1,-1 4 0-16,0 2-3 0,1 0-4 15,-2 8 7-15,-1 10-11 16,-5 2 11-16,2-2-1 16,-4-2-2-16,0-3 3 15,-2-6-1-15,2-5 1 16,0-2 0-16,-2 0 7 16,2 0 0-16,3 0-7 15,5 0 3-15,7-13 4 16,3-8-4-16,-1 3-3 15,0 4 0-15,-4 2-1 16,-3 6 1-16,-4 4-1 16,-1 2-2-16,-3 0 3 15,8 0-5-15,-4 16 1 0,3-2 4 16,1 4-18 0,1 0 10-16,3-3-27 0,3-4-52 15,4-4 16-15,-1-7-54 16,0 0 18-16,-2 0 21 15,1-13 56-15,-8-7-18 16,-4 0 48-16,-2-2 20 16,-5 6 45-16,-2 4 44 15,0 4-37-15,0 6 1 16,0 0-1-16,0 2-71 16,0 0-1-16,0 14-9 15,0 8 9-15,2 2 3 0,5-4-3 16,1-3 0-1,6-6-1-15,-1-4 1 0,1-6-2 16,1-1 2-16,-3 0 3 16,1 0-1-16,-5-9-2 15,2-12 0-15,-8-1 4 16,-2-3-4-16,0-2-1 16,0 3 0-16,-16 4 2 15,-6 2-3-15,0 6-5 16,-1 6 7-16,3 4 5 15,5 2-5-15,8 0-2 16,2 0-1-16,5 0 2 16,0 0-1-16,3 0-4 0,17 0 6 15,7 0 0 1,-1 0 0-16,3-2 0 0,-2-8 6 16,0-2-6-16,-5-4 2 15,0-4-2-15,-9 0 1 16,-1 2 11-16,-8 4-6 15,-4 8-5-15,0 2 26 16,0 4-18-16,-2 0-9 16,-12 0-6-16,1 0 6 15,3 0-11-15,2 15 11 16,8 2-10-16,0 3 6 16,3 0 3-16,17 4 1 15,2 2-2-15,-1 0 2 16,-8 0-13-16,-7-2 9 0,-2 2-8 15,-4-1 11-15,0-2-5 16,0-3 3-16,0-4-8 16,0-3-6-16,0-5 7 15,8-6-14-15,5-1-5 16,7-1 21-16,4 0 8 16,3-15 1-16,2-8-1 15,-5-3 5-15,1 2 16 16,-8 0-20-16,-3 6 18 15,-9 6 19-15,-3 6-7 16,-2 4 3-16,0 2 3 16,0 0-37-16,0 0 0 15,0 10-16-15,0 8 16 0,0 4 0 16,0-2 0-16,4-4-3 16,10-2-16-16,1-6-2 15,3-4 11-15,4-2 6 16,0-2 4-16,-1 0 2 15,-4-6-1-15,-1-12 0 16,-3-2 2-16,-3-4 10 16,-6 0 38-16,-4 2-34 15,0 4 26-15,0 2-6 16,0 10-14-16,0 4 4 0,0 2-23 16,0 4 3-16,-2 30-14 15,0 19 1-15,-4 15 6 16,6 18 2-1,0 20-2-15,0 24 0 0,0 18-1 16,0 5 0-16,-2-7-7 16,-13-21-18-16,-1-25-72 15,1-24 83-15,-1-30 14 16,-3-24 0-16,-8-17 1 16,-7-5 12-16,-5-31 69 15,-2-27-48-15,3-16 13 16,5-20 7-16,10-6-23 15,19-3 0-15,4-1 26 16,40 10-37-16,22 15-9 16,14 16-10-16,14 14-21 0,7 11-20 15,8 10-72-15,7 8-75 16,-2 2-168-16,-4 6-390 16</inkml:trace>
  <inkml:trace contextRef="#ctx0" brushRef="#br1" timeOffset="93934.12">1040 2502 509 0,'0'0'496'0,"0"0"-467"16,0 0-6-16,0 0-22 15,0 0-1-15,0 0 12 16,0 0-12-16,-16 17 0 16,16 55 19-16,2 19-1 15,3 10-3-15,-2 1-15 16,-3-6 0-16,4-13-2 15,5-23 2-15,1-22-9 16,7-16 5-16,-2-12 4 16,-1-10 0-16,5 0-14 15,4-10 14-15,1-22-6 16,1-10 6-16,-2-2-3 0,-8 2 3 16,-5 6 1-1,-2 10 1-15,-6 9-2 0,-2 10 0 16,0 7-1-16,4 0 1 15,3 11-19-15,6 21 9 16,5 8 10-16,0-1 1 16,2-5-1-16,2-10 0 15,5-10-4-15,0-10 4 16,-2-4-7-16,-2 0 7 16,0-8 0-16,-7-12 0 15,-5-8-1-15,-9-2 1 16,-2-4-1-16,-2-2 1 15,-25 1-1-15,-4 6 1 16,-3 8 6-16,1 7 28 16,2 10-32-16,6 4-1 0,5 0 10 15,5 10-11-15,8 12-18 16,7 4-16-16,0 1-54 16,27-5-83-16,13-12-53 15</inkml:trace>
  <inkml:trace contextRef="#ctx0" brushRef="#br1" timeOffset="94200.17">1873 2879 785 0,'0'0'139'16,"0"0"-90"-16,0 0 16 0,0 0 27 15,0 0-20-15,0 0-55 16,-35-26-8-16,10 30-6 15,1 20-1-15,-1 4-2 16,5 8-4-16,6 0 4 16,8 3-3-16,6-2 3 15,0-4-11-15,13-9-17 16,23-12-25-16,15-12-14 16,9 0 16-16,9-12-95 15,1-16-79-15,-3-2 32 16,-9-2-106-16</inkml:trace>
  <inkml:trace contextRef="#ctx0" brushRef="#br1" timeOffset="94988.45">2250 2935 232 0,'0'0'160'0,"0"0"-5"0,0 0-12 16,0 0 27-16,0 0-87 15,0 0 0-15,-87-56-28 16,56 58-25-16,2 16-30 16,2 4 8-16,7 2-6 15,6 1-2-15,10 3-6 16,4-2-2-16,0-4-33 15,4-8-28-15,19-8-28 16,4-6-30-16,4 0 94 16,-2-16 12-16,-2-6 11 15,-8 0 10-15,-5 4 17 16,-5 4 40-16,-5 6 8 16,-4 4-13-16,0 4 26 15,0 0-76-15,0 0-2 0,0 0-1 16,4 9-11-16,6 8 12 15,3-6-19 1,7-3-48-16,12-8 37 0,3 0-71 16,7-9 7-16,5-22 54 15,-3-2 19-15,6-12 21 16,1-5 1-16,-9-2 21 16,-11-6 35-16,-8-2-11 15,-19-4 13-15,-4-7 7 16,0 9-21-16,-29 12-17 15,-6 18 24-15,-4 20-6 16,4 12 5-16,6 8-50 16,7 36 8-16,6 22-9 0,14 16 0 15,2 13-2-15,11 3 2 16,20 4-11-16,14-12-41 16,9-17 18-16,1-27-177 15,0-26 10-15,-12-16 201 16,-11-4 0-16,-13-10-36 15,-13-18 16-15,-2-6 15 16,-4-4-22-16,-10-2 9 16,-17-3 15-16,-6 5 6 15,-1 4 18-15,3 6 25 16,7 12 7-16,6 6 28 16,12 2-72-16,6 6-3 0,0 2-2 15,8 0-1 1,19 0-3-16,9 0 0 0,-1 0 2 15,1 0-9-15,-3 2-9 16,-6 8 12-16,-4 2 4 16,-3 2 5-16,-5 6 50 15,-1 6 51-15,-5 0-56 16,-1 4 20-16,1 1-55 16,-2-5-11-16,2-1 16 15,-3-3-19-15,3-5-1 16,-1-5 0-16,-2-6-24 15,-2-6-43-15,3 0-102 16,-3-8-35-16,-2-19-299 0</inkml:trace>
  <inkml:trace contextRef="#ctx0" brushRef="#br1" timeOffset="95128.61">2983 2642 611 0,'0'0'113'16,"0"0"-51"-16,0 0-62 15,0 0-6-15,0 0-11 16,0 0-12-16,31 63-126 16,-18-39-301-16</inkml:trace>
  <inkml:trace contextRef="#ctx0" brushRef="#br1" timeOffset="95733.65">3195 2909 649 0,'0'0'59'0,"0"0"-30"15,0 0 25-15,0 0 18 16,0 0-36-16,0 0-22 16,62 76-6-16,-55-76-8 15,-3 0 19-15,5 0-16 16,-2-10 2-16,0-12 15 16,-5-6-20-16,-2-2-1 15,0-2-14-15,0 2-28 16,-19 4 18-16,-2 10-9 15,-4 8 17-15,-2 8 12 16,3 0 1-16,-3 0 4 16,5 12 12-16,6 6 0 0,5-2 0 15,11-2-12-15,0-4 0 16,7-6 22-16,22-2-14 16,4-2 35-16,7 0-16 15,1 0-13-15,-4 0 8 16,-1 0-22-16,-1 4 0 15,-1 4 29-15,-3 8-28 16,-2 2 8-16,-4 4-2 16,-5 3-4-16,-3-3-1 15,-5 0-2-15,-3-6 0 16,-3-7 3-16,-4-2-2 16,0-7-1-16,-2 0 0 0,0 0 17 15,0-22 12-15,0-10-24 16,0-8 16-16,0-3 48 15,0 5-46-15,3 4 15 16,8 8-12-16,4 8-11 16,8 6 0-16,0 4-15 15,0 4 0-15,6 4 6 16,0 0 0-16,-2 10-7 16,-2 14 2-16,-5 6 0 15,-5 6-1-15,-8 4-2 16,-5 4-12-16,-2 1-14 15,0-4-110-15,-4-6-118 16,-9-11-221-16</inkml:trace>
  <inkml:trace contextRef="#ctx0" brushRef="#br1" timeOffset="97627.9">5011 2510 731 0,'0'0'108'0,"0"0"-107"0,0 0 37 16,0 0 31-16,0 0-32 15,0 0-13-15,-72 85-15 16,52-57 19-16,9-5-27 15,2-6 7-15,7-7 35 16,2-4-29-16,0-4-2 16,0-2 3-16,0 0-4 15,0 0 30-15,16 0-31 16,12 0 27-16,13 0 8 16,1 0-38-16,5 0 0 15,1 0-6-15,2 0 3 16,-6 0 7-16,-5 6-11 15,-8 10 0-15,-10 6-5 0,-5 0 5 16,-7 0-1-16,-5 0 1 16,-4-4 0-16,0 0 4 15,0-4-4-15,-2 0 0 16,-15-2 11-16,-8 0-10 16,-12 3-1-16,-11-4 0 15,-5 3 3-15,-6 1-10 16,1-4-33-16,6 0-13 15,7-5 21-15,11-6-60 16,13 0-12-16,11 0-87 16,10-18-110-16</inkml:trace>
  <inkml:trace contextRef="#ctx0" brushRef="#br1" timeOffset="97844.53">5009 2621 837 0,'0'0'137'16,"0"0"-114"-16,0 0 6 16,0 0 56-16,0 0-65 15,126-30-8-15,-79 27 29 16,4-3-35-16,1 1-1 16,-2-2-2-16,-4 1-2 0,-9 2-1 15,-8 4-8-15,-6 0-82 16,-10 0-66-16,-5 6-147 15,-3 6-335-15</inkml:trace>
  <inkml:trace contextRef="#ctx0" brushRef="#br1" timeOffset="98198.9">5661 2649 846 0,'0'0'134'16,"0"0"-102"-16,0 0-15 15,0 0 55-15,0 0-29 16,-74 124-13-16,74-82-20 0,0-4-10 16,0-4 0-1,20-9 1-15,7-10 1 0,0-7-2 16,4-4 4-16,1-4 0 16,1 0 14-16,-2-16-16 15,-6-6 0-15,-6-10 40 16,-5-2-41-16,-10-6 10 15,-4-8-5-15,0 2-1 16,-2 2-2-16,-18 10-3 16,-5 7 0-16,-3 9-3 15,-1 10 3-15,0 8-4 16,0 0-6-16,7 8-27 0,5 17-40 16,13 3-37-1,4-2-54-15,12-6-89 0</inkml:trace>
  <inkml:trace contextRef="#ctx0" brushRef="#br1" timeOffset="98547.67">6033 2673 671 0,'0'0'179'16,"0"0"-117"-16,0 0 35 16,0 0-44-16,0 0-47 15,0 0 28-15,34 50-32 16,-16-20 11-16,5 0-9 15,4-4 5-15,9-6-1 16,-3-6-8-16,4-6 0 16,-4-8 25-16,3 0-24 0,-5 0 6 15,-4-4 3-15,-8-12 0 16,-5-4 13-16,-5-6-17 16,-7-6-5-16,-2-6 26 15,0-2-24-15,-15 0-3 16,-17 4 10-16,-6 6 3 15,-4 5 17-15,-2 9-30 16,3 7 1-16,10 6 26 16,2 3-27-16,9 0-7 15,4 22-14-15,10 9-18 16,6 6-27-16,0 3-116 16,16-4-224-16</inkml:trace>
  <inkml:trace contextRef="#ctx0" brushRef="#br1" timeOffset="98718.19">6864 2861 1359 0,'0'0'75'15,"0"0"-75"-15,0 0-24 16,0 0-27-16,0 0-104 15,0 0-463-15</inkml:trace>
  <inkml:trace contextRef="#ctx0" brushRef="#br1" timeOffset="100574.28">6877 2871 337 0,'0'0'135'0,"0"0"-61"16,0 0-11-16,0 0-3 0,0 0 2 16,0 0 29-16,2 0-62 15,-2 0 16-15,0 0 0 16,0 0-12-16,0 0 1 16,0 0-29-16,0 0-1 15,0 0 8-15,0 0-9 16,3 0-3-16,-3 0 6 15,0-2 8-15,0 0 15 16,0 0-29-16,0 2 0 16,0 0 39-16,0 0-37 15,0 0-4-15,0 0 1 16,0 0-6-16,0 0 6 0,0 0-31 16,0 6 17-1,0 2 5-15,0-4-12 0,0-2 6 16,0-2 6-16,0 0 10 15,0 0-4-15,7 0 4 16,2 0 0-16,-3-10 19 16,-2 0-16-16,-1 2-3 15,-3 4 6-15,0 0 3 16,0 4-6-16,0 0-3 16,-5 0-41-16,-8 2-32 15,-1 12-76-15,4-2-91 16</inkml:trace>
  <inkml:trace contextRef="#ctx0" brushRef="#br1" timeOffset="102381.65">8239 2569 181 0,'0'0'170'0,"0"0"-170"16,0 0-15-16,0 0-29 15,0 0 6-15,0 0 32 16,-29-25 6-16,22 22 19 15,5-1-7-15,-3-3 75 16,1 1-57-16,0-2 48 16,-1 0-40-16,1-4-1 15,-1 0 43-15,1 0-21 16,-1-2 11-16,3 2 16 16,0 2-28-16,2 2 32 15,-2 4-47-15,2 4-18 16,0 0 14-16,-2 0-39 15,-1 6-6-15,1 24-13 16,0 20 19-16,-3 17-3 16,1 2 3-16,-1 4 0 15,3-7 0-15,2-14 1 0,0-14-2 16,0-10 1-16,0-10 0 16,0-4 0-16,0-5-43 15,0-5-79-15,-6-4 2 16,-11 0-23-16,0-18-1 15,-3-14-136-15,3-11 160 16,-6-9 59-16,3-10 61 16,2-4 113-16,2-8 23 15,6 1 76-15,5 9-72 0,5 8-25 16,0 14-36 0,5 10 24-16,19 4-79 0,12 2-12 15,6 6 23-15,11 4-33 16,8 6-2-16,-1 7 0 15,0 3 0-15,-9 3-5 16,-11 23-109-16,-16 6-74 16,-16 4-14-16,-8 0-298 15</inkml:trace>
  <inkml:trace contextRef="#ctx0" brushRef="#br1" timeOffset="102741.17">8152 2701 682 0,'0'0'68'0,"0"0"-68"16,0 0 0-16,0 0 19 16,0 0 15-16,0 0 9 15,109 12-30-15,-55-12-13 16,-1-2-2-16,-6-4-101 16,-10 2-66-16,-8 0 86 15,-8 2 0-15,-10 0 48 16,-6 2 35-16,-3 0 31 15,-2 0 22-15,0 0 0 16,0 0-14-16,2 2 37 16,5 12-26-16,1 4 9 15,6 4 5-15,1 2-45 16,4 0-9-16,0 0-10 16,-1-4 0-16,0-6-1 15,-3-8 1-15,-2-6-35 0,-1 0-3 16,-3-2-31-16,-3-20-54 15,-6-4-92-15,0-6-66 16</inkml:trace>
  <inkml:trace contextRef="#ctx0" brushRef="#br1" timeOffset="102989.75">8426 2450 551 0,'0'0'119'0,"0"0"-51"16,0 0-62-16,0 0-6 15,0 0-3-15,0 0 3 16,-40 64 8-16,47-50-8 16,8-5 0-16,3-8 6 0,0-1 3 15,0 0 24-15,-5 0-8 16,-1-10 13-16,-6-6 12 16,-4 2-49-16,-2 2 12 15,0 4 12-15,0 2-18 16,0 2-7-16,0 4-13 15,0 0-87-15,0 0-99 16,0 10-66-16</inkml:trace>
  <inkml:trace contextRef="#ctx0" brushRef="#br1" timeOffset="103364.59">8740 2693 629 0,'0'0'41'0,"0"0"-34"15,0 0 20-15,0 0-15 16,0 0 11-16,80 110 30 16,-68-86-35-16,-1-2-11 15,-3-4-7-15,0-8 1 16,-2-8 11-16,-4-2-12 16,0 0 0-16,-2 0 30 15,0-16 38-15,0-14-59 16,0-6 1-16,0 0-9 15,3 0 18-15,5 4-16 16,2 6-3-16,3 4 17 16,5 9-15-16,-1 4-1 15,8 5-1-15,0 4 0 16,2 0-13-16,2 0 11 0,-4 13-3 16,4 12-3-16,-6 5-2 15,0 6-6-15,-3 4-20 16,-3 0-31-16,6-2-32 15,2-8-20-15,6-10-5 16,2-12-75-16</inkml:trace>
  <inkml:trace contextRef="#ctx0" brushRef="#br1" timeOffset="103784.2">9584 2697 562 0,'0'0'54'0,"0"0"5"0,0 0-56 15,0 0-2-15,-113-26 98 16,87 26-50-16,3 20-8 16,0 10-27-16,11 4-12 15,5 2 13-15,7-2-15 16,0-6 0-16,4-8-8 16,18-8 8-16,7-10 0 15,7-2-2-15,4 0 2 16,4-24-3-16,-1-8-12 15,-7-6-12-15,-5-6 21 16,-8-4-1-16,-10-7 7 16,-7-4 3-16,-6-9 1 15,0-3 33-15,0-1-32 0,-17 12 15 16,-2 15 30-16,1 20-14 16,7 17 28-16,3 8-64 15,-1 6 0-15,0 32-4 16,0 18-8-16,7 18 12 15,2 8 13-15,0 6-12 16,11-3-1-16,15-11 0 16,10-14 3-16,11-16-6 15,16-16 3-15,5-14-77 16,6-12-32-16,6-2-179 16</inkml:trace>
  <inkml:trace contextRef="#ctx0" brushRef="#br1" timeOffset="104829.51">11020 2400 566 0,'0'0'170'0,"0"0"-20"0,0 0-106 16,0 0 16-16,0 0-59 16,0 0 3-16,0 8-4 15,0 52 8-15,0 9 4 16,0 4 11-16,0-1-21 15,0-3-4-15,0-17-5 16,0-16-47-16,0-16-11 16,0-16 4-16,-9-4-106 15,-11-4 87-15,-9-24-45 16,-7-8 68-16,-5-8 57 16,-5-4 46-16,2-2 13 15,1 3 6-15,10 10 95 0,12 10 39 16,15 11-106-16,4 10-37 15,2 6-44-15,8 0-12 16,33 4-24-16,17 16 20 16,20 0 4-16,7-2 2 15,-1-4-2-15,-2-7-14 16,-6-7-7-16,-9 0 5 16,-9-8 11-16,-12-14-38 15,-12-5 43-15,-12-7 9 16,-13-4 4-16,-9-4-12 15,0-4 13-15,-17 0 2 0,-10 4 11 16,2 8-6-16,6 9-3 16,3 14 46-16,1 11-62 15,1 0-4 1,-1 29-5-16,1 21 7 0,5 13-5 16,9 9 3-16,0 2 2 15,0 5 1-15,0-10-1 16,9-10-5-16,-1-15-30 15,2-20-2-15,-4-14 29 16,1-10-7-16,-3 0 15 16,0-10 33-16,2-18-23 15,-2-8-7-15,3 4 6 16,-1 6 9-16,-2 10-5 16,1 8-13-16,-2 8 0 0,5 0-10 15,7 1-5 1,8 24 9-16,6 3 3 0,0 2 1 15,4-4 2-15,3-2-24 16,4-8 10-16,1-6 0 16,0-4-7-16,-3-6-10 15,-5 0 25-15,-6-4 6 16,-4-14 5-16,-7-4 1 16,-7-4-4-16,-3-2 47 15,-6 0-26-15,0 4-10 16,0 5 6-16,-4 9 2 15,-10 6 6-15,-1 4-23 0,-1 3 4 16,1 21 1 0,-2 8-9-16,11 4 0 15,6-2 7-15,0-2-4 0,4-8-3 16,23-6-1-16,9-8 1 16,11-6-17-16,11-4-20 15,11 0-99-15,11-6-186 16,4-16-346-16</inkml:trace>
  <inkml:trace contextRef="#ctx0" brushRef="#br1" timeOffset="105781.37">13316 2682 737 0,'0'0'92'0,"0"0"-69"0,0 0 17 16,0 0-1-16,29-112 32 15,-33 94-69-15,-21 7 0 16,-6 2 11-16,-4 9-13 16,-5 0-1-16,-2 10-2 15,1 17 3-15,8 3-5 16,10 2 5-16,10-2 0 16,11-9-12-16,2-2 8 15,2-11-11-15,23-4 8 16,8-4 7-16,7 0 6 15,5-4-6-15,1-12 0 0,-3 2 11 16,-5 4-9 0,-7 2-2-16,-6 6 0 15,-4 2 4-15,-4 5-9 0,0 26 0 16,1 11 5-16,0 12-3 16,0 8 3-16,-2 8 0 15,-6 9 0-15,-5 3 1 16,-5 4-6-16,0-2-60 15,-11-7-29-15,-14-12 6 16,-4-12 19-16,-4-11-5 16,-5-12 74-16,-5-14 29 15,-5-6 48-15,-4-8-32 16,3-2 19-16,3 0 48 16,6-22-46-16,11-4-5 15,6-8 43-15,12-10-48 0,6-6 3 16,5-13-59-16,8-7 0 15,23-4 3-15,13-6-2 16,12 1-2-16,10 6-18 16,9 6-37-16,-2 15-21 15,-9 14-87-15,-8 12-91 16,-14 10-107-16</inkml:trace>
  <inkml:trace contextRef="#ctx0" brushRef="#br1" timeOffset="108250.09">13704 2815 745 0,'0'0'117'0,"0"0"-85"16,0 0-1-16,0 0 21 0,67-104 10 16,-40 72-45-16,2-5-15 15,-2 1-1-15,-8 3-1 16,-5-2 0-16,-10 9-6 15,-4 6 6-15,0 8-12 16,-6 10 5-16,-21 2-6 16,-8 0-12-16,-8 8-2 15,3 12 27-15,7 0-5 16,12-4 8-16,15-2-4 16,6-1 1-16,0-4 0 0,18 0 2 15,13-1 0 1,5-2 6-16,-1-2 43 0,-4 4-49 15,-6 3-2-15,-10 2 1 16,-3 7 0-16,-8 2-1 16,-2 2-2-16,0 4 2 15,-2-4 2-15,0-2-2 16,7-4-3-16,7-6-3 16,7-6-12-16,14-6 5 15,5 0 4-15,4-2 9 16,3-16-6-16,-1-4 8 15,-5-4-3-15,-6-2 2 16,-5-4 8-16,-9 0 17 16,-7 2-23-16,-10 3 11 0,-4 8 28 15,0 2-31-15,0 8 1 16,-2 0 6-16,-11 8-1 16,-5 1-14-16,-2 0-3 15,0 3 0-15,0 17-4 16,4 7 4-16,7 3-5 15,7 0 2-15,2-2-2 16,0 0 4-16,29-4-26 16,13-6-2-16,14-8 27 15,8-6-18-15,8-4-10 16,-3 0-21-16,-2 0 12 16,-3-8 36-16,-12-2-17 15,-10 0 20-15,-13 0 9 0,-13 0-4 16,-7-2 5-16,-7-2 65 15,-2 0-28-15,0-2-14 16,0 3-9-16,-13 2-17 16,-10 4 26-16,-6 6-33 15,-4 1-4-15,-3 0 3 16,3 10 1-16,2 10 0 16,8 4-4-16,5 2 4 15,7 0-15-15,7 0-5 16,4-4-9-16,0-8-3 15,25-8-4-15,8-6 11 16,5 0 22-16,4-2 6 16,-7-16-1-16,-2 0 3 15,-8-4-5-15,-4 2 9 16,-11 4 15-16,-2 4-8 0,-6 6-14 16,-2 4 5-16,0 2 22 15,0 0-29-15,0 0-9 16,0 0 3-16,0 0 1 15,0 10 4-15,0 0-2 16,6-2-6-16,10-2 0 16,6-6-31-16,7 0 40 15,4 0 1-15,7-12 0 16,5-13 2-16,-1-2-3 16,6-7 1-16,-6-5 6 0,-8-5-7 15,-7-2 0-15,-9-6 3 16,-11-4-1-16,-2-2 17 15,-7 2-11-15,0 12 0 16,0 13 20-16,0 16-26 16,-3 15 18-16,-6 1-20 15,-4 35-5-15,-1 17 2 16,4 11 2-16,3 8 1 16,5 2 1-16,2 1-1 15,0-9-26-15,0-10-1 16,11-18-89-16,9-14-4 15,0-14 36-15,-4-10 50 16,-8 0 25-16,-3-12 9 0,-5-14 0 16,0-8 3-1,0-4-1-15,-7 0 8 0,-11 0 13 16,3 5-4-16,2 11 63 16,8 8-21-16,5 8-7 15,0 6-35-15,7 0-19 16,17 0-18-16,12 0 14 15,4 8-19-15,0 2 8 16,0-4-78-16,3-4 20 16,-4-2 56-16,-1 0 2 15,-5 0 15-15,-8-2 0 16,-7-6 13-16,-9 0 37 16,-9 0-5-16,0 2 19 15,0 2-24-15,-11 4-10 0,-7 0-27 16,-1 0 2-16,-2 14-5 15,5 17 27-15,5 6-27 16,5 6 0-16,4 0 1 16,2 0-1-16,2-5 0 15,25-8-1-15,10-8-33 16,7-12 18-16,6-8 1 16,-1-2 15-16,-2-8 0 15,-3-18 7-15,-6-6-5 16,-4-4 16-16,-10-4 7 15,-4-3 51-15,-8 3-63 16,-6 11-5-16,-6 2 17 0,0 11-8 16,0 10 17-16,0 2-16 15,-6 4-18 1,-4 0 0-16,3 10-3 0,7 6-7 16,0-2 4-16,0-4-18 15,23-2 15-15,0-6-3 16,-2-2 12-16,2 0-2 15,-7 0 2-15,-5 0 0 16,-7 0 13-16,-4 0-11 16,0-2 17-16,0-3 1 15,0 0-14-15,0-1 11 16,-4 3-17-16,-3 0 0 16,3 2 8-16,1 1-5 0,3 0-1 15,0 0 4 1,0-3 0-16,0 3 10 0,0 0-16 15,0 0 0-15,0 0 3 16,0 0-3-16,0 0 0 16,0 0-4-16,0 0 4 15,0 0-3-15,0 0 3 16,0 0 0-16,0 0-12 16,0 0 10-16,0 4 2 15,0 10-1-15,0 3 1 16,0 2 0-16,0 7 0 15,0 2 0-15,0 3 1 16,0 1 0-16,0-2-2 16,0-4 0-16,0-4 1 15,0-8 1-15,-7-4-1 0,-8-4 0 16,-8-2-2-16,-10-2 2 16,-7-2-1-16,-5 0-7 15,5 0 8-15,5 0-1 16,10 0 1-16,11 0 0 15,10 0-2-15,4 0 2 16,7 0-28-16,27-10-57 16,10-4 0-16,7-6-5 15,0-6-21-15,-6-2 22 16,-3-4 83-16,-4-7 8 16,-4-2-2-16,-3-12 31 15,-5-5 53-15,-1-4-7 0,-3-8-37 16,-3-2 5-16,-9 3 3 15,-7 7-23-15,-3 18 17 16,0 18 36-16,0 16-36 16,0 10-24-16,-7 16-18 15,-9 36 0-15,-7 21-9 16,2 15 11-16,7 6-2 16,3-2 2-16,5-3 0 15,6-9-2-15,0-12-2 16,29-18-25-16,8-14 18 15,3-18-28-15,-6-18-71 16,-5 0 69-16,-9-20-83 16,-7-16-88-16,-13-2 29 15,0-4-25-15,-11 8 206 16,-18 6 296-16,4 6-111 0,8 8 22 16,8 5 5-16,6 4-79 15,3 2-49-15,3-3-42 16,33 1-19-16,19-2-23 15,19-3-1-15,8 2-52 16,7 0-80-16,-6 1-80 16,-8-8-211-16</inkml:trace>
  <inkml:trace contextRef="#ctx0" brushRef="#br1" timeOffset="108898.32">18082 2584 956 0,'0'0'101'0,"0"0"-35"16,0 0-62-16,0 0-1 16,0 0 0-16,0 0 4 15,21 22-7-15,-8 13 11 16,-2 3-7-16,-6-2-3 0,-5-4-2 16,0-8 4-1,0-12-17-15,0-6 8 0,0-6 6 16,0 0 0-16,0 0 16 15,0-20-2-15,0-12-14 16,0-6 5-16,0-2 17 16,0 2-22-16,13 5 0 15,9 8 10-15,5 6-10 16,2 7 0-16,2 6-7 16,1 4 7-16,1 2-10 15,-2 0 10-15,-4 18 0 16,-2 10-8-16,-12 5 8 15,-5 3-8-15,-6 4-16 16,-2 0-36-16,0-2 15 16,0-6-104-16,0-6-43 15,0-12 51-15,0-10-89 0,0-4-101 16</inkml:trace>
  <inkml:trace contextRef="#ctx0" brushRef="#br1" timeOffset="109783.89">18550 2651 586 0,'0'0'147'15,"0"0"-34"-15,0 0-18 16,0 0 21-16,0 0-54 16,0 0-25-16,39-91-37 15,-39 105-8-15,0 17-1 16,0 6 9-16,0 8 0 16,4-5-8-16,9-4 8 0,7-8-45 15,9-8 26 1,3-10-32-16,7-10 29 0,3 0 19 15,1-6 3-15,-3-16-8 16,-9-6 8-16,-2-4 0 16,-8-2 25-16,-11-2-6 15,-3 5 12-15,-7 5 11 16,0 11-7-16,0 6 22 16,0 8-55-16,-7 1-1 15,-3 0-2-15,-2 18-1 16,1 11 1-16,7 7-2 15,4-1-12-15,0-1 13 16,6-6-40-16,21-6-7 0,4-8 26 16,5-10-5-1,1-4 18-15,-1 0 5 0,-2-8 5 16,-5-12 4-16,-5-4-4 16,-1-6 0-16,-7 2 33 15,-8 0-4-15,-3 4 12 16,-5 8-9-16,0 6-12 15,0 7 11-15,0 3-31 16,0 0-8-16,0 0 3 16,0 21-13-16,0 3 17 15,0 3-11-15,0-4-21 16,0-3 20-16,10-4-28 16,9-6 8-16,3-6 32 15,2-4-12-15,3 0 12 0,0-2 0 16,0-14 1-16,-3-4 19 15,-4-2-17-15,-4-2 9 16,-5-1 36-16,-2 7-23 16,-7 4 12-16,0 5-10 15,-2 5-18-15,0 4 1 16,0 0-9-16,0 0-14 16,3 4 10-16,1 14-23 15,2 8 20-15,-1 4-5 16,4-2-14-16,2-2 0 15,5-8-6-15,4-4-4 16,0-10 35-16,3-4-11 16,0 0 11-16,4-2 1 15,0-14 1-15,0-2 7 16,0-2-8-16,-5 0 0 0,-4 4 5 16,-5 3-1-16,-4 8-5 15,-7 1 1-15,-2 4 0 16,0 0 0-16,0 0-12 15,0 0-7-15,2 9 3 16,1 2 15-16,1-1-30 16,0-4-5-16,6-2-34 15,-2-2-40-15,5-2-12 16,-1 0-153-16</inkml:trace>
  <inkml:trace contextRef="#ctx0" brushRef="#br1" timeOffset="110866.5">19938 2105 636 0,'0'0'132'0,"0"0"-21"16,0 0-38-16,0 0-41 15,0 0-32-15,0 0 0 16,-4 148 32-16,2-63 11 15,2 3-43-15,0 0 1 16,-5-1 5-16,5-13-6 16,0-18 5-16,0-18-5 15,0-16 0-15,2-14 1 16,1-4 5-16,-1-4-6 16,2-6 26-16,4-24 60 15,-2-10-77-15,3-6-1 0,1 4-7 16,2 8 45-16,-1 7-44 15,5 12 5-15,1 7-5 16,10 5-2-16,4 3-2 16,3 0-9-16,-3 14-14 15,-6 11 13-15,-11-2-52 16,-12 8-36-16,-2-1 11 16,-6 2-19-16,-13-6-30 15,-1-4 59-15,2-4 78 16,2-8-6-16,5 0 14 15,4-6 10-15,3-2 39 16,4-2 2-16,0 0-12 16,4 0-9-16,23-2-31 0,11-14 9 15,9-4-15-15,2-6-1 16,-3-2 0-16,0 0 2 16,-9-2-2-16,-3 2 2 15,-12 3-1-15,-7 6 43 16,-10 6-29-16,-5 5 13 15,0 7 28-15,0 1-27 16,-9 0-23-16,-6 0-5 16,-3 19 0-16,5 10 3 15,5 0-3-15,8 2 0 0,0-7 3 16,18-6-3 0,14-8 0-16,5-6 0 0,6-4 3 15,-1 0 6 1,2-8-9-16,-3-16 0 0,-1-4 7 15,0-7-2-15,-5-2-1 16,-2-2-4-16,-8-1 0 16,-11 4 18-16,-10 8-13 15,-4 6 0-15,0 8 24 16,0 6-11-16,-16 6-18 16,-1 2-1-16,3 0 1 15,8 0-3-15,6 16 3 16,0 2-31-16,4 2 24 15,14 0-19-15,5 2 18 16,-10-2 3-16,-5 4 5 16,-5 2-10-16,-3 6 10 15,0 3 0-15,0-2 4 0,0 0-1 16,0-11 18-16,0-4-3 16,0-4-15-16,16-6 28 15,19-8-31-15,12 0 0 16,14 0 17-16,3-8-17 15,1-12-35-15,-7-6-75 16,-16-4-129-16,-15-4-81 16</inkml:trace>
  <inkml:trace contextRef="#ctx0" brushRef="#br1" timeOffset="114080.42">23611 2508 180 0,'0'0'528'16,"0"0"-510"-16,0 0-2 15,0 0 85-15,127-66-2 16,-119 54-8-16,-1-2-68 16,-5-2 14-16,-2 0 24 15,0 0-43-15,0 0-7 16,-15 6-11-16,-8 4 2 16,-6 4-9-16,-4 2 2 15,-5 0 5-15,3 20-8 0,3 6 8 16,6 8-5-16,10 4 2 15,7-2 2-15,9-4-6 16,0-8-19 0,6-8-11-16,21-7 34 0,4-9-2 15,5 0 5-15,-1 0 3 16,0-21 0-16,-9-1 11 16,-8-3-14-16,-5-2 0 15,-6 5 22-15,-2 2-20 16,-3 6 2-16,-2 8 2 15,0 4-5-15,0 2-1 16,0 0-2-16,0 0-12 0,4 0 3 16,0 0-11-1,1 0 17-15,-3 0 2 16,-2 2 3-16,0-2-2 0,0 0-8 16,0 0 10-16,0 0 2 15,0 0 8-15,0 0-5 16,0 0 8-16,0-2-9 15,0-6 1-15,0 0-5 16,0 2 0-16,0-2-1 16,0 4 1-16,0 0-3 15,0 2 3-15,2 0 0 16,-2 0 0-16,2-2 0 16,-2 2 0-16,3-4 23 15,-1 2-22-15,1-2 7 0,-1 2 4 16,0 2 0-16,-2 0-4 15,0 0-8-15,0 0 0 16,0 2 10-16,0 0-8 16,0 0-3-16,0 0 1 15,0 0 0-15,0 0 0 16,0 0-3-16,0 0 3 16,0 0 3-16,0 0-2 15,0 0-2-15,0 0 2 16,0 0 2-16,0 0-1 15,0 0-2-15,2 0 0 0,5 0-3 16,9 0 3 0,9-4-7-16,10 0 7 15,5 2 2-15,-3 2-2 0,-1 0-2 16,-5 0 2 0,-6 12-7-16,-7 8 7 0,-5 6-9 15,-5 0 6-15,-5 2 3 16,-3 2-7-16,0-4 3 15,0-4 4-15,0-8-5 16,0-8 5-16,0-1 0 16,0-5 1-16,0 0 3 15,0 0 12-15,0 0-8 16,0-14 3-16,0-11 9 16,5-7-20-16,14-4-4 15,2-2 4-15,3 0 1 0,1 4-1 16,-1 8-7-16,-6 6 7 15,-1 10-11-15,-3 3 11 16,-3 6-9-16,-1 1 8 16,-2 0-3-16,1 1-3 15,0 20-1-15,-2 1 2 16,2 4-8-16,-5-2-7 16,2 4-27-16,2-4-28 15,-4 2-59-15,3-4-61 16,1-6-20-16</inkml:trace>
  <inkml:trace contextRef="#ctx0" brushRef="#br1" timeOffset="114795.61">24758 2378 723 0,'0'0'105'0,"0"0"-100"15,0 0 51-15,0 0 21 16,0 0-23-16,0 0-39 16,0 0-15-16,-133-76-4 15,81 94 4-15,10 0 0 16,8 4 8-16,12-2-8 15,13-4 0-15,9-2-7 16,0-4 7-16,7-4-7 16,22-6 4-16,11 0 6 0,4 0 9 15,1-2-12-15,-3-6 0 16,-7 6 1 0,-5 2-1-16,-4 0 0 0,1 12 0 15,4 30 0-15,5 16 16 16,-3 19 8-16,-2 5-15 15,-8 4 9-15,-10 6-17 16,-13 11-1-16,0-3 0 16,-24 2-98-16,-21-8 93 15,-5-19-7-15,-6-17-16 16,4-24 23-16,6-20 10 16,3-14 2-16,-1-2 107 15,1-32-21-15,-1-13-19 0,8-11-41 16,9-12-2-16,11-10 21 15,16-8-26-15,0-1-2 16,39 1-24-16,18 8-28 16,17 6-1-16,13 12-49 15,7 5-42-15,1 9-47 16,-3 6-121-16,-15 6-355 16</inkml:trace>
  <inkml:trace contextRef="#ctx0" brushRef="#br1" timeOffset="117200.81">25693 2126 481 0,'0'0'126'0,"0"0"-41"15,0 0-44-15,19-115 65 16,-19 109 12-16,2 4-48 15,-2 2-51-15,2 10-19 16,4 26-26-16,1 20 25 0,2 10-2 16,0 5 3-16,-2 3 8 15,-3-4-7-15,1-2-1 16,2-8 0-16,-1-11-9 16,1-16-33-1,-3-10-63-15,-4-11-53 0,0-11-5 16,-7-1-234-16</inkml:trace>
  <inkml:trace contextRef="#ctx0" brushRef="#br1" timeOffset="118212.52">25440 2298 724 0,'0'0'137'0,"0"0"-86"0,0 0-10 15,0 0-16-15,0 0-25 16,0 0 0-16,118-2 12 15,-31 12-4-15,13-4 0 16,2-6-8-16,-6 0 0 16,-11-10 3-16,-19-10-2 15,-14-2-1-15,-17-4 3 16,-14-2-3-16,-15-7 3 16,-6-9-3-16,0-6 0 15,-11-4 6-15,-11-2-6 16,-1 10 0-16,4 12 2 15,3 14 9-15,3 13 6 0,1 7-17 16,-1 9 0 0,-5 39-15-16,-1 24 15 15,5 18-4-15,3 7 4 0,9-6 2 16,0 2-2-16,2-9 0 16,0-8 0-16,0-15-2 15,0-23 2-15,0-20-9 16,0-14 5-16,4-4 4 15,5 0 7 1,3-13 6-16,9-19-9 0,1-8 22 16,-1-6-26-16,-6 2 0 15,-2 10 9-15,-6 10-7 16,0 14 2-16,-5 8-4 16,0 2-2-16,5 0-12 15,2 24-1-15,6 8 8 0,3 4 6 16,4-4 2-16,5-4 0 15,8-6-1-15,8-8 2 16,4-6 6-16,6-8-8 16,-1 0 0-16,-1 0 7 15,-6-19-2-15,-6-8 1 16,-5 1-6-16,-12-6 2 16,-9 0 22-16,-8 2-17 15,-5 2-7-15,0 6 13 16,-3 10 2-16,-16 10-4 15,-4 2-11-15,-3 2 0 0,1 26-17 16,6 10 17 0,7 4-3-16,12 2 3 0,0-4 2 15,12-5-2 1,19-12-7-16,6-6 6 0,7-13-14 16,4-4 15-16,-6 0 0 15,-2-11 0-15,-4-10 4 16,-9-8-4-16,-6-4 0 15,-5-4 6-15,-5-5 17 16,-6 2-23-16,-3 2 2 16,-2 6 18-16,0 12-8 15,0 10 9-15,0 8-21 16,0 2 10-16,0 0-24 16,5 0 10-16,10 24-17 0,10 6 18 15,2 6 3 1,0-4 0-16,-2-4-1 0,0-4 1 15,-2-4 0-15,-7-4 0 16,-8-4 0-16,-5-3 1 16,-3-4-1-16,0 5-9 15,-21 1 9-15,-14 4 0 16,-15 2 1-16,2-2-1 16,6 0-17-16,11-3 14 15,12-2-50-15,11 2-42 16,8-3-65-16,0-4-80 15,19-5-258-15</inkml:trace>
  <inkml:trace contextRef="#ctx0" brushRef="#br1" timeOffset="118966.6">27469 2476 592 0,'0'0'30'0,"0"0"-17"15,0 0 93-15,0 0-21 16,0 0-34-16,0 0 47 16,19-38-78-16,7 22-6 15,3-4-13-15,-3 2-1 16,-3-4 21-16,-10 2-19 16,-9 2 5-16,-4 1 4 0,0 8-4 15,0 3 34-15,-17 6-41 16,-8 0 1-16,-6 0-13 15,-7 26 14-15,3 10-4 16,4 6 1-16,8 4 1 16,12-4 4-16,11-2-4 15,0-8 0-15,9-7-7 16,31-7 9-16,16-7-2 16,17-8 3-16,14-3-3 15,0 0-28-15,-2-8-104 16,-10-9-28-16,-5-5-20 15,-11-3-225-15</inkml:trace>
  <inkml:trace contextRef="#ctx0" brushRef="#br1" timeOffset="120076.6">28797 2380 874 0,'0'0'78'15,"0"0"-17"-15,0 0 14 16,0 0 11-16,0 0-38 15,0 0-48-15,21-24-9 16,0 54-7-16,6 8 16 16,-4 4-1-16,-5-2 0 15,-3-8 1-15,-6-7-1 16,-2-15 1-16,-5-6 0 16,-2-4 6-16,0 0-6 15,0 0 0-15,0 0 31 0,2-7 15 16,3-21 29-16,5-10-73 15,4-6 9-15,1 4 15 16,4 2-26-16,-4 6 0 16,3 10-2-16,-5 8 2 15,-3 6-6-15,0 8-16 16,5 0-56-16,6 0 20 16,6 18-66-16,2 6-25 15,4 0-25-15,-2 0-60 16,5-4-103-16</inkml:trace>
  <inkml:trace contextRef="#ctx0" brushRef="#br1" timeOffset="121477.67">29454 2444 371 0,'0'0'149'0,"0"0"-56"15,0 0 4-15,0 0-10 16,0 0 5-16,41-106-29 16,-41 92-17-16,0 2-1 15,-6 7-23-15,-13 4-11 16,-3 1-11-16,-9 0 0 15,-3 18-16-15,-1 12 15 16,4 12 1-16,6 6-16 16,4 0 16-16,11-3-17 15,7-8-15-15,3-15-14 16,0-8 20-16,11-11-7 16,7-3 33-16,7-3 24 15,2-16 4-15,4-9-1 16,-4-5 26-16,-3-1-39 0,-6 0 47 15,-5 6-53-15,-1 8 2 16,-10 10 23-16,0 4-30 16,-2 6 0-16,0 0-3 15,0 0-24-15,2 0 17 16,5 16-25-16,5 2 32 16,3 2-5-16,7-8 5 15,7-6-6-15,9-6 3 16,8 0 3-16,8-12 14 15,2-14-14-15,4-8 0 0,-2-4 6 16,-2-6-2-16,-8-6-4 16,-10-4 2-1,-9-9-2-15,-11-11 19 0,-11-4-13 16,-7 4-3-16,0 11 30 16,0 23-31-16,-11 18 8 15,-3 15 9-15,1 7-17 16,-7 11-2-16,-7 40-10 15,-2 21 10-15,5 18-9 16,8 8 12-16,12 1-5 16,4-9 2-16,0-16 0 15,13-18-3-15,9-20-6 16,3-18 9-16,2-10-9 16,-3-8 16-16,0 0-7 15,3-4 21-15,2-22 1 0,-2-4 26 16,-2-6-40-16,-3-2-3 15,-7 8 30-15,-1 7-35 16,-5 10 0-16,-7 11-1 16,-2 2 0-16,2 0-1 15,0 2-22-15,3 24-3 16,4 8 17-16,-2 2 6 16,1 0-3-16,3-8-11 15,1-4 9-15,5-10 5 16,1-4-9-16,0-8 13 15,4-2 1-15,1 0 6 16,-1-14-7-16,-2-10 5 16,-4-4-1-16,-1-4 22 0,-3 0-23 15,-6 4-2-15,-2 6 34 16,-1 10-33-16,-3 7 2 16,0 4 4-16,0 1-6 15,0 0-2-15,0 8-25 16,0 18 20-16,0 8-8 15,6 4 13-15,8-6-1 16,5-4-2-16,4-8-9 16,8-8 11-16,5-8-13 15,4-4 14-15,2 0 4 16,2-7-4-16,-3-16 0 16,-5-3 3-16,-9 0-1 15,-10-2 13-15,-8 4-15 16,-6 0 0-16,-3 6 19 15,0 4-18-15,0 2-2 16,-10 6-1-16,-1 2 2 0,0 4-4 16,-2 0-5-16,0 20 9 15,1 8-10-15,10 6 10 16,2 2-8-16,0 0 1 16,22-4-8-16,9-8-3 15,5-6-7-15,5-12 21 16,-1-4-12-16,-1-2 16 15,-3 0-5-15,-7-18 5 0,-4-6 4 16,-3-6 11-16,-7-4-10 16,-5 0-1-1,-4-2 53-15,-6 2-47 0,0 6 5 16,0 5-4-16,0 12-1 16,-6 0 5-16,4 8-9 15,2 3-2-15,0 0-8 16,0 14-30-16,6 15 11 15,16 4 21-15,5-3-14 16,4-4 12-16,0-4-9 16,0-2 13-16,-2-2-3 15,-6-4 3-15,-10-2-1 16,-6-6 1-16,-7 0 0 16,0 2 0-16,0 2-13 15,-22 4 13-15,-12 4-14 0,-9 2-35 16,1 0-80-16,7-5-11 15,8-5-124-15,14-5-284 16</inkml:trace>
  <inkml:trace contextRef="#ctx0" brushRef="#br1" timeOffset="122796.33">32333 2384 711 0,'0'0'18'0,"0"0"-13"16,0 0 72 0,0 0-37-16,-82-104-5 0,31 102-28 15,-3 2-7-15,1 11 39 16,6 18-28-16,6 7 6 15,12 4-17-15,12 4 8 16,11-2-3-16,6-6-5 16,0-10-13-16,28-13 13 15,8-9 0-15,8-4 2 16,0 0 3-16,4-18-1 16,-6-11 31-16,-6-3-22 15,-10 0-1-15,-6 0 21 16,-9 4-8-16,-5 8-2 15,-6 6-12-15,0 6 1 16,0 8 22-16,0 0-34 16,0 0-20-16,0 10 9 0,0 18 4 15,0 4 6-15,0 0 1 16,8-2 0-16,9-7 1 16,8-5-1-16,2-9 0 15,0-9-1-15,2 0 5 16,0 0-4-16,-2-14 2 15,-6-8 2-15,-2-4 32 16,-6-2-24-16,-6 2 4 16,-3 6 18-16,1 6-30 15,-5 8 18-15,0 4-22 16,0 2 2-16,0 0-8 16,2 0-4-16,0 12-2 15,2 14 6-15,3-2 6 0,2 0 0 16,0-6-2-16,2-6-2 15,-2-4-10-15,2-4 8 16,-4-4 6-16,4 0 9 16,0-4-8-16,0-14 4 15,1-4 3-15,-2-2-2 16,-1 0 33-16,1 4-34 16,-4 4 0-16,1 8 16 15,-5 4-20-15,2 2 5 16,-2 2-6-16,6 0-5 15,0 6-5-15,7 12 4 16,6 6 6-16,6 2-14 0,8-4-4 16,10 0-38-16,6-8-58 15,9-8-37-15,0-6 8 16,-4 0-1-16,-6 0 62 16,-17-16 51-16,-9-4 31 15,-10-2 6-15,-10 0 74 16,-4 0 52-16,0 2 3 15,-7 2-42-15,-13 4-40 16,-9 4 12-16,-4 10-52 16,-11 0-8-16,1 4-5 15,1 18 1-15,6 6 3 16,16 2-4-16,7 0 0 16,13-2-7-16,0-6 7 0,17-6-25 15,26-10 4 1,8-6 21-16,7 0 0 0,8-20-2 15,-3-10-9-15,-1-8 3 16,-6-2-2-16,-7-6 10 16,-11-4 1-16,-13-8-1 15,-12-7 4-15,-11-11-4 16,-2 0 0-16,0 12 69 16,-2 14-9-16,-13 25 6 15,1 18 11-15,-1 7-54 16,-12 30-23-16,-2 34-20 15,0 28 20-15,8 10-8 0,19 3 10 16,2-11-4 0,36-18 0-16,29-18-19 0,19-18 14 15,14-17-37-15,1-19-104 16,-26-4-51-16,-26-18-468 16</inkml:trace>
  <inkml:trace contextRef="#ctx0" brushRef="#br1" timeOffset="124678.93">1517 4243 879 0,'0'0'64'0,"0"0"-27"16,0 0-15 0,0 0 21-16,33-122-7 0,-33 106-10 15,0 2 21-15,-2 5-47 16,-18 9 0-16,-9 0-5 15,-12 6 2-15,-5 20-10 16,-3 9 10-16,7 3 3 16,11 2-10-16,17-2 10 15,14 0-24-15,9-4-6 16,35-4 5-16,19-4 17 16,9-2-12-16,1-4-3 15,-6 0 22-15,-14 0-42 16,-13 1-2-16,-19-2 6 15,-17 6-47-15,-4-1 41 16,-18 4-12-16,-22-2 5 16,-10-4 37-16,-7-2-19 0,-1-8 30 15,-4-4 4-15,0-4 38 16,1-4-16-16,5 0-21 16,9-12 25-16,10-14 52 15,10-4-2-15,14-4-41 16,13 2 2-16,0 1-35 15,15 9 7-15,14 7-9 16,10 6 0-16,-2 9-4 16,1 0 4-16,-3 2-1 15,1 19-8-15,-3 2-7 16,0-2 13-16,2-6-5 16,-2-2 8-16,5-11-13 0,6-2 13 15,5 0-3-15,5-20-24 16,-3-11-15-16,-2-5 0 15,-7-6-45-15,-9-6 38 16,-8-2 49-16,-14-6-29 16,-8-2 25-16,-3-5 4 15,-5 5 11-15,-19 7 29 16,-5 10 8-16,4 15 15 16,3 14 43-16,4 12-74 15,0 0-27-15,7 32-4 16,2 20 2-16,9 16 18 15,0 13-21-15,22 5 4 16,12 0 12-16,3-10-16 16,6-17 0-16,-1-22-18 15,0-14-16-15,-3-17 16 16,-8-6-55-16,-12 0-61 0,-7-22-33 16,-12-7-239-16</inkml:trace>
  <inkml:trace contextRef="#ctx0" brushRef="#br1" timeOffset="125610.66">1851 4303 659 0,'0'0'104'16,"0"0"-59"-16,0 0-19 15,0 0-16-15,0 0-10 16,0 0 0-16,54-8 34 16,-1 8-30-16,8 0 5 0,1-6 2 15,-9-2-1-15,-13 4 18 16,-10 4-28-16,-15 0 0 15,-9 0-8-15,-6 12 8 16,0 18-4-16,0 6 4 16,-6 8 0-16,-5 2 1 15,1-2-1-15,8-5 0 16,2-7 6-16,0-12-6 16,10-6-3-16,11-10 3 15,10-4 5-15,3 0 12 16,0-10-17-16,-6-12 3 15,-3-5 12-15,-7-2-15 16,-11-4 0-16,-7-1 8 16,0-4-3-16,-16 4 11 0,-10 2-16 15,-8 6 0-15,1 8 25 16,1 8-25-16,6 8 0 16,10 2 8-16,7 0-5 15,7 0-3-15,2 0-3 16,0 12 3-16,9 4-4 15,15-6 4-15,5-4 0 16,5-6 5-16,1 0-2 16,1 0 1-16,-1-14-4 15,2-6 1-15,-9 0 9 16,-1-4-10-16,-7-2 0 16,-5 3 2-16,-3 2-1 15,-4 3 2-15,-5 7-3 0,-3 7 0 16,0 3 2-16,0 1-2 15,0 0-6-15,-11 1 5 16,-7 14-2-16,5 1-2 16,6-2 3-16,7 0 2 15,0 0-3-15,7-2 3 16,15 2-7-16,4 0 7 16,3 2 5-16,-6 4-4 15,-3 2-1-15,-7 2 0 16,-11 2-1-16,2 0 1 15,-1-2-1-15,4-2 1 16,4-8 1-16,7-6-1 0,6-6-2 16,7-2 2-16,5 0 2 15,4-10-2-15,-2-13 0 16,0-6 0-16,-5-3 3 16,-8-2-4-16,-5 0 1 15,-9-2 0-15,-7 0 12 16,-4 4-12-16,0 8 0 15,0 8 5-15,-13 8-4 16,-5 8 8-16,-6 1-9 16,-3 26 0-16,-2 11-4 15,7 8 4-15,11 0 0 0,9-4 5 16,2-2 0 0,6-10-5-16,23-6 0 0,9-8-9 15,8-9-1 1,10-7-53-16,4 0-78 0,-2 0 4 15,0-3-51-15,-8-8-121 16</inkml:trace>
  <inkml:trace contextRef="#ctx0" brushRef="#br1" timeOffset="126072.72">4010 4253 842 0,'0'0'104'0,"0"0"-102"0,0 0-2 15,0 0 6-15,0 0-6 16,0 0 3-16,-11 120-3 16,11-98 0-16,4-4-33 15,11-12-111-15,4-6-36 16</inkml:trace>
  <inkml:trace contextRef="#ctx0" brushRef="#br1" timeOffset="126381.17">3932 3990 809 0,'0'0'123'0,"0"0"-123"16,0 0-3-16,0 0-9 15,0 0 12-15,0 0 0 16,-16 70-5-16,37-52 5 16,1-4-5-16,-2-7 6 15,-2-7-1-15,-5 0 2 16,-1 0-1-16,-4-11 20 16,-6-7-21-16,-2 0 4 0,0 0 22 15,-2 4-20 1,-14 4-6-16,-1 4 10 0,1 6-9 15,3 0-2-15,4 0-27 16,4 0-62-16,5 10-13 16,0 0-46-16,12-6-82 15</inkml:trace>
  <inkml:trace contextRef="#ctx0" brushRef="#br1" timeOffset="126763.24">4207 3950 826 0,'0'0'123'0,"0"0"-106"0,0 0 11 16,0 0-28-16,0 0 21 16,0 0 11-16,21 146-1 15,-7-69-21-15,-5 7-1 16,1-6-9-16,2-10-14 16,-1-19 13-16,3-17-38 15,-1-17 23-15,-7-4-5 16,-1-10-11-16,-5-1-21 15,0 0 30-15,0-15 9 16,-11-14 12-16,-7-1-20 16,-4 0 18-16,2 4 4 15,1 6 15-15,6 8 84 16,7 2-21-16,6 6-11 0,0 0 25 16,0 0-61-1,9-2-21-15,26-2-10 0,19-2 5 16,8 2 0-16,5 0-5 15,2 2 0-15,-2 2-15 16,-2 2-9-16,-5 2-113 16,-9 0-111-16,-13-4-382 15</inkml:trace>
  <inkml:trace contextRef="#ctx0" brushRef="#br1" timeOffset="127158.07">5668 4211 717 0,'0'0'147'16,"0"0"-47"-16,0 0-18 0,0 0-10 15,0 0-43-15,0 0-29 16,10 8 0-16,-2 26 1 15,-2 2-1-15,3-4 0 16,2-2-6-16,3-8-27 16,-1-8-56-16,5-8-51 15,-5-6-81-15,1-2-30 16</inkml:trace>
  <inkml:trace contextRef="#ctx0" brushRef="#br1" timeOffset="127444.8">5578 3882 745 0,'0'0'116'0,"0"0"-113"15,0 0 5-15,0 0-8 16,0 0 0-16,0 0 12 16,-51 102-12-16,51-74 0 15,20-8 0-15,3-8 0 16,-4-8-9-16,-1-4 9 15,1 0-1-15,-4-7-8 16,-7-16 9-16,-2 1 0 16,-6 0 0-16,0 6 1 15,0 4-2-15,-14 6 1 16,-1 6-20-16,-4 0-9 16,7 6-68-16,2 18 2 15,6 2-9-15,4 6-203 0</inkml:trace>
  <inkml:trace contextRef="#ctx0" brushRef="#br1" timeOffset="127813.17">5777 4223 611 0,'0'0'78'0,"0"0"-27"16,0 0 42-16,0 0-64 16,0 0-7-16,65 118 15 15,-57-94-33-15,-1 0 14 16,-3-2-18-16,1-6 0 15,-2-6 0-15,-3-6 2 16,0-2-2-16,0-2 9 16,0 0 6-16,0-8 90 0,0-16-95 15,0-10-4-15,0-6 27 16,0-2-16-16,0-2 5 16,4 6-13-1,9 10-7-15,5 6 19 0,-1 9-21 16,4 8 0-16,1 5-3 15,0 0 3-15,3 4-1 16,-1 18-3-16,1 6 8 16,-2 6-6-16,-4 4 2 15,-5 2-8-15,-5 2 3 16,-7 3-58-16,-2-4-39 16,0-9-161-16,4-11-125 0</inkml:trace>
  <inkml:trace contextRef="#ctx0" brushRef="#br1" timeOffset="128393.62">7066 3960 813 0,'0'0'90'0,"0"0"-47"0,0 0-9 16,0 0-23-16,85-110 23 16,-44 100 28-16,5 10-51 15,2 0 22-15,-2 6-14 16,-6 26-9-16,-7 8-2 16,-8 14-8-16,-9 11 0 15,-10 4 4-15,-6 6-4 16,0-9-1-16,0-6 1 15,0-12 4-15,0-8-4 16,0-8-2-16,-2-6-43 0,-9-5-23 16,-5-7-91-16,-4-6-57 15,3-8-33-15</inkml:trace>
  <inkml:trace contextRef="#ctx0" brushRef="#br1" timeOffset="128843.24">7149 4279 726 0,'0'0'148'16,"0"0"-74"-16,0 0 8 16,0 0-50-16,0 0 3 15,0 0-23-15,114-92 0 0,-45 72 0 16,7-1-12 0,2 6 0-16,-7-2 3 0,-15 9-3 15,-17 4 0 1,-16 4 0-16,-11 0 0 0,-8 0-3 15,-2 16-1-15,-2 16 4 16,0 7 3-16,0 7 1 16,-2 0-4-16,0 0 6 15,2-6-4-15,0-6 3 16,0-10-5-16,17-8 0 16,4-8 8-16,1-5-3 15,4-3-5-15,3-3 10 16,0-19-1-16,-2-6 4 15,-5-8 1-15,-3-4-11 16,-11-8 50-16,-8-4-53 0,0-3 9 16,-2 5 11-16,-23 6-17 15,-4 12 3-15,-2 13-6 16,0 8 0-16,0 11-13 16,4 0 13-16,4 0-46 15,15 20-34-15,8 4-24 16,0 2-9-16,14-2-48 15,19-6-105-15</inkml:trace>
  <inkml:trace contextRef="#ctx0" brushRef="#br1" timeOffset="129163.57">8101 4137 689 0,'0'0'158'0,"0"0"-154"0,0 0-2 15,0 0 8-15,0 0-2 16,0 0 46-16,0 118-51 15,0-80 32-15,0-2-35 16,16-6 0-16,8-8 10 16,5-14-6-16,9-8-1 15,0 0 4-15,2-8-1 16,-3-16 8-16,-3-8-14 16,-5-4 0-16,-9-4 15 15,-7-6-11-15,-13-4 9 16,0-1 3-16,-4 8 4 15,-21 7 45-15,-3 9-31 16,-11 15-15-16,-3 10-8 0,3 2-11 16,0 0-2-16,8 22-12 15,7 6-124-15,8-4-28 16,12-3-248-16</inkml:trace>
  <inkml:trace contextRef="#ctx0" brushRef="#br1" timeOffset="130858.72">8990 4118 859 0,'0'0'54'0,"0"0"-27"16,0 0-27-16,0 0 0 15,131-45 52-15,-93 54-42 16,-2 23-5-16,-10 4-2 16,-6 9 1-16,-7-1-2 15,-7-2-2-15,-6-6-23 16,0-10 23-16,0-12-26 16,0-8 25-16,0-6 1 15,0 0 1-15,-10 0 18 16,-1-12-18-16,1-14-1 0,2-6 29 15,8-6-27-15,0-2 9 16,0 2-8-16,16 3 5 16,9 10 12-16,2 4-20 15,4 7 0-15,2 9 11 16,1 5-11-16,-3 0 0 16,-4 22 0-16,-6 10 0 15,-3 4-5-15,-5 2 5 16,-3-2-11-16,-6 2-3 15,-4-8-10-15,0-6-8 16,0-8 19-16,0-8 10 0,0-6-3 16,0-2 0-16,-4 0 6 15,-8 0 30-15,1-18-27 16,1-8 23-16,-2-2-11 16,8-4-4-16,1 0 1 15,3 0-10-15,0 5-2 16,9 4 17-16,11 5-15 15,3 5-4-15,4 8 1 16,-1 2 1-16,1 3-2 16,-1 0-1-16,-1 12 3 15,-2 11-6-15,-4 3 6 16,-3 4-3-16,-5 4-4 16,-7 2-13-16,-4 2-21 0,0 0-44 15,0-6-45 1,-4-5 4-16,4-12-7 0,0-7 50 15,0-8 72-15,18 0 3 16,11 0 8-16,2-14 1 16,1-6 20-16,-1-4 58 15,4-6-20-15,-1-2-6 16,1 0 34-16,1-4 1 16,-7 2-19-16,-2 2-23 15,-11 2-3-15,-8 7 25 16,-8 8-61-16,0 3 9 15,0 3 6-15,-14 8-15 16,-3 1 7-16,-6 0-14 0,-1 15 0 16,0 11 25-16,4 6-24 15,7 5-1-15,7-3 5 16,6 0-4-16,0-4-1 16,21-6 0-16,8-6 0 15,4-10-15-15,7-6 9 16,-1-2 5-16,-2 0-2 15,-3-14 6-15,-5-6-2 16,-7-6 3-16,-5 0-1 16,-6 0 38-16,-3 0-36 15,-4 8 23-15,-4 5 8 16,0 8-19-16,2 5 5 16,-2 0-22-16,4 0-11 15,3 4 1-15,3 18-4 0,2 6 5 16,-1 0 6-1,5-2 2-15,-1-6-7 0,-1-6-9 16,1-6 0-16,-1-6 6 16,1-2 4-16,-1 0 7 15,2-10 8-15,-3-8 3 16,0-8 1-16,-4 0 7 16,3-2-17-16,-6 2 31 15,3 6-33-15,-3 5 0 16,-3 10 15-16,0 3-7 15,-1 2-8-15,4 0-5 16,3 0 4-16,7 11-19 0,-3 10 20 16,3-1-3-16,-1 0-4 15,-1-4 7-15,1-4-11 16,3-6-5-16,2-4 16 16,2-2-12-16,1 0 12 15,4-12 0-15,-6-8 9 16,0-2-6-16,-3-4 3 15,-3 1 4-15,-4 6-10 16,-4 2 47-16,0 7-47 16,-3 6 0-16,-2 3 18 15,3 1-18-15,1 0-9 16,6 4 1-16,1 15 8 16,5 4-2-16,-3 1 2 0,3-3-9 15,3 0 3 1,0-3-36-16,6-2-11 0,0-6-45 15,4-6-126-15,-2-4-123 16</inkml:trace>
  <inkml:trace contextRef="#ctx0" brushRef="#br1" timeOffset="131944.6">12142 4423 864 0,'0'0'197'0,"0"0"-136"16,87-108-60-16,-33 56-1 15,6-6 20-15,-2-8 23 16,-5-3-9-16,-6-3-27 15,-11 0-6-15,-16 0 17 16,-16-4-18-16,-4 1-5 16,-6 9-6-16,-21 16 11 15,-4 22-5-15,-2 22 0 16,-6 8 5-16,-3 42-18 16,-4 23 18-16,7 15-3 15,8 10 2-15,18 4 1 16,13 2-1-16,0-4 1 0,4-11 0 15,25-23-4-15,7-20 4 16,4-20-9-16,3-12 9 16,1-8 2-16,-1 0 9 15,-4-22-11-15,-3-10 0 16,-3-4 15-16,-6-4-10 16,-9 2-5-16,-7 8 2 15,-4 7 3-15,-7 14-3 16,2 5-2-16,-2 4 0 15,4 0-14-15,4 18-4 16,2 16 8-16,3 2 10 16,8 0 1-16,3-6-1 0,3-8-1 15,7-4 1-15,-3-10 4 16,-2-4-4-16,-8-4-2 16,-2 0 2-16,-11 0 5 15,-6-12 4-15,-2-12-9 16,0-4 0-16,-17-4-11 15,-14 2 11-15,-5 4-6 16,-4 6 6-16,2 9-2 16,5 7 2-16,4 4-9 15,11 0 9-15,7 0-17 16,11 7-42-16,0 8-19 16,27 3-2-16,26-1-2 15,12-3-80-15,6-4-111 16</inkml:trace>
  <inkml:trace contextRef="#ctx0" brushRef="#br1" timeOffset="132982.23">13384 4181 664 0,'0'0'134'0,"0"0"-70"16,0 0 3-16,0 0 1 15,0 0-43-15,0 0-2 16,-31-64 26-16,8 64-49 15,-2 0 0-15,-1 15 3 16,1 12-2-16,5 7-1 0,9 0-1 16,9 2 1-16,2-4 1 15,2-6-1-15,27-4-26 16,14-8 23-16,12-8-25 16,10-6-23-16,0 0-9 15,1-4-10-15,-8-14 45 16,-7-4-23-16,-8-4 34 15,-12 0 14-15,-12 0 0 16,-9 4 31-16,-10 0 18 16,0 2-2-16,-4 6 16 15,-17 1-37-15,-3 9-12 16,-5 4 8-16,-3 0-19 16,6 3 6-16,2 15-7 0,3 4 7 15,8 2-5 1,6-2-4-16,7 2 0 0,0-4-9 15,0-4 6-15,16-6-58 16,1-6 28-16,4-4 20 16,-1 0 5-16,0 0 8 15,-4-10 0-15,-6 0 21 16,-1 4-21-16,-7 2 6 16,1 4-6-16,2 0 2 15,-1 0-14-15,5 0 10 16,5 8 2-16,5 0-2 15,8-4 2-15,8-4-2 16,6 0-3-16,3 0-7 16,0-20 2-16,4-8-5 0,-4-6 15 15,-1-8 2-15,-3-6 2 16,-9-6-2-16,0-7 26 16,-6-3-10-16,-8-8 46 15,-8 0-45-15,-9 3-3 16,0 14 34-16,0 18-44 15,-2 17 13-15,-9 20 4 16,-7 2-19-16,-6 40-4 16,-5 22-7-16,4 19 7 15,5 7-3-15,9 2 3 16,6-1 0-16,5-11-32 16,0-18-80-16,19-18 8 15,12-18 0-15,0-14 47 0,0-12 50 16,0 0-6-1,-2-10 13-15,-5-16 2 0,-6-4 2 16,-11 0 17-16,-7-3-21 16,0 1 3-16,-9 3 9 15,-16 3-12-15,-6 8 10 16,-2 7 26-16,2 7-6 16,8 4-3-16,10 0-27 15,11 0 4-15,2 0 21 16,0 0-25-16,17 0 0 15,20 0 6-15,3 0 5 16,4 0 1-16,-1 2-12 0,-8 4 0 16,1 2 30-16,-7 6-28 15,-5 4 7-15,-2 9 4 16,-6 4 12-16,-1 4 20 16,-3 1-45-16,-6 0 2 15,-3-4 4-15,-1-4-6 16,0-8-2-16,-2-6-46 15,0-10-45-15,0-4-62 16,0 0-125-16</inkml:trace>
  <inkml:trace contextRef="#ctx0" brushRef="#br1" timeOffset="133115.91">14484 3954 847 0,'0'0'93'0,"0"0"-24"16,0 0-59-16,0 0-4 15,0 0-6-15,0 0-82 16,43 2-70-16,-24 34-52 16</inkml:trace>
  <inkml:trace contextRef="#ctx0" brushRef="#br1" timeOffset="133794.18">14700 4297 559 0,'0'0'73'0,"0"0"-40"15,0 0 16-15,0 0 26 16,0 0-1-16,0 0 16 16,18 16-75-16,-9-16 1 0,5 0 12 15,3-4-16-15,1-12-4 16,-3-4-8-16,-1-4 0 16,-5-2 5-16,-5 2-5 15,-4 2-6-15,0 6-3 16,-8 5-5-16,-15 6 14 15,-4 5-18-15,-2 0 18 16,-2 0-10-16,4 0 10 16,3 4 0-16,4 8-2 15,9-5 2-15,9 0-1 16,2-7-15-16,7 0 16 16,19 0 1-16,8 0-1 15,-5-7 0-15,0 2 7 0,-6 5 10 16,0 0 7-1,0 0-22-15,-1 4 5 0,0 11 2 16,2 3-9-16,-1 5 0 16,-6-1 0-16,-1 0 0 15,-7-4-1-15,-5-6-14 16,-2-2-30-16,2-6 44 16,-4-2-24-16,0-2 25 15,2 0 0-15,-2-8 34 16,0-18-24-16,0-4 20 15,2-8-19-15,0-5 37 16,7 2-44-16,-1-2 3 0,6 5 7 16,1 8 21-1,6 8 19-15,1 6-51 0,4 8 4 16,8 6 0-16,4 2-7 16,4 0-2-16,1 14 2 15,-5 8 0-15,-3 8 0 16,-6 0-1-16,-2 5 1 15,-8-2 0-15,-5 3 0 16,-9-1-3-16,-5 1 3 16,0 2 3-16,-5-2-2 15,-13-2-1-15,1-4-23 16,-3-4-34-16,9-10-116 16,11-10-175-16</inkml:trace>
  <inkml:trace contextRef="#ctx0" brushRef="#br1" timeOffset="133916.17">15560 4373 995 0,'0'0'219'16,"0"0"-139"-16,0 0-44 15,0 0-17-15,0 0 0 16,0 0-19-16,23-34-241 16</inkml:trace>
  <inkml:trace contextRef="#ctx0" brushRef="#br2" timeOffset="141540.63">519 6381 153 0,'0'0'178'0,"0"0"-151"16,0 0-23-16,0 0-3 16,0 0-1-16,0 0 9 15,-21 0-4-15,17 0-4 16,2 0 66-16,-2-4-27 15,4 1-20-15,-3-3 36 16,-1 1 11-16,4-4 8 16,-2-3-11-16,-3 0 19 15,5 2 20-15,-5-1-40 0,3 0 11 16,2 1 0-16,0 2-28 16,-2 4 7-16,0 2-28 15,0 2 0-15,0 0-8 16,-5 0-17-16,0 28-21 15,-6 19 16-15,-2 11 5 16,-1 2 0-16,3-2-2 16,5-10 2-16,4-12 7 15,2-12-6-15,0-10-2 16,2-4 2-16,0-8-1 16,0 0 1-16,0-2-1 15,0 0 0-15,0 0 32 16,0 0-32-16,0-22 24 15,0-18 5-15,2-14-26 0,12-12 0 16,-1-9-3-16,3 1 0 16,-1 4-1-16,-2 10 1 15,1 14 0-15,-4 16-1 16,-3 14 1-16,-2 10 0 16,-5 6-6-16,2 0-5 15,5 4-1-15,1 26-10 16,11 16 13-16,-2 18 8 15,1 12 1-15,-1 9 0 16,4-9 0-16,-5-10 0 16,3-14 3-16,0-12-3 0,-4-8 0 15,1-8-1-15,-6-8 1 16,-3-8-21-16,-4 0-42 16,-3-6-74-16,0-2 34 15,-18 0 15-15,-13 0-126 16,-9-14 68-16,-5-8 19 15,1-6-48-15,-1 0 112 16,-2 0 63-16,2 8 172 16,7 2-13-16,9 8-20 15,12 4 41-15,5 0-72 16,10 4 2-16,2 2-68 16,0-4-16-16,0 4 9 0,7-2-35 15,22-4-4 1,14 0 4-16,13-6 17 0,12-2-11 15,3-4-6-15,-2 2 4 16,8-1 0-16,-13 4-4 16,-8 3 0-16,-12 1 0 15,-19 5 1-15,-10 4-1 16,-3 0-1-16,-4 0 1 16,-1 0-6-16,0 7 6 15,0 9-6-15,-3 8 6 16,2 4 1-16,1 2-1 15,0-2 0-15,0-4 4 16,-3-8-3-16,0-6-1 16,1-6 0-16,-3-2 3 15,-2-2-2-15,0 0 6 0,0 0-4 16,0 0-1-16,0 0 51 16,0-14-15-16,0-14-37 15,0-10 12-15,-7-2-12 16,5-2-1-16,2 4 0 15,0 1 0-15,0 8-4 16,15 2 4-16,4 5-5 16,3 6-2-16,-2 4 7 15,2 4-3-15,-1 6 1 16,-6 2 2-16,3 0-11 16,-1 8 11-16,-1 16-4 15,-1 2-7-15,-1 8 11 0,-5 2 0 16,-3 0-5-1,0 0-25-15,-6-3 14 0,2-5-69 16,0-10-20-16,0-6 22 16,0-6-42-16,7-6-20 15,3 0 14-15,1 0-107 16,2-16 11-16</inkml:trace>
  <inkml:trace contextRef="#ctx0" brushRef="#br2" timeOffset="141875.28">1319 6457 179 0,'0'0'215'0,"0"0"-43"16,0 0-56-16,56-129 0 15,-39 93-16-15,-1 0-48 16,-5 4-7-16,-3 2 12 16,-2 6-18-16,-2 10-28 0,-4 6 8 15,0 6-17 1,0 2 22-16,0 0-24 0,0 0 0 16,0 0-4-16,-10 10 4 15,2 10 0-15,6 2-1 16,2 2 3-16,2 0 2 15,22 2-4-15,10 0 0 16,3-2 5-16,3-1-4 16,-1-1-1-16,-6 2 0 15,-8-2 0-15,-10 0-5 16,-9 0-7-16,-6 2 2 16,0 0 1-16,-12 0-9 0,-18-2 12 15,-1-4 1 1,0-4 5-16,2-6-1 0,2-2 1 15,5-4-12-15,2-2 3 16,2 0-84-16,5 0-112 16,-5 0-70-16</inkml:trace>
  <inkml:trace contextRef="#ctx0" brushRef="#br2" timeOffset="142273.68">322 6972 262 0,'0'0'619'0,"0"0"-552"0,0 0-19 16,0 0 10-16,0 0 0 15,0 0-18-15,27 0-36 16,49-8-4-16,37-10 43 16,34-6-11-16,19-4-11 15,1-6-21-15,-5-1 0 16,-17 2 12-16,-12 2-12 0,-14 8-3 16,-24 2 3-1,-20 7 7-15,-23 6-5 0,-20 4-2 16,-16 2 0-16,-12 2-14 15,-4 0 9-15,0 0-18 16,0 0 2-16,0 0-34 16,-9 0-14-16,-15 0-83 15,-3 0-135-15,4 0-213 16</inkml:trace>
  <inkml:trace contextRef="#ctx0" brushRef="#br2" timeOffset="142681.57">1967 6212 673 0,'0'0'174'0,"0"0"-143"16,0 0-21-16,0 0 2 15,0 0 51-15,0 0-47 16,-31 26-15-16,42-20 16 16,7-6-9-16,-1 0 4 0,1 0-12 15,-5 0 3-15,-3-2 19 16,-10-8-20-16,0-2 6 15,0-2 18-15,-8 0-25 16,-9 2 6-16,1 4-2 16,3 4-3-16,2 2 12 15,4 2-14-15,-2 0-12 16,1 12-7-16,3 16-71 16,3 2-27-16,2 0-155 15</inkml:trace>
  <inkml:trace contextRef="#ctx0" brushRef="#br2" timeOffset="143128.16">1978 6513 730 0,'0'0'64'15,"0"0"-45"-15,0 0 2 16,0 0 17-16,0 0 10 15,0 0-44-15,0 0 3 16,9 0 2-16,0 0-8 16,-5-8 25-16,1-2-8 15,-5 2 10-15,0 0 0 16,0 4-13-16,0 1 2 16,0 3 16-16,0 0-13 15,0 0-11-15,0 0-9 16,-3 9 0-16,3 7-5 15,0 0 5-15,0-2-4 0,3-4-3 16,13-4-6-16,-1-6 10 16,5 0-10-16,-3 0 13 15,0 0 3-15,-7-8 0 16,-3-8-1-16,-2 0 3 16,-5-2-2-16,0 0 9 15,0 4-12-15,-14 2 0 16,1 3 2-16,-3 8-2 15,1 1-5-15,1 0-11 16,3 1-58-16,7 12-65 16,4-1-74-16,0-6-152 0</inkml:trace>
  <inkml:trace contextRef="#ctx0" brushRef="#br2" timeOffset="143388.67">2270 6334 984 0,'0'0'61'16,"0"0"-27"-16,0 0 44 15,0 0-24-15,0 0-13 16,138-54-26-16,-91 48 0 16,2 2-10-16,4 0-5 0,-1 0 0 15,-10 0-3-15,-9 2 3 16,-17 0-28-16,-7 2-40 15,-9 0-44-15,0 0-4 16,0 0-90-16,-9 2 18 16,-7 4-205-16</inkml:trace>
  <inkml:trace contextRef="#ctx0" brushRef="#br1" timeOffset="-100873.14">23065 940 356 0,'0'0'142'0,"0"0"-121"16,0 0 45-16,0 0-13 15,0 0 10-15,0 0 23 0,0-22-28 16,0 20 3-1,0-4-1-15,0 2-14 0,0-2 8 16,0 2-26-16,0-2-3 16,-3 2 32-16,3 0-30 15,0-2-2-15,-2 2 1 16,2 0-12-16,0 0 7 16,0 2-20-16,0 2 0 15,0 0 29-15,0-2-29 16,0 2-2-16,0 0 1 15,-2 0-4-15,0 0 1 16,0 16-23-16,-6 14 26 16,0 12 2-16,-1 0 0 15,-1 1-3-15,4-7 2 16,0-6-1-16,1-5 1 16,3-4-1-16,0-5 0 0,0-6 0 15,2-6 0-15,0-2 0 16,0-2 1-16,0 0 8 15,0 0 7-15,0 0-16 16,4-2 1-16,15-10 19 16,8-2-17-16,7 2-3 15,0 2 1-15,-1 6 3 16,-4 4-4-16,-3 0-5 16,1 5 5-16,-4 13-8 15,-1 0 8-15,-5 5-1 16,-3-3-1-16,-5 0 2 0,-5-2 0 15,-4-2-2 1,0 0 2-16,0 0 0 0,-8 0 4 16,-17 2-4-16,-8 0 2 15,-7-2 2-15,-7 0 0 16,-2 1-4-16,0-3 0 16,5-2-8-16,1-5 4 15,11-3-14-15,8-1-2 16,9-3-5-16,8 0-8 15,7 0-60-15,0-18-42 16,0-9-132-16,20-3-57 16</inkml:trace>
  <inkml:trace contextRef="#ctx0" brushRef="#br1" timeOffset="-100567.41">23087 974 342 0,'0'0'167'0,"0"0"-124"16,0 0-5-16,0 0 60 16,0 0 42-16,0 0-48 15,-41-58-9-15,41 58-46 16,0 0-25-16,0 0 14 16,16 0-25-16,20 0-1 15,15 0 15-15,12 0 5 0,6 0-3 16,2-6-8-16,-5-2-1 15,-10 2 34-15,-15 0-39 16,-19 4-1-16,-13 2-2 16,-9 0 1-16,0 0-2 15,0 0-26-15,-18 0-39 16,-11 0-40-16,-7 0-115 16,1 2-26-16</inkml:trace>
  <inkml:trace contextRef="#ctx0" brushRef="#br3" timeOffset="30684.67">4317 6056 825 0,'0'0'47'0,"0"0"-27"16,0 0 26-16,0 0 61 16,0 0-46-16,0 0-39 15,-17-64-16-15,17 56 6 16,0 1 19-16,0 0-9 16,4 0-13-16,1 1 50 15,-3 2-46-15,0 4 10 16,-2 0 4-16,0 0-5 15,0 0-22-15,0 13-2 16,0 20 2-16,0 22-9 16,-9 9 9-16,-2 4 0 15,4-4 0-15,-2-4 1 16,5-11-1-16,2-9 0 16,0-12 0-16,0-8 2 15,2-6-2-15,-3-8-1 16,3-5 0-16,0-1 1 0,0 0 4 15,0 0-4 1,0 0 0-16,22 0 17 0,11 0-8 16,10-11-9-16,4-5 3 15,0 6-3-15,-5 0-12 16,-2 6-81-16,-7 1-72 16,-6 3-78-16,-9 0-342 15</inkml:trace>
  <inkml:trace contextRef="#ctx0" brushRef="#br3" timeOffset="31096.64">4837 6104 785 0,'0'0'83'15,"0"0"-58"-15,0 0 121 16,0 0-80-16,0 0-43 16,0 0-20-16,-27 56-3 15,25-12 5-15,2-2-5 16,0 0 0-16,2-10 3 16,16-6-3-16,1-5 0 15,4-10 1-15,4-7-1 0,0-4 8 16,2 0-8-16,-2-10 0 15,-6-10 19-15,-5-4-14 16,-7-4-5-16,-9-4 4 16,0-4 2-16,-4 0 1 15,-19 0-7-15,-6 8 0 16,3 6 5-16,-3 8-5 16,4 6-1-16,7 8 0 15,3 0 0-15,-1 0-39 16,5 22-101-16,5 4-69 15,6-2-82-15</inkml:trace>
  <inkml:trace contextRef="#ctx0" brushRef="#br3" timeOffset="31791.72">5376 6118 609 0,'0'0'123'0,"0"0"-94"16,0 0 100-16,0 0-23 15,0 0-49-15,0 0-3 0,-12-62-35 16,6 60 26 0,-3 0-27-16,-7 2-16 0,-3 0 20 15,-8 8-22-15,-2 16-1 16,0 6 1-16,6 4 0 16,8-2 0-16,6-2-1 15,9-4 1-15,0-6-8 16,0-6 8-16,16-6-10 15,5-8-7-15,8 0 17 16,0-4-9-16,-2-16 9 16,-2-2 0-16,-5-2 7 15,-5-2-6-15,-6 2-1 16,-4 2 6-16,-5 8 2 16,0 6 22-16,0 6-14 0,0 2-7 15,0 0-3-15,0 0-6 16,0 10-17-1,0 12 15-15,3 2 1 0,7 0 0 16,3-4-61-16,6-6-19 16,3-6 49-16,5-6-87 15,2-2 37-15,0 0-69 16,-3 0-69-16</inkml:trace>
  <inkml:trace contextRef="#ctx0" brushRef="#br3" timeOffset="32417.69">5806 6092 467 0,'0'0'142'0,"0"0"-95"15,0 0 76-15,0 0 3 16,0 0-19-16,0 0-49 15,-63-45-38-15,27 48-7 16,-1 19 36-16,-3 6-34 16,9 6 14-16,6 2-13 15,12-4-7-15,8-2-9 16,5-6-6-16,2-8 6 16,23-10-10-16,6-6 7 15,8 0 3-15,0-10 0 16,3-16-6-16,-1-8-1 15,-3-6-12-15,-5-6 19 16,-4-4-5-16,-4-5 5 16,-6-1-5-16,-5-4 0 0,-9 0 5 15,-5 4 5 1,0 10-5-16,0 14 0 0,-17 16 50 16,4 11-46-16,-3 5 11 15,1 23-12-15,-1 29-3 16,5 18 8-16,7 12-8 15,4 7 0-15,0-5 2 16,4-10-2-16,21-16 0 16,6-16-16-16,9-16-28 15,7-16-38-15,8-10-97 16,3-4-186-16</inkml:trace>
  <inkml:trace contextRef="#ctx0" brushRef="#br3" timeOffset="33684.11">6920 5885 738 0,'0'0'92'0,"0"0"-67"0,0 0 16 15,0 0 58-15,0 0-76 16,0 0-22-16,-25 56 2 15,17-4 10-15,-2 9-4 16,2 1-9-16,-1-2 0 16,3-8 6-16,0-14-6 15,2-10 0-15,4-12 0 16,0-6 1-16,0-8 4 16,0-2-5-16,0 0 0 15,0 0 41-15,0-24-13 16,0-12-23-16,10-8-5 15,-4-8 2-15,-2-4 3 16,1-4-5-16,1 5 0 16,-2 13 3-16,2 14 8 0,-4 14-10 15,0 8 15 1,4 6-14-16,5 0-2 16,5 8-15-16,6 16 15 0,5 2-4 15,0 3 4-15,2-5 0 16,0-6 0-16,0-9 0 15,-2-5 1-15,-3-4-1 16,1 0 0-16,-6-13 13 16,0-11-10-16,-4-2 12 15,-3-3 17-15,-8 1 3 16,-2 6-1-16,0 6-18 0,-2 8-11 16,0 6 59-16,0 2-60 15,0 0-4-15,0 0-12 16,0 22 0-16,0 14 3 15,2 11 9-15,0 4 0 16,-2 4 4-16,3-5-4 16,-1-4-1-16,2-6-2 15,4-8-22-15,0-4-16 16,1-4-89-16,2-10-50 16,2-11-218-16</inkml:trace>
  <inkml:trace contextRef="#ctx0" brushRef="#br3" timeOffset="34118.41">7980 5586 862 0,'0'0'79'0,"0"0"-53"0,0 0 24 16,-156 16 22-16,112 35 7 15,1 18-50-15,6 22-21 16,8 12 30-16,8 1-33 16,13-8-5-16,8-14 3 15,0-18-2-15,10-16-2 16,17-13 0-16,7-12-49 15,4-10-43-15,6-13-97 16,1 0-83-16,4-18-210 16</inkml:trace>
  <inkml:trace contextRef="#ctx0" brushRef="#br3" timeOffset="34851.39">8090 6007 875 0,'0'0'66'16,"0"0"-56"-16,0 0 2 0,0 0 17 15,0 0 48 1,0 0-74-16,-58-5 1 0,54 20-1 16,4 0 7-1,0 0 15-15,0 2-25 0,0-2 0 16,19 2 26-16,8 1-23 15,4-2 11 1,2 0-5-16,1-2-3 0,-1 2-1 16,-4 0-5-16,-4-2 0 15,-5-2 5 1,-7 2 4-16,-6-2-10 0,-7 0 2 16,0 0-1-16,0 2 6 15,-16 0-6-15,-13 0-23 16,-6-2 9-16,-5-4-71 15,-1-8-33-15,6 0-63 16,10-6 11-16,10-26 18 16,9-10-61-16,6-8 67 0,0-6 146 15,10 2 60-15,11 6 124 16,0 5 21-16,2 7-80 16,2 8-16-16,4 4-36 15,0 4-14-15,0 4 23 16,4 4-55-16,-2 10-7 15,3 2-14-15,-8 0-5 16,-4 14-2-16,-8 14-7 16,-10 8 8-16,-4 4-15 15,0 2 13-15,0-3-12 16,0-3-9-16,0-8 21 16,0-6-4-16,2-6 0 15,17-6 6-15,2-8-1 16,10-2 2-16,6 0-1 0,-2-8 6 15,3-14 3-15,-7-4 3 16,-8 0-11-16,-8-2 0 16,-13-1 52-16,-2 0-44 15,-2-2 20-15,-23 5 0 16,-4 8-13-16,-6 6 13 16,-3 9-29-16,-2 3 0 15,2 0-14-15,7 7 13 16,9 15-99-16,13 0-78 15,9-4-131-15</inkml:trace>
  <inkml:trace contextRef="#ctx0" brushRef="#br3" timeOffset="35182.05">8753 5975 333 0,'0'0'639'0,"0"0"-617"16,0 0-22-16,0 0-4 15,0 0-5-15,0 0 9 16,25 104 0-16,-18-71-3 16,4-3 3-16,7-8-15 0,2-8-26 15,3-6 12 1,2-8 28-16,4 0-10 0,0-6 11 16,0-16 9-16,-4-4-3 15,-7-4 9-15,-5-2 19 16,-8-3 0-16,-5 2 26 15,0 2-25-15,-15 3 18 16,-14 6 2-16,-7 8-38 16,-3 6-10-16,4 8-7 15,-1 0 0-15,7 4-2 16,5 20-60-16,9 2-114 16,8-4-132-16</inkml:trace>
  <inkml:trace contextRef="#ctx0" brushRef="#br3" timeOffset="35465.85">9190 5516 136 0,'0'0'1095'15,"0"0"-1095"-15,0 0-10 16,0 0-6-16,114-8 16 16,-58 59 8-16,0 14 13 15,-8 20-3-15,-15 13-18 0,-21 8 0 16,-12 6 3-16,-27 5-3 16,-26-3-42-1,-14-6-19-15,-6-5 52 0,-14 1-147 16,-9-8-141-16,0-7 170 15</inkml:trace>
  <inkml:trace contextRef="#ctx0" brushRef="#br3" timeOffset="39438.11">3072 6112 66 0,'0'0'500'0,"0"0"-499"15,0 0 4-15,0 0-5 16,0 0 43-16,0 0 24 16,0 0 30-16,-112 8-51 15,100 0-34-15,0 0 21 16,7 4-10-16,3 0-17 15,2 4-6-15,0 0 3 16,14 2-6-16,12-2 3 16,11 2 0-16,0-2 6 15,-1 0-6-15,-5 2 1 0,-9-2-1 16,-9 6 0 0,-8 2-10-16,-5 2 7 15,-7 2-2-15,-20-2-2 0,-8-5 7 16,-3-6-1-16,3-4 0 15,1-4 2-15,5-4 9 16,9-3-10-16,4 0 0 16,7-6 35-16,9-16-24 15,0-8-11-15,7-2-10 16,20-7 2-16,2 2-10 16,2-2 18-16,0 3-1 15,-4 2 1-15,-5 6 0 16,-9 6 10-16,-6 4 7 15,-7 10 5-15,0 2 50 16,0 4-54-16,0 0-1 0,-11 2-17 16,-6 0-1-16,-1 0-10 15,1 0-13-15,5 4-24 16,7 6 16-16,5 2-74 16,0-4-89-16,9-2 37 15</inkml:trace>
  <inkml:trace contextRef="#ctx0" brushRef="#br3" timeOffset="39765.67">3279 6152 480 0,'0'0'339'0,"0"0"-339"0,0 0-11 16,0 0 11-16,0 0 21 15,-20 118-11-15,20-84-10 16,0-6 5-16,15-4-2 15,6-10-3-15,1-7 0 16,3-7 4-16,1 0 7 16,3-3 23-16,0-17-13 15,-6-6-6-15,-5-2 58 16,-12-4-68-16,-6 0 7 16,0 2 13-16,-14 0-12 15,-13 8-4-15,-4 4-9 16,-2 10 9-16,0 8-19 15,1 0 10-15,6 2-29 16,6 20-26-16,6 2-89 16,10-2-68-16,4-4-152 0</inkml:trace>
  <inkml:trace contextRef="#ctx0" brushRef="#br3" timeOffset="40103.68">3555 6202 729 0,'0'0'26'16,"0"0"-26"-16,0 0-1 15,0 0-5-15,0 0 6 0,0 0 0 16,31 107 7 0,-17-84-6-16,-1-5 0 0,3-5-1 15,-1-8 1-15,4-5 6 16,1 0-1-1,-1 0 1-15,4-12 19 0,-5-10 8 16,-5-3-10-16,-6-4-11 16,-7 1 13-16,0-2 18 15,-11 4-25-15,-16 4 19 16,-4 6-16-16,-3 6-20 16,-3 10-2-16,3 0 0 15,3 2-37-15,6 20-4 16,9 0-97-16,10 0-90 15,6-6-244-15</inkml:trace>
  <inkml:trace contextRef="#ctx0" brushRef="#br3" timeOffset="40450.32">3912 6134 921 0,'0'0'93'16,"0"0"-93"-16,0 0 2 16,0 0 3-16,0 0-5 15,0 0-9-15,27-6 9 16,-23 6 0-16,0 0 0 0,-1 0-9 16,-1 0 9-16,-2 0-2 15,2 0 2-15,-2 0 0 16,0 0 7-16,2 0 1 15,1 0 2-15,-3-2-6 16,0-6-2-16,0 0 23 16,0 0-20-16,0-1 4 15,0 6 20-15,0-1-13 16,-5 2-11-16,1 2-5 16,-3 0-27-16,1 2-70 15,-1 16-95-15,2 2-124 16</inkml:trace>
  <inkml:trace contextRef="#ctx0" brushRef="#br3" timeOffset="40833.06">3970 6360 1005 0,'0'0'30'0,"0"0"-18"15,0 0-8-15,0 0 18 16,0 0 16-16,0 0-38 16,0 0 0-16,0 0-2 15,0 0 4-15,-2 0-4 16,0 0-8-16,2 3 10 16,0 2-14-16,0 1 14 0,0 2-6 15,0-4 5 1,0-1 1-16,6-3 0 0,3 0-7 15,0 0 7-15,0 0 15 16,-5-8-12-16,1-3 14 16,-5 0 16-16,0-2 30 15,0 3-24-15,0 2-20 16,-5 4-18-16,-1 4 8 16,-1 0-9-16,-2 0-55 15,0 18-130-15,1 0-65 16,5-4-455-16</inkml:trace>
  <inkml:trace contextRef="#ctx0" brushRef="#br3" timeOffset="43348.64">2925 7470 724 0,'0'0'86'0,"0"0"-76"16,0 0-1 0,0 0 27-16,0 0 50 15,0 0-66-15,-75-25-19 0,38 25 6 16,-5 20-7-16,-5 7 0 15,3-2 3-15,-2 0 1 16,9-3 26-16,13-4-24 16,10 0-4-16,14-3 16 15,19 6-18-15,23-3 0 16,18-2-1-16,4-2 4 16,-3-4 3-16,-8 0-6 15,-9 0 0-15,-12 2-17 16,-14 2 10-16,-14 8-46 15,-4 2 20-15,-13 6-4 16,-23-1 26-16,0-7-27 0,-6-7 27 16,2-2 3-16,2-9 8 15,0-4 0-15,9 0 1 16,10 0 5-16,11-13 59 16,8-13-53-16,8-6-7 15,29-8-9-15,8-4 4 16,4 0-3-16,-3 0-4 15,-5 0-29-15,-10 4 34 16,-11 7-11-16,-16 4 13 16,-4 7 9-16,-2 5-3 15,-22 5 19-15,-7 5 0 16,-3 4-24-16,-6 3 20 16,4 0-21-16,-1 3 0 15,8 10 2-15,12 5-2 0,9 5-47 16,8 0-131-16,0 0-78 15</inkml:trace>
  <inkml:trace contextRef="#ctx0" brushRef="#br3" timeOffset="43664.41">2952 7632 666 0,'0'0'99'0,"0"0"-99"16,0 0-2-1,0 0-5-15,-16 108 8 0,16-80-1 16,16-4 18 0,3-6-16-16,4-8-2 0,4-8 11 15,0-2 2-15,2 0 20 16,0-10-27-16,-5-12 0 16,-6-4 46-16,-7-2-39 15,-6-6 14-15,-5 2 36 16,0 0-50-16,-21 4 27 15,-3 6-40-15,-8 8 0 16,3 5 1-16,0 9-1 16,6 0-8-16,2 13-50 15,13 9-95-15,2 0-48 16,6-2-167-16</inkml:trace>
  <inkml:trace contextRef="#ctx0" brushRef="#br3" timeOffset="43999.71">3288 7610 753 0,'0'0'124'15,"0"0"-107"-15,0 0-17 16,0 0 0-16,0 0 6 16,0 0-4-16,0 80 2 15,13-54-4-15,3-6 2 16,4-6-9-16,0-8 7 15,3-4 0-15,-2-2 2 16,2 0 0-16,2-8-2 0,-3-12 7 16,-5-4 6-16,-5-4 42 15,-10 0-37-15,-2-2 2 16,0 0 33-16,-18 4-29 16,-5 5-4-16,-6 7-17 15,-2 9 10-15,-2 5-26 16,2 0 12-16,2 15-52 15,7 11-61-15,8-1-149 16,10-7-201-16</inkml:trace>
  <inkml:trace contextRef="#ctx0" brushRef="#br3" timeOffset="44297.81">3837 7474 964 0,'0'0'157'15,"0"0"-117"-15,0 0-6 16,0 0 1-16,0 0-18 16,0 0-17-16,-6-15-16 0,6 17-131 15,-2 22-25-15,-2 2-95 16,-5 1-262-16</inkml:trace>
  <inkml:trace contextRef="#ctx0" brushRef="#br3" timeOffset="44431.68">3798 7666 688 0,'0'0'149'0,"0"0"-148"0,0 0 58 16,0 0 51-16,0 0-41 15,0 0-17-15,0 0-52 0,0 0-2 16,10 0-45 0,-2 0-135-16,-1 0-159 0</inkml:trace>
  <inkml:trace contextRef="#ctx0" brushRef="#br3" timeOffset="51665.53">4589 7407 824 0,'0'0'0'0,"0"0"28"15,0 0-24-15,0 0 93 16,0 0-26-16,0 0-36 15,0 0-13-15,0 0-22 0,-24-58 9 16,1 58-3-16,-5 0-6 16,-3 0 0-16,-6 12 2 15,6 2 1-15,10-4 2 16,7 0-5-16,9-2 0 16,5 6-7-16,0 4 7 15,29 4-9-15,15 0 9 16,12-2 1-16,5 1 3 15,-1-8-4-15,-9 4 2 16,-9-3-2-16,-15 1 0 16,-13-1-11-16,-12 1 4 15,-2-1-3-15,0 0 5 0,-24 2 0 16,-8-2 5-16,-3-4 13 16,-4-2 1-16,2-4-13 15,1-4 18-15,3 0-7 16,4 0 5-16,2 0-17 15,10-8 5-15,3-4 5 16,7 0-10-16,3-2-48 16,4 2-19-16,0-3-95 15,25 0-103-15,12-6-248 16</inkml:trace>
  <inkml:trace contextRef="#ctx0" brushRef="#br3" timeOffset="51990.55">4957 7387 843 0,'0'0'27'0,"0"0"-27"15,0 0-15-15,0 0 15 16,0 0 10-16,0 0-10 16,4 112 0-16,5-86 1 15,5-5 4-15,1-10-4 16,1-4-1-16,1-6 0 15,2-1 38-15,-1 0-8 16,-1-1 32-16,-1-16-23 16,-3-2-6-16,-2-3 16 0,-8-5-38 15,-3 3 3-15,0 0 48 16,0 4-59-16,-3 6 1 16,-4 6 5-16,3 6-6 15,2 2-3-15,2 0-16 16,0 0-90-16,0 0-26 15,0 4-90-15,6 4 75 16,13-6-259-16</inkml:trace>
  <inkml:trace contextRef="#ctx0" brushRef="#br3" timeOffset="52546.68">5293 7381 817 0,'0'0'88'0,"0"0"-88"16,0 0 0-16,0 0 2 15,0 0 4-15,0 0 19 0,40 94-7 16,-26-62-14-16,-3 0 2 16,0-3-6-16,-2-7 0 15,-2-6-7-15,-5-7 7 16,-2-4-49-16,0-5-8 16,0 0-47-16,0 0 92 15,-9-20-47-15,-5-10 31 16,-1-8 17-16,-1-5 15 15,-1-5-4-15,-1 4 29 16,5 4 59-16,3 10 16 16,8 6 12-16,2 8-53 15,0 2-13-15,12-1-50 0,14 4 0 16,8 1 0-16,2 8 0 16,-3 2-2-16,-6 0-6 15,-8 18-19-15,-7 6 24 16,-10 4-61-16,-2-4 37 15,0-4 5-15,0-2 22 16,0-4-8-16,-2-2 8 16,2 2 0-16,0-2 3 15,0 2-3-15,19 5-4 16,10-4 4-16,5 6 4 16,-3-3 1-16,-9 0-5 15,-3 1 0-15,-15-1-1 16,-4 0 1-16,0 0 0 0,-27-1 4 15,-11-1 2 1,-4 0 18-16,-3-6-24 0,0-2 4 16,6-2 13-16,5-2-17 15,9-4-12-15,13 0-34 16,12 0-115-16,0-22-185 16</inkml:trace>
  <inkml:trace contextRef="#ctx0" brushRef="#br3" timeOffset="53749.85">7091 7377 856 0,'0'0'158'0,"0"0"-138"15,0 0 16-15,0 0-22 16,0 0-12-16,0 0 10 16,10 68-7-16,5-28-5 15,-2 3 3-15,-1-10 0 16,-6-2 4-16,-2-11-7 15,-1-10 0-15,-3-4-2 16,0-6 14-16,0 0-12 16,0 0 27-16,0 0 23 15,0-13 45-15,0-14-95 16,0-14 6-16,-3-7 3 16,3-6-3-16,0 0-12 15,0 6 5-15,0 12 1 16,0 12 3-16,0 14-3 15,0 8-4-15,0 2-12 16,0 0 8-16,0 0-7 16,5 4-4-16,2 12 19 0,2-2-8 15,-5-4 8-15,0-4 0 16,-4-2 0-16,0-4 3 16,0 0-3-16,0 0 2 15,0 0-2-15,0 0 30 16,0 0-26-16,0 0-1 15,0 0 39-15,0 0-40 16,0 0 11-16,0 0-11 16,0 0-2-16,0 0 14 15,0 0-14-15,0 0 0 16,0 0 1-16,0 0 2 0,0 0-6 16,0 0 0-1,5 8-8-15,4 2 5 0,2 6-6 16,4 6 12-16,6 4 0 15,1 0 3-15,-2-4-6 16,2-6-1-16,-1-6 4 16,-6-3-14-16,-1-6 9 15,-4-1 5-15,-1 0 15 16,1 0-13-16,-2-15 10 16,1-10-7-16,0-3-2 15,0-4 28-15,0-4-31 16,-3 2 0-16,4 4 16 15,-2 6-16-15,-3 6 0 0,1 8 0 16,-4 6 4-16,0 2-7 16,-2 2 3-16,6 0-14 15,-2 8 6-15,5 16-1 16,2 10 9-16,-4 6-2 16,-1 4 2-16,-1 2 3 15,-1-2-3-15,3 0 0 16,0-6-13-16,2-1-3 15,1-5-49-15,0-8-68 16,1-10-133-16,0-10-266 16</inkml:trace>
  <inkml:trace contextRef="#ctx0" brushRef="#br3" timeOffset="54006.87">7874 7030 983 0,'0'0'38'0,"0"0"-28"15,0 0 2-15,0 0 2 16,0 0 47-16,-39 116-27 16,28-40 18-16,1 7-48 15,2 1-2-15,8-6 20 16,0-12-22-16,0-16 0 0,23-11-1 15,8-11-44-15,7-12-51 16,9-10-86-16,-1-6-115 16</inkml:trace>
  <inkml:trace contextRef="#ctx0" brushRef="#br3" timeOffset="54673.6">8212 7295 913 0,'0'0'120'0,"0"0"-116"16,0 0 29 0,0 0 69-16,0 0-85 0,0 0-7 15,-45 74-10-15,45-46 4 16,16-4 1-16,6-4-5 16,3 0 0-16,4 0 3 15,0-4-1-15,-2 0-2 16,2-4 0-16,-5 1 1 15,-2-4 10-15,-4 0-11 16,-7 0 0-16,-4 1 5 16,-7 3-2-16,0 1-6 15,-2 2 1-15,-20-2-29 16,-3-2 6-16,0-6-61 16,3-6 9-16,0 0 1 15,4-4-43-15,3-20-28 16,5-10-8-16,10-11-75 15,0-1-52-15,0-2 282 0,10 4 205 16,1 10 48-16,-1 4-123 16,7 8-23-16,0 4-25 15,5 4-32 1,5 2 42-16,0 6-36 0,6 4-19 16,-1 2-9-16,-1 0-28 15,-4 4-1-15,-7 12-1 16,-3 6 4-16,-5 2-11 15,-5 0 9-15,-5 0 0 16,2-4-5-16,0-2 5 16,5-4-3-16,5-6 3 15,-1-2 0-15,5-4 3 0,-1-2-3 16,4 0 0 0,-1-2 16-16,-3-16-9 0,-3-4 13 15,-5-2 13-15,-7-4-8 16,-2 2 60-16,0 0-70 15,-6 4 0-15,-13 4 17 16,0 8-31-16,-4 4-1 16,1 6-2-16,2 0-18 15,2 6 19-15,2 12-144 16,12 0-58-16,4-6-134 16</inkml:trace>
  <inkml:trace contextRef="#ctx0" brushRef="#br3" timeOffset="54890.37">8988 7146 1123 0,'0'0'110'16,"0"0"-46"-16,0 0 29 16,0 0-56-16,0 0-37 15,0 0 0-15,50 85 14 16,-42-35-14-16,-6 6 0 15,-2 2-5-15,0-4-4 16,0-6-67-16,2-12-44 16,5-13-72-16,-1-15-199 0</inkml:trace>
  <inkml:trace contextRef="#ctx0" brushRef="#br3" timeOffset="55145.61">9123 6894 1333 0,'0'0'44'15,"0"0"-44"-15,0 0-31 16,0 0 25-16,121 26 6 16,-53 24 0-16,0 14 0 15,-15 11 6-15,-12 11-6 16,-18 8-12-16,-17 2 10 15,-6-6-33-15,-16-9-142 0,-26-13 143 16,-12-6 19-16,-13-6-34 16,-5-6-219-16,1-10-175 15</inkml:trace>
  <inkml:trace contextRef="#ctx0" brushRef="#br3" timeOffset="71411.7">4458 9132 494 0,'0'0'101'0,"0"0"-2"15,0 0-36-15,0 0 25 16,0 0 25-16,0 0-32 16,0 0-22-16,-62-71-18 15,62 71-7-15,0 0 15 16,0 0-49-16,0 0-12 0,0 7 11 15,0 25-9-15,4 14 10 16,11 10-4-16,-1 2 9 16,-5-2 0-16,-3-4-5 15,-2-7 0-15,-4-8 5 16,0-2 2-16,0-3 2 16,0-6-9-16,-21 0 4 15,-6-6 8-15,-8 0-12 16,-8-6 0-16,-4-2 8 15,0-6-7-15,3-6 0 16,-1 0-1-16,5 0-25 16,5-20 19-16,6-10-94 15,12-10-24-15,13-14-146 16,4-8-308-16</inkml:trace>
  <inkml:trace contextRef="#ctx0" brushRef="#br3" timeOffset="71662.42">4146 9082 884 0,'0'0'155'0,"0"0"-132"15,0 0-23-15,0 0-1 16,0 0 1-16,0 0 12 16,29-4-1-16,26-14 72 15,15-9-68-15,-1 0-5 16,-5-2 3-16,-10 7-9 15,-14 4-4-15,-11 8-2 0,-11 4 2 16,-5 4-15-16,-2 2-46 16,-4 0-37-16,2 4-37 15,-5 12-84-15,1 4-96 16</inkml:trace>
  <inkml:trace contextRef="#ctx0" brushRef="#br3" timeOffset="72569.28">4716 9246 731 0,'0'0'33'0,"0"0"-25"15,0 0-8-15,0 0 32 16,-17 126 3-16,17-90-6 15,11-1-26-15,2-6 19 16,3-7-22-16,-1-9 0 16,1-9 8-16,-1-4-2 15,8 0 35-15,3-17 9 16,1-10-40-16,2-8 11 16,-2-1-21-16,-7-2 0 15,-4 0 2-15,-8 0-2 16,-3 6 2-16,-5 6-2 15,0 10 0-15,0 8 24 16,0 6-21-16,0 2 25 0,0 0-5 16,0 0-23-16,0 10-11 15,0 18 8-15,0 2 3 16,6 0-1-16,8-4 1 16,-1-6 0-16,3-4-1 15,-3-7 2-15,3-6-2 16,-1-3 1-16,1 0 0 15,4-2 16-15,-2-14-16 16,0-4 0-16,-7 0 8 16,-2 0-2-16,-5 4-1 0,-2 6-5 15,1 2 3 1,-3 6 13-16,0 2-16 0,0 0-3 16,0 0 2-16,0 2-9 15,7 14 4-15,1 8 4 16,5 0 2-16,1-4 0 15,-1-2 0-15,3-6 0 16,-3-6-1-16,1-6 1 16,-1 0 0-16,1 0 0 15,-1-2 0-15,-5-11 11 16,2-2-11-16,-8 1 0 16,0 4 6-16,-2 2-1 15,0 4 4-15,0 2-3 16,0 2-5-16,0 0 16 15,0 0-17-15,3 0-12 0,1 0 5 16,2 0 2-16,3 8 4 16,3 0 0-16,-4-2 1 15,3-2-2-15,3-4 2 16,1 0-10-16,1 0 7 16,1 0 6-16,2-14-1 15,-3-2-2-15,-5 2 1 16,-3 4 2-16,-3 4-3 15,-3 2 0-15,-2 4 1 16,0 0-1-16,0 0-2 16,3 0-13-16,1 12 15 15,0 6-17-15,3 2 4 16,2 2-39-16,2-2-17 16,4-2-67-16,1-8-71 0,4-6-176 15</inkml:trace>
  <inkml:trace contextRef="#ctx0" brushRef="#br3" timeOffset="73032.8">5719 9302 118 0,'0'0'684'0,"0"0"-597"16,0 0-44-16,0 0-30 16,0 0 6-16,0 0 39 15,2 161-46-15,13-89 18 16,6 2-30-16,-3 8 0 15,-5 2 4-15,-4 1-4 16,-7-7-3-16,0-16-16 0,-2-18 1 16,0-20 4-16,0-16 9 15,0-8 5-15,-4 0 29 16,-14-26-8-16,-2-18 0 16,-3-12 14-16,-1-11 11 15,-2-10 4-15,-1-10-49 16,4-5-1-16,8 0 8 15,8 6-2-15,7 11 3 16,0 17-9-16,10 10 0 16,15 8-2-16,7 6 2 15,2 8-5-15,-1 4 5 0,1 8 0 16,-5 8 0-16,-8 6-4 16,0 0 4-16,-11 16-16 15,-4 14 14-15,-6 8-5 16,0 4 6-16,-3 0 0 15,-21-2-6-15,-3 0-21 16,-4 3-30-16,-5-3 29 16,-2 0-69-16,4-4-49 15,5-8-52-15,10-10-131 16</inkml:trace>
  <inkml:trace contextRef="#ctx0" brushRef="#br3" timeOffset="73366.55">6089 9340 890 0,'0'0'204'15,"0"0"-175"-15,0 0 2 0,0 0-7 16,0 0 4-16,0 0 29 16,162-40-57-16,-110 24 0 15,-4 2 0-15,-12 4 1 16,-13 4-1-16,-10 2-101 15,-10 4-79-15,-3-2-50 16,0 0-225-16</inkml:trace>
  <inkml:trace contextRef="#ctx0" brushRef="#br3" timeOffset="73566.78">6287 9115 645 0,'0'0'237'16,"0"0"-82"-16,0 0-123 0,0 0 5 15,0 0 35 1,0 0-65-16,-9 53 40 0,20-7-15 16,-1 8-21-16,-4 8-3 15,-6 4-8-15,0-1-12 16,0-7-22-16,0-12-148 16,0-12-188-16</inkml:trace>
  <inkml:trace contextRef="#ctx0" brushRef="#br3" timeOffset="75395.53">7361 9074 499 0,'0'0'63'0,"0"0"-15"15,0 0 19-15,0 0 64 0,0 0-34 16,0 0-10-16,16-85-12 16,-16 85-41-16,0 0-5 15,0 0-29-15,2 17-9 16,3 19 8-16,1 12 2 15,1 6 3-15,-1-2 17 16,4-6-21-16,-2-12 0 16,-3-10 3-16,-1-10-2 15,-2-6 0-15,-2-2-1 16,0-6 0-16,0 0 1 16,0 0 10-16,0 0-11 15,0 0 10-15,0-8 8 16,-2-18-17-16,-7-8-1 0,-2-6 0 15,4-6 1 1,3-4-1-16,-1 4 0 0,5 7-2 16,0 11 4-1,0 10-2-15,0 8 0 0,0 6 0 16,0 4-1-16,0 0 1 16,0 0-12-16,0 14-7 15,3 14 19-15,8 8 2 16,-2-1-2-16,4-3 0 15,3-2 8-15,-1-6-5 16,1-6-3-16,-3-4 7 16,1-4-4-16,-3-6-1 0,-3 0-2 15,4-4 0 1,-1 0 12-16,2 0-7 0,3-10-5 16,2-14 6-16,-3-6-2 15,1-8 0-15,-5 0-4 16,-2 0 0-16,-1 5 10 15,0 5-8-15,-4 10-2 16,1 6 4-16,-3 8 5 16,0 4 0-16,-2 0-9 15,4 0-11-15,4 24 0 16,0 16 12-16,3 10-1 16,1 9 1-16,-4-3 1 15,-1-6-2-15,1-4 0 16,0-8 0-16,-4-2 0 15,3-5 0-15,-3-3 0 0,3-2-20 16,-1-4-63-16,4-4-57 16,0-8-96-16,6-10-108 15</inkml:trace>
  <inkml:trace contextRef="#ctx0" brushRef="#br3" timeOffset="75846.47">8435 8635 680 0,'0'0'146'16,"0"0"-134"-16,0 0-7 0,0 0 14 15,0 0 41-15,-143 112 20 16,103-22-37-16,3 18-15 16,3 15 41-16,5 7-43 15,7 0-1-15,9-8-15 16,10-15-7-16,3-23-3 16,16-20 0-16,21-18-14 15,15-18 6-15,8-14-104 16,11-14-49-16,8 0-100 15</inkml:trace>
  <inkml:trace contextRef="#ctx0" brushRef="#br3" timeOffset="78192.7">10195 9426 747 0,'0'0'109'16,"0"0"-50"-16,0 0-13 16,0 0-46-16,0 0 18 0,0 0-15 15,0 75-3-15,-6-37 14 16,-1 4-14-16,2 2-18 16,-2-4-104-16,3-8-146 15</inkml:trace>
  <inkml:trace contextRef="#ctx0" brushRef="#br3" timeOffset="78998.53">11273 8696 783 0,'0'0'105'0,"0"0"-73"15,0 0-22-15,0 0 102 16,0 0-57-16,0 0-27 16,121-32 23-16,-63 58-16 0,6 13-9 15,-1 13-17-15,-1 12-2 16,-8 12 12-16,-14 10-19 16,-9 3 0-16,-9-3-1 15,-13-6 1-15,-9-6 0 16,-2-2-13-1,-34 1-54-15,-11-3 3 0,-15 0-102 16,-9-8-113-16,-10-8-373 16</inkml:trace>
  <inkml:trace contextRef="#ctx0" brushRef="#br3" timeOffset="80624.06">2368 9270 599 0,'0'0'161'0,"0"0"-124"16,0 0-34-16,0 0 0 15,0 0 24 1,0 0 40-16,-129 18-33 0,106 4-23 16,5 0 9-16,10-2-9 15,8 0-2-15,0-2-9 16,4 0 0-16,29 5 12 16,8-5-2-16,12 1-8 15,3-2 6-15,0 1 0 16,-1-2-4-16,-8 2-4 15,-12 2 0-15,-12 2-14 16,-17 2-4-16,-6 0 2 16,-17 2 10-16,-21-6 6 0,-5-2-1 15,-1-4 0 1,7-6 1-16,2-8 11 0,9 0-7 16,8 0-4-16,7-14 22 15,11-16-12-15,0-6-7 16,11-8-3-16,23-4 0 15,7 0-5-15,0 1 5 16,-1 4-6-16,-7 4 6 16,-10 7 4-16,-10 8 1 15,-13 8-5-15,0 4 0 16,-24 4 13-16,-5 0-9 16,4 4-4-16,1 4 5 15,1 0-4-15,6 0-1 16,-1 0-3-16,5 10-22 15,1 6-6-15,10 4-112 16,2 0-57-16,0 0-100 0</inkml:trace>
  <inkml:trace contextRef="#ctx0" brushRef="#br3" timeOffset="80942.67">2655 9364 660 0,'0'0'80'0,"0"0"-80"16,0 0-4-16,0 0 4 0,0 0 12 16,0 115-12-1,0-81 0-15,12-4 8 0,5-10-8 16,4-8 0-16,3-12 2 16,2 0 4-16,5 0 17 15,0-20-22-15,-1-6 11 16,-6-4 17-16,-8-1-21 15,-14-1-5-15,-2 0 38 16,-2 2 4-16,-25 2-7 16,-4 4-32-16,-2 8-4 15,-3 8 24-15,0 8-26 16,3 0-3-16,-1 10-24 16,7 16-63-16,10 0-63 15,3-1-111-15</inkml:trace>
  <inkml:trace contextRef="#ctx0" brushRef="#br3" timeOffset="81368.2">3161 9232 714 0,'0'0'148'0,"0"0"-127"16,0 0-21-16,0 0 0 15,0 0 36-15,0 0-17 0,-7 131-11 16,7-69-4-1,2 3-4-15,-2 2-43 0,0-11-122 16,3-12-115-16</inkml:trace>
  <inkml:trace contextRef="#ctx0" brushRef="#br3" timeOffset="82020.33">3546 9218 738 0,'0'0'0'15,"0"0"15"-15,0 0-24 16,0 0 15-16,0 0-6 16,0 0 14-16,17 32-3 0,-13-32 22 15,-2 0-23-15,0 0 1 16,-2 0 50-16,0 0-10 16,0 0 15-16,0-6-43 15,-4 0-11-15,-5 2 8 16,2 2-20-16,2 2 0 15,3 0 0-15,0 0 0 16,2 0-35-16,0 16-71 16,0 6-69-16,0 4-66 15</inkml:trace>
  <inkml:trace contextRef="#ctx0" brushRef="#br3" timeOffset="82373.38">3567 9607 802 0,'0'0'50'15,"0"0"-4"-15,0 0 47 16,0 0-37-16,0 0-29 16,0 0-19-16,19-58-4 15,-16 53 21-15,-3 5-23 16,0 0 8-16,0 0 29 15,0 0-37-15,0 0 5 16,0 0-7-16,0 7 2 0,0 3-5 16,0 0 3-1,0-6 0-15,0-2-7 0,0-2 7 16,3 0 0-16,1 0-2 16,0 0 4-16,-2 0 10 15,-2 0-12-15,0 0 0 16,0 0-5-16,0 0-29 15,0 4-71-15,-10 12-205 16,-11 2-159-16</inkml:trace>
  <inkml:trace contextRef="#ctx0" brushRef="#br3" timeOffset="88130.78">11383 10176 141 0,'0'0'0'0,"0"0"-82"0</inkml:trace>
  <inkml:trace contextRef="#ctx0" brushRef="#br3" timeOffset="91972.45">2169 10852 673 0,'0'0'61'16,"0"0"-61"-16,0 0-1 16,0 0 1-16,0 0 34 15,0 0 9-15,-127-2-17 16,92 4-19-16,-5 12 46 15,0 2-22-15,6 2 5 16,6 0 7-16,10 4-33 16,9 2-7-16,9 5-3 15,0-1 0-15,22 2-2 16,18-4 2-16,13-2-5 0,9-6 5 16,1-2 2-1,-7 2-1-15,-9-2-1 0,-18 2-12 16,-12-2-4-16,-9-4-17 15,-8-2 20-15,0-2 13 16,-8-2 2-16,-11-2 16 16,-4-4 7-16,-1 0-2 15,4 0 35-15,0-2-41 16,4-14-10-16,3-4 1 16,8-8 5-16,5-4-13 15,0-4-9-15,7-2 9 16,13 2-9-16,0 2 9 15,-2 1-12-15,-5 5 12 16,-1 5 1-16,-8-2-1 16,-4 5-1-16,0 2 1 0,0 4 17 15,0 0-17-15,-9 4 0 16,-2 2 0-16,-5 2 2 16,3 6-2-16,-5 0-14 15,0 0-63-15,3 10-41 16,3 10-72-16,8-4-34 15</inkml:trace>
  <inkml:trace contextRef="#ctx0" brushRef="#br3" timeOffset="92305.92">2377 10826 80 0,'0'0'747'16,"0"0"-747"-16,0 0-29 15,0 0 27-15,-13 127-6 16,13-86 4-16,0 0 4 16,6-7-8-16,9-12 8 15,4-10-7-15,1-8 7 16,-1-4 0-16,6 0 36 16,2-8 3-16,0-14-10 15,2-4 37-15,-7-2-26 16,-9-2 1-16,-8-2-15 0,-5 1 1 15,-9 1 14 1,-16 4-29-16,-6 4-10 0,0 8 13 16,4 8-15-16,0 6-13 15,0 0-63-15,8 12-31 16,1 14-56-16,9-6-48 16,9-4-273-16</inkml:trace>
  <inkml:trace contextRef="#ctx0" brushRef="#br3" timeOffset="93207.56">3615 10750 350 0,'0'0'490'16,"0"0"-465"-16,0 0-25 15,0 0 0-15,0 0 74 16,0 0-67-16,-37 30-5 16,32-18-1-16,5-2 3 15,0-4-4-15,0-6 0 16,0 0 0-16,0 0 1 15,0 0 9-15,0 0-8 16,2 0 40-16,3-8 6 16,-1-6-1-16,-4-2-35 15,0 4-5-15,0 0 37 16,0 6-42-16,0 2-2 0,0 4-2 16,0 0-47-16,-2 4-87 15,0 18-111-15,0 4 42 16</inkml:trace>
  <inkml:trace contextRef="#ctx0" brushRef="#br3" timeOffset="93554.65">3627 11061 847 0,'0'0'86'0,"0"0"-59"0,0 0 54 16,0 0-58-1,0 0-18-15,0 0-5 0,15-20 0 16,-13 20 3 0,-2 0-3-16,0-2 0 0,0 2 22 15,0 0-12-15,0 0 18 16,0 0-4-16,0 0-10 16,0 0-6-16,0-2-8 15,0 2-11-15,0 0 5 16,0-2-42-16,0 2 2 15,0-2 13-15,6 2 33 16,-2-3-3-16,0 2 3 16,-4-2 0-16,0 2 17 15,0-3-15-15,0 2 9 0,0 2-11 16,0 0-27 0,-6 0-119-16,-6 0-275 0</inkml:trace>
  <inkml:trace contextRef="#ctx0" brushRef="#br3" timeOffset="104136.37">4402 10730 736 0,'0'0'85'0,"0"0"-53"0,0 0 22 15,0 0 22-15,0 0 32 16,0 0-79-16,-14-18-27 16,14 18-4-16,-6 10-4 15,-3 22 4-15,-9 18 1 16,-11 12 2-16,3 2 24 15,-3-4-17-15,6-9-5 16,5-11 21-16,7-10 3 16,3-8-13-16,6-10-13 15,2-6 7-15,0-4 17 0,0-2-21 16,0 0-4-16,17 0 15 16,18 0 5-16,13-4 4 15,5-10-24-15,2-2 9 16,-1 2-3-16,-7 2-6 15,-7 6-34-15,-9 6-36 16,-4 0-65-16,-6 0-58 16,-6 6-106-16</inkml:trace>
  <inkml:trace contextRef="#ctx0" brushRef="#br3" timeOffset="104574.3">4872 10858 641 0,'0'0'131'16,"0"0"-78"-16,0 0-34 15,0 0 15-15,0 0-11 16,0 0 2-16,-58 78-12 16,56-39-10-16,2-3 11 0,0-6-13 15,0-6-1 1,16-10 15-16,6-8-4 0,4-6 12 16,8 0 1-16,-3-12-4 15,0-14 25-15,-8-2-29 16,-7-1-6-16,-12 0 19 15,-4-2-11-15,0 0 0 16,-16-2-4-16,-13 5-10 16,-4 4 17-16,-1 8-21 15,1 8-3-15,2 8 0 16,4 0 0-16,5 4-45 16,6 20-53-16,10 10-19 15,6 0-26-15,0-2-142 16</inkml:trace>
  <inkml:trace contextRef="#ctx0" brushRef="#br3" timeOffset="105088.69">5248 10854 878 0,'0'0'90'0,"0"0"-68"15,0 0-10-15,0 0-11 16,0 0 11-16,0 0-13 16,0 52 1-16,-4-15 0 0,-2-1 2 15,-1-7-1-15,1-2 3 16,4-9 13-16,-4-4-11 16,2-6 41-16,2-2-23 15,0-4-8-15,2-2-2 16,0 0 4-16,0 0-4 15,0 0 0-15,0 0-5 16,0 0 38-16,0 0-37 16,0 0 19-16,0-10 22 15,0-10-21-15,0-10-25 16,0-7-5-16,0-3 0 16,10-3 0-16,4-6 0 15,1 7-2-15,1 8-4 16,-3 10 9-16,-1 10-6 0,-3 12-8 15,-1 2 5 1,4 0-6-16,-3 16-1 0,2 18 2 16,0 12 9-16,-2 2 2 15,-3 2 0-15,3-7-5 16,3-6-10-16,-3-5 5 16,1-5-31-16,0-7-41 15,-6-4-40-15,-2-4-69 16,-2-8-76-16,0-4-78 15</inkml:trace>
  <inkml:trace contextRef="#ctx0" brushRef="#br3" timeOffset="105262.62">5246 11063 672 0,'0'0'194'0,"0"0"-104"16,0 0 19-16,0 0-65 16,0 0 49-16,0 0-40 15,-35-30-53-15,64 22-7 16,11 0 2-16,5-1-23 15,3 4-47-15,-1 1-74 16,-5-2-90-16,-3-1 29 16,-8 0-133-16</inkml:trace>
  <inkml:trace contextRef="#ctx0" brushRef="#br3" timeOffset="105718.73">5645 10940 597 0,'0'0'109'0,"0"0"-67"16,0 0 60-1,0 0 73-15,0 0-118 0,0 0-13 16,0-36 5-16,-2 35-9 16,-2-3-18-16,-1 1-22 15,-1 3 0-15,-4 0 5 16,-3 0-5-16,-5 12-8 16,-1 15 7-16,0 6 1 15,4 2-3-15,6-1 2 16,7-4 1-16,2-6-16 15,0-10 15-15,4-6-14 16,12-6 0-16,6-2 4 0,5-2 11 16,-1-24-9-1,5-4 7-15,-4-8-14 0,-2-5 12 16,-7-3 4-16,-5-4 0 16,-6-2 3-16,-5-6 2 15,-2 4-5-15,0 0 0 16,0 11 30-16,-5 16-27 15,-3 10 6-15,4 16 18 16,-1 1-23-16,-7 22-4 16,4 24-21-16,-1 20 21 15,5 10 4-15,4 0-4 16,0-10-1-16,15-12 1 16,10-11 1-16,10-13-1 15,3-10-20-15,9-12-82 16,4-8-23-16,0 0-196 0</inkml:trace>
  <inkml:trace contextRef="#ctx0" brushRef="#br3" timeOffset="107368.75">7312 10660 413 0,'0'0'342'0,"0"0"-257"16,0 0-50-16,0 0-10 16,0 0 6-16,0 0-31 15,-22 32 0-15,15 22 44 16,0 6-37-16,3 0 3 16,-1-5 1-16,3-14-7 15,0-10 28-15,2-13-24 16,0-8 0-16,0-5 36 15,0-5-40-15,0 0-4 16,0 0 14-16,0 0 8 16,0 0 13-16,0-7-5 15,0-19 10-15,7-13-22 16,-1-7-18-16,-2-4 0 0,-4-4 1 16,0-4-1-1,0 6 0-15,3 12-1 0,0 12 1 16,-3 12 7-16,2 10-7 15,0 6-3-15,4 0-3 16,5 0-11-16,8 18 17 16,3 6-12-16,-3-1 12 15,0-2 2-15,-4-9-2 16,-3-8-1-16,-4-2 1 16,1-2 0-16,0 0 16 15,7 0-5-15,4-16 3 16,2-7 27-16,-2 0-37 0,0 1-2 15,-7 2 8 1,-1 9-1-16,-8 5-4 0,-2 6-5 16,-2 0 0-16,0 0-14 15,3 17 3-15,1 12 9 16,5 14 2-16,-3 3 5 16,4 6-5-16,-4-2-1 15,3 2 1-15,-3-3-14 16,2-7-37-16,-2-8-27 15,1-6-53-15,-3-13-113 16,0-8-190-16</inkml:trace>
  <inkml:trace contextRef="#ctx0" brushRef="#br3" timeOffset="107695.12">8082 10507 581 0,'0'0'113'0,"0"0"-34"15,0 0 13-15,0 0-26 0,0 0 15 16,0 0-22-1,-117 24-21-15,88 19-10 0,2 15-28 16,5 8 5-16,9 6 13 16,3 0-18-16,10-4 0 15,0-6-2-15,8-8-4 16,15-11-51-16,6-13-58 16,7-16-26-16,-2-14-14 15,2 0-94-15</inkml:trace>
  <inkml:trace contextRef="#ctx0" brushRef="#br3" timeOffset="108185.45">8244 10716 680 0,'0'0'136'16,"0"0"-110"-16,0 0 53 0,0 0 15 15,0 0-49-15,0 0-18 16,-25 2-23-16,16 16-4 16,4-2 6-16,5 0-3 15,0-2 1-15,3 0-4 16,17-2 0-16,6 2 29 16,6-2-22-16,1 0-7 15,2 0 11-15,-3 0-4 16,-5-2-3-16,-9 2-4 15,-7-1 0-15,-5 3 4 16,-6-1-4-16,0 3 0 16,0 0 2-16,-17-2-2 0,-8 3-14 15,-8-6-42 1,-3 2-23-16,-2-7-18 0,0-4-107 16,5-2-12-16,8-10-91 15</inkml:trace>
  <inkml:trace contextRef="#ctx0" brushRef="#br3" timeOffset="108546.68">8199 10750 314 0,'0'0'134'16,"0"0"-82"-16,0 0-5 15,0 0 14-15,145-92-32 16,-106 84 46-16,2 4-34 16,-3 4-15-16,-7 0-4 15,-8 20-10-15,-10 10-3 0,-7 4-9 16,-2 2 2-1,-1 0 34-15,2-8-33 0,1-4 4 16,3-6 9-16,7-8 7 16,1-4 8-16,6-6-22 15,2 0-2-15,0 0 42 16,0-10-30-16,-4-8-8 16,-9-4-4-16,-4-4 1 15,-8-2 15-15,0-2-6 16,-2 0-2-16,-23 8 46 15,-4 2-52-15,-4 7-7 16,-1 10-2-16,1 3-3 16,2 0-5-16,6 18-70 15,9 6-43-15,12 0-1 0,4-4-124 16,0-6-246-16</inkml:trace>
  <inkml:trace contextRef="#ctx0" brushRef="#br3" timeOffset="108745.15">8927 10651 803 0,'0'0'180'15,"0"0"-96"-15,0 0-53 16,0 0 23-16,0 0-43 16,0 0-10-16,42 47 15 15,-32-5-16-15,-6 2 0 16,1 0-7-16,-5 0-19 0,4-10-77 15,-4-5-55 1,2-14-42-16,-2-11-131 0</inkml:trace>
  <inkml:trace contextRef="#ctx0" brushRef="#br3" timeOffset="108984.87">8976 10383 919 0,'0'0'127'0,"0"0"-45"16,0 0-63-16,0 0-19 16,0 0 0-16,116-48 41 0,-51 86-32 15,-3 14-4-15,-6 14-3 16,-9 11-1-16,-11 9 3 16,-21 2-4-16,-15 6-9 15,-3-2 3-15,-43-1-50 16,-20 5-25-16,-19-6-68 15,-11-3-144-15</inkml:trace>
  <inkml:trace contextRef="#ctx0" brushRef="#br3" timeOffset="117852.79">1953 12147 804 0,'0'0'42'0,"0"0"-34"16,0 0-5-16,0 0 9 15,0 0 106-15,0 0-77 16,-117-7-37-16,103 14 14 15,5 6-14-15,3 3-4 16,4 4 0-16,2 6 4 16,0 4 3-16,15 0-7 15,18-2 0-15,10-2 6 0,5-4-6 16,4-2 0-16,-4 0-1 16,-9 3 5-1,-13-1 2-15,-14 3-6 0,-12 5-13 16,0 2 10-16,-27 0-14 15,-13-1-2-15,-5-11 4 16,1-4 15-16,-1-8 4 16,7-6-4-16,5-2 0 15,8 0 22-15,10-14-11 16,7-10 18-16,8-11-23 16,0-5 11-16,27-3-28 15,7-4 11-15,2-1 0 16,0 4 4-16,-5 0-4 15,-6 4-1-15,-13 6-3 16,-5 4 8-16,-7 6 29 0,0 3-33 16,0 7 2-16,-9 5 18 15,-4 0-20-15,-3 8-2 16,-2 1-5-16,1 0-16 16,1 5 12-16,1 16-54 15,6 3-45-15,6 2 4 16,3-8-90-16,3-6-181 15</inkml:trace>
  <inkml:trace contextRef="#ctx0" brushRef="#br3" timeOffset="118168.66">2370 12128 175 0,'0'0'689'0,"0"0"-689"16,0 0-21-16,-62 124 14 15,55-70 7-15,7 2-1 16,0 0 1-16,7-12 0 16,15-9-9-16,5-17 9 15,1-11-5-15,1-7 5 16,2 0 0-16,4-18 31 16,-4-14-23-16,-3-5 6 15,-1-8 34-15,-9-3-24 16,-7-4 28-16,-7-4-31 15,-4 2-6-15,-13 6 34 0,-14 9-49 16,-6 15-2-16,0 12-12 16,-5 12-8-16,-3 4-45 15,2 28-61-15,5 8-56 16,7-1-8-16</inkml:trace>
  <inkml:trace contextRef="#ctx0" brushRef="#br3" timeOffset="118979.43">3740 12007 1067 0,'0'0'149'0,"0"0"-80"16,0 0-24-16,0 0-44 15,0 0-2-15,0 0-4 16,-9-26-140-16,9 52-56 15,0 13-179-15</inkml:trace>
  <inkml:trace contextRef="#ctx0" brushRef="#br3" timeOffset="119116.37">3656 12372 951 0,'0'0'136'0,"0"0"-94"15,0 0 0-15,0 0 48 16,0 0-5-16,0 0-85 15,11 0-76-15,7 0-128 16,-3 0-188-16</inkml:trace>
  <inkml:trace contextRef="#ctx0" brushRef="#br3" timeOffset="119820.72">4643 11991 902 0,'0'0'107'0,"0"0"-75"16,0 0 6-1,0 0 23-15,0 0-6 0,0 0-55 16,-20 6-11-16,20 38 7 16,0 12 4-16,0 5 0 15,0-3 0-15,0-6 0 16,8-8 7-16,2-4-7 16,-6-10 0-16,-2-4 6 15,-2-6-6-15,0-5 0 16,0-5 3-16,-8-2-2 15,-13-3 31-15,-6 0-32 16,-4-4 0-16,-6-1 13 16,-3 0-12-16,-5 0-1 15,3 0 0-15,-3-6-39 0,7-2-15 16,13-4-50-16,10-2-30 16,11-6-44-16,4-10-139 15</inkml:trace>
  <inkml:trace contextRef="#ctx0" brushRef="#br3" timeOffset="120066.74">4317 12025 701 0,'0'0'141'0,"0"0"-34"16,0 0-35-16,0 0-18 16,0 0 20-16,0 0-68 15,36-20-6-15,15 10 0 16,16-2 6-16,9-6 47 15,0-4-53-15,-3-4 2 16,-1 0 24-16,-3-2-24 0,-16 4-2 16,-11 6 0-16,-15 8 4 15,-16 6-13-15,-6 4 9 16,-5 0-79-16,0 8-24 16,-3 20-89-16,-21 4-71 15</inkml:trace>
  <inkml:trace contextRef="#ctx0" brushRef="#br3" timeOffset="121284.5">4910 12214 808 0,'0'0'129'0,"0"0"-112"16,0 0-12-16,0 0 61 15,0 0-66-15,0 0 0 16,0 78 23-16,5-44-20 16,4-6-3-16,6-8 0 15,1-10 3-15,1-6 4 16,3-4-7-16,3 0 0 15,2 0 32-15,-2-14-26 0,2-10 25 16,-4-2-7-16,-6-2-22 16,-4 0 40-16,-6 6-30 15,-3 4-3-15,-2 8 27 16,0 8-30-16,0 2-2 16,0 0-4-16,0 0-8 15,0 4-2-15,0 20-3 16,0 6 13-16,2-2-1 15,7-2 1-15,0-6-4 16,4-8-10-16,0-6 11 16,1-4-15-16,3-2 17 15,-1 0 1-15,1-6 7 0,0-10-2 16,-3-4-1-16,-1 0 17 16,-5-2-12-16,-1 6 27 15,-2 4-36-15,-5 6 0 16,0 4 29-16,0 2-28 15,0 0-1-15,2 0-4 16,3 2-3-16,3 16-6 16,1 0 13-16,3 2 0 15,0-4-8-15,2-4 8 16,-1-6-8-16,-2-2-3 16,1-4 11-16,-1 0-16 15,-3 0 16-15,4 0 0 16,-3-14 19-16,1-6-17 15,2 0 10-15,-3 4-6 16,0 6-5-16,-4 4 25 0,-1 4-26 16,-4 2 0-16,2 0-3 15,5 0 3-15,1 10-7 16,6 10 2-16,-1 4 5 16,3 0-4-16,-3-4 4 15,6-4-38-15,0-6 4 16,6-8-40-16,2-2 1 15,2 0 52-15,2-20-4 16,-7-6 24-16,-2-4-16 16,-4 0 17-16,-7 8 32 0,-4 6-4 15,-4 8 32 1,-3 4-8-16,0 4-21 0,0 0-31 16,0 20-1-16,2 20 1 15,0 14-4-15,2 12 4 16,5 8-1-16,-3 12-3 15,-3 7-13-15,-3 1-85 16,0-14 21-16,0-16 2 16,0-20 78-16,0-13 1 15,0-11 0-15,0-8 11 16,0-8-6-16,0-4 45 16,-7 0 16-16,-4-8-28 15,-2-22-10-15,-1-14-26 16,-1-17 10-16,-3-17-12 15,2-14 4-15,1-10-2 16,8-1-2-16,3 17 0 0,4 16 33 16,0 18-30-16,13 12-3 15,16 8-2-15,7 8 2 16,9 6-11-16,1 5 11 16,1 9 0-16,-5 4-12 15,-9 0 12-15,-6 0-2 16,-14 13-3-16,-11 9 5 15,-2 2-9-15,-2 4 9 16,-27 6 0-16,-11 2-3 16,-6 2 3-16,-5 4 0 15,-1-4-77-15,6-6-132 16,8-11-149-16</inkml:trace>
  <inkml:trace contextRef="#ctx0" brushRef="#br3" timeOffset="123301.97">7386 12089 166 0,'0'0'634'15,"0"0"-534"-15,0 0-42 16,0 0 10-16,0 0 39 15,0 0-91-15,-25-10 0 16,16 59-16-16,-5 17 16 16,2 8-3-16,3 0-13 15,-1-12 5-15,8-16-2 16,0-16-3-16,2-16 0 16,0-5 5-16,0-9 2 15,0 0-7-15,0 0 7 0,0 0 3 16,0-18 50-16,0-19-18 15,0-13-35-15,2-10 7 16,0-2-14 0,-2-2 4-16,0 12-4 0,0 14 0 15,0 16 2-15,0 15-2 16,0 7 0-16,0 0-12 16,5 3-7-16,2 20 2 15,4 8 14-15,5 3 3 16,1-8 1-16,1-8-1 15,0-10 0-15,-2-8 5 16,-1 0 0-16,5 0-5 16,1-18 8-16,2-10-5 0,0-8 34 15,-3-4-34 1,-2 4 0-16,-7 7 27 0,-4 15-30 16,-3 8 11-16,-4 6-11 15,0 0-1-15,0 8-5 16,4 24-33-16,-1 18 39 15,3 15 1-15,-1 5 5 16,0 0-9-16,3-8 3 16,3-8 0-16,3-11-9 15,-1-10-9-15,3-2-58 16,3-12 4-16,0-6-141 16,1-13-198-16</inkml:trace>
  <inkml:trace contextRef="#ctx0" brushRef="#br3" timeOffset="123598.61">8483 11726 660 0,'0'0'179'15,"0"0"-107"-15,0 0-35 16,0 0-12-16,0 0 32 16,-155 143 51-16,110-53-60 15,6 12-32-15,10 9 17 0,13-5-29 16,16-12-3-16,0-16-1 16,29-16 0-16,18-12-6 15,11-11-6-15,13-11-88 16,14-14-66-16,4-14-166 15</inkml:trace>
  <inkml:trace contextRef="#ctx0" brushRef="#br3" timeOffset="124287.23">11882 11568 1103 0,'0'0'94'16,"0"0"-75"-16,0 0-19 16,0 0 0-16,133-4 16 15,-72 58-12-15,7 14 15 16,4 8-18-16,-11 13 4 15,-15 9-3-15,-21 2-2 16,-23-2-19-16,-2-5 6 16,-40-9-42-16,-22-4-18 15,-26-4-53-15,-12-3-105 16,-7-13-87-16</inkml:trace>
  <inkml:trace contextRef="#ctx0" brushRef="#br3" timeOffset="124714.99">10532 12803 1118 0,'0'0'177'0,"0"0"-177"0,0 0 2 16,0 0-14-16,0 0 9 16,0 0 2-16,-40 149 1 15,-7-61-45-15,-16 2-146 16,-6-9-271-16</inkml:trace>
  <inkml:trace contextRef="#ctx0" brushRef="#br3" timeOffset="-193582.09">3041 10808 344 0,'0'0'96'0,"0"0"-53"15,0 0-4-15,0 0 16 16,0 0 7-16,0 0-8 16,0-18-23-16,0 8 16 15,2 2 16-15,0-2-28 16,-2 2 26-16,0 0 4 16,0 4-27-16,0 4-2 15,0 0-14-15,0 0 4 16,0 0-26-16,0 0-20 15,0 20 2-15,0 12 18 16,0 10-1-16,0 2 1 16,0 4-2-16,3 7-4 0,-3-1-87 15,0-2-90 1,0-10-77-16</inkml:trace>
  <inkml:trace contextRef="#ctx0" brushRef="#br3" timeOffset="-192808.58">2977 12105 309 0,'0'0'464'0,"0"0"-390"16,0 0-20-16,0 0-28 15,0 0 69-15,0 0-29 16,-3-106-53-16,18 98-2 0,-2 6-11 15,-1 2 4-15,1 6-19 16,-3 28 12-16,-6 19 3 16,-4 11 2-16,0 4-2 15,-16-2 3-15,-1-10-3 16,1-12 0 0,5-12-7-16,4-9 7 0,2-10 0 15,3-4 4-15,0-8 1 16,2-1 1-16,0 0 11 15,0 0-5-15,0 0 23 16,0 0-35-16,16 0 0 16,11-5 5-16,15-4-5 15,5 1-4-15,4 4 3 16,0 4-26-16,-7 0-50 16,-10 7-163-16,-10 4-139 15</inkml:trace>
  <inkml:trace contextRef="#ctx0" brushRef="#br3" timeOffset="-123367.19">4616 13659 396 0,'0'0'41'0,"0"0"-41"0,0 0 4 16,0 0 37-16,0 0 16 15,0 0-11-15,0 0-6 16,0-8-20-16,0 8-2 15,0 0 23-15,0 0 0 16,0 0 38-16,0-4-58 16,0 1-12-16,0-5 16 15,0-1-24-15,0-3 9 16,0 1-1-16,0-6-8 16,0 1 41-16,0-2-33 15,-2-2 18-15,2 0 12 16,-4 0-13-16,2 4 4 15,-1 6-23-15,0 6 1 0,3 4-3 16,-2 0-5-16,0 0-12 16,-5 22 2-16,-1 18 8 15,-4 18 2-15,1 6 0 16,-2 5 0-16,2-5-1 16,0-6 1-16,0-8 0 15,1-10 0-15,4-10 0 16,-1-8 0-16,3-5 0 15,0-7 2-15,-1-6 4 16,2 0-6-16,1-4 0 16,2 0 13-16,0 0-6 15,0 0 1-15,0 0-5 0,0 0 4 16,0 0 10-16,0 0-17 16,12 0-2-16,5 0 2 15,12 0 3-15,0 0-3 16,5 0 0-16,-1 0-52 15,0 7 11-15,1 1-132 16,-5-1-73-16,-9-5-132 16</inkml:trace>
  <inkml:trace contextRef="#ctx0" brushRef="#br3" timeOffset="-122964.82">4921 13904 518 0,'0'0'44'0,"0"0"0"0,0 0 21 16,0 0-13-16,0 0 1 16,0 0-40-16,0 12-7 15,-2 18 8-15,-2 3 1 16,4-4-9-16,0-4 10 15,2-7-16-15,13-8 0 16,6-5 9-16,1-5-5 16,4 0 10-16,3-4 5 0,0-15-10 15,-2-3 29 1,-9-5-32-16,-5-1-5 0,-8 1 9 16,-5-4-6-16,0 3 4 15,-7 6-8 1,-13 4 5-16,-4 6-5 0,-3 8 0 15,0 4-20-15,0 0-17 16,5 4-27-16,7 16-62 16,10-2-4-16,5-2-58 15,0-4-213-15</inkml:trace>
  <inkml:trace contextRef="#ctx0" brushRef="#br3" timeOffset="-122167.02">5441 13856 767 0,'0'0'117'0,"0"0"-105"0,0 0 10 15,0 0 7-15,0 0-3 16,0 0 5-16,11-36-31 16,-11 36-17-16,-7 0-3 15,-13 16 15-15,-7 4-8 16,-2 4 13-16,5 0 0 15,4 0-3-15,1 0 3 16,6 0 0-16,7-6-1 16,6-4-3-16,0-7-4 15,0-6-25-15,2-1 11 0,13 0 22 16,8-12 1-16,2-10 4 16,-4 2 4-16,2-8-5 15,-5 4 45-15,-5 2-41 16,-5 6-8-16,0 8 18 15,-4 0-18-15,-2 8 0 16,1 0-2-16,1 0-38 16,2 8-1-16,6 10-9 15,1 6-33-15,5-4 11 16,2 0-37-16,9-8 4 16,4-6-44-16,1-6 57 15,0 0 92-15,-1 0 15 16,-4-16 61-16,-5-2 37 15,-4 0-11-15,-6 0-24 16,-7 4-17-16,-5 4 5 0,-2 6 42 16,0 4-97-16,-7 0-5 15,-20 0 1-15,-4 14-7 16,-2 10-4-16,6-2 0 16,7-2 4-16,11-4-2 15,9-3 2-15,0-8-11 16,4-3 3-16,23-2 9 15,4 0-1-15,7-20 9 16,2-8-9-16,1-6 35 16,-4-2-34-16,-1-8 3 0,-5-2 33 15,-6-2-26 1,-8-1 9-16,-5-2-7 0,-10 2-12 16,-2 3 16-16,0 6-17 15,-4 14 0-15,-10 10-7 16,1 12 7-16,-3 4-4 15,0 12-9-15,-2 28 13 16,1 16-10-16,3 13 10 16,8 7 0-16,6 0 16 15,0-10-13-15,2-14-3 16,20-14 0-16,12-11 2 16,12-12-10-16,19-8-14 15,11-7-174-15,6-11-274 16</inkml:trace>
  <inkml:trace contextRef="#ctx0" brushRef="#br3" timeOffset="-121280.63">6962 13766 650 0,'0'0'131'0,"0"0"-30"0,0 0-34 16,0 0 17-16,0 0-3 15,0 0-63-15,7-44-18 16,-7 74-20-16,0 14 20 16,0 6 41-16,0-2-38 15,0-8 1-15,0-10-4 16,2-12 3-16,2-10 7 15,-4-5-10-15,3-3 0 16,-1 0 20-16,1 0-18 16,-1-4 24-16,2-23 28 0,-2-17-54 15,2-10 11-15,-1-4-11 16,-3 0 0 0,0 6-2-16,0 11 2 0,0 18 0 15,0 13 0-15,0 7 0 16,0 3-10-16,0 0 0 15,0 10-19-15,0 16 26 16,9 5-3-16,0-3 5 16,4-8 1-16,1-8 0 15,3-8-1-15,3-4 1 16,7 0 0-16,4-23 17 16,3-6-17-16,-1-5 10 15,-4-3 0-15,-4 6-7 0,-6 4 12 16,-7 13-15-1,-6 8 0-15,-3 6 3 0,-3 0-3 16,0 10-12-16,2 22-2 16,-2 14 14-16,2 8-1 15,-2 5 1-15,4-3 0 16,4-10 1-16,0-6-1 16,5-6-1-16,3-6-13 15,4-3-75-15,2-10-69 16,5-11-127-16,-4-4-386 15</inkml:trace>
  <inkml:trace contextRef="#ctx0" brushRef="#br3" timeOffset="-119581">8123 13575 189 0,'0'0'525'0,"0"0"-458"0,0 0-43 15,-129 0-15-15,88 16 10 16,2 4 75-16,5 1-54 16,14 1-11-16,5-4-16 15,10 0-10-15,5-3 13 16,0 0-16-16,20 3 0 15,13-2 19-15,12-2-14 16,4 0 4-16,0-2-2 16,-3 0 1-16,-7 0 5 15,-10 0-13-15,-7 0 0 16,-11 2 10-16,-6-2-7 16,-5 0-3-16,0 2 5 0,-2 0 0 15,-19 0 12-15,-8 0-17 16,-6 0 0-16,-3-2 2 15,-5-6-2-15,3-3-27 16,5-3-20-16,8 0-21 16,10-14-29-16,5-17-57 15,12-9 1-15,0-8 9 16,12-4-127-16</inkml:trace>
  <inkml:trace contextRef="#ctx0" brushRef="#br3" timeOffset="-119251.07">8059 13589 276 0,'0'0'170'0,"0"0"-33"0,0 0-61 15,127-54 18-15,-103 54-16 16,-2 0-74-16,-4 18-4 16,-5 11-1-16,-3 4 1 15,-4 6-4-15,-4-3 4 16,-2 0 0-16,5-8 4 16,-1-4-1-16,5-8-5 15,2-2 2-15,2-4 0 16,6-4 12-16,1-4-5 15,1-2-7-15,6 0 19 16,0-10 13-16,0-10 0 16,-4-4-23-16,-8-4 5 0,-7-4 42 15,-2-3-46 1,-6 2 15-16,0 3 4 0,-16 3-10 16,-11 9 1-16,-2 4-20 15,-5 12 0-15,5 2-18 16,2 0-23-16,6 16-56 15,7 8-36-15,10 1-87 16,4-10-123-16</inkml:trace>
  <inkml:trace contextRef="#ctx0" brushRef="#br3" timeOffset="-118933.86">8682 13582 665 0,'0'0'196'0,"0"0"-135"15,0 0-61-15,0 0-14 0,0 0 9 16,0 0 2-16,34 76 3 16,-21-44 3-16,1-6-3 15,1-6-3-15,5-8 0 16,3-8 6-16,1-4 0 16,2 0 0-16,3-12-3 15,0-12 42-15,-4-6-23 16,-5-5 29-16,-9-1-12 15,-7 0 6-15,-4 3-8 16,0 6-3-16,0 7-12 16,-19 8 34-16,-8 10-53 15,-6 2-5-15,-6 0-39 0,-1 24-42 16,5 6-5-16,8 0-107 16,14-12-173-16</inkml:trace>
  <inkml:trace contextRef="#ctx0" brushRef="#br3" timeOffset="-118681.45">9044 13371 977 0,'0'0'57'16,"0"0"11"-16,0 0-50 15,0 0-17-15,124-14-1 16,-71 48 9-16,-1 8 1 0,-10 6-8 15,-13 12-2 1,-18 10 0-16,-11 10-15 0,-20 5 15 16,-32-3-71-16,-14-8-17 15,-14-8 0-15,-11-9-48 16,-10-10 13 0,-4-8-22-16,1-13-195 0</inkml:trace>
  <inkml:trace contextRef="#ctx0" brushRef="#br3" timeOffset="-118399.94">7804 13284 875 0,'0'0'64'16,"0"0"-18"-16,0 0-44 15,-115 143 0-15,86-55 10 16,6 16 20-16,15 11 41 16,8 9-72-16,10-3 1 15,36-11-2-15,18-16-31 16,22-20-55-16,15-26-84 15,-1-20-125-15</inkml:trace>
  <inkml:trace contextRef="#ctx0" brushRef="#br3" timeOffset="-117151.02">2019 13673 813 0,'0'0'31'15,"0"0"17"-15,0 0-38 16,0 0 9-16,0 0-12 16,0 0 63-16,-123 7-64 15,120 18-4-15,3 8-2 16,0 3 1-16,27 2 7 16,11-4-8-16,4-4 3 0,2-6 16 15,-5 0-19-15,-10-2 0 16,-12-2 1-16,-10 0 0 15,-7-2-1-15,0-1-4 16,-13-4 4-16,-10-3 15 16,-1-3-15-16,2-6 0 15,0-1 9-15,5 0 14 16,2-4 6-16,7-15-12 16,3-6-13-16,5-4 10 15,0-6-14-15,13-1-2 16,12 0 2-16,2-2 0 0,-3 2 0 15,-4 4 0 1,-7 2 0-16,-8 3 6 16,-5 4-6-16,0 0 0 0,0 5 6 15,-18 4-5-15,0 5-2 16,1 5-2-16,-4 4 3 16,2 0-17-16,-4 8 4 15,5 17-65-15,9 8-41 16,9-4-89-16,0-4-89 15</inkml:trace>
  <inkml:trace contextRef="#ctx0" brushRef="#br3" timeOffset="-116851.92">2321 13820 783 0,'0'0'74'0,"0"0"-74"16,0 0-1-16,-11 104-4 15,11-80 5-15,6-4 19 16,15-6-19-16,-1-7 0 16,2-6 10-16,0-1 6 15,-3 0 28-15,-2-10-2 16,-5-8-2-16,-10-10 20 16,-2-2-43-16,0-6-5 15,-8-2 13-15,-11 0-16 16,-1 6-3-16,-3 8-6 15,8 10 3-15,-1 12-7 0,1 2 4 16,1 6-104-16,5 22-32 16,1 4-77-16,5 0-81 15</inkml:trace>
  <inkml:trace contextRef="#ctx0" brushRef="#br3" timeOffset="-116499.81">2593 13814 819 0,'0'0'109'0,"0"0"-64"15,0 0-45-15,0 0 5 0,0 0-2 16,0 0-3 0,141-76-7-16,-115 80 1 0,-2 22-14 15,-8 12-36-15,-11 6 15 16,-5 6-10-16,0 2 45 15,-5-6-32-15,-15-7 36 16,5-14 2-16,-1-10 24 16,9-9 40-16,3-5 21 15,4-1-35-15,0 0 42 16,0 0-47-16,0 0-1 16,0 0-6-16,13 0-30 15,12-11-8-15,10-1-2 16,8-5-12-16,3 3 11 0,4 5-99 15,-4 0-52 1,6-1-61-16,-1-2-41 16</inkml:trace>
  <inkml:trace contextRef="#ctx0" brushRef="#br3" timeOffset="-116258.1">3513 13709 480 0,'0'0'562'0,"0"0"-431"16,0 0-67-16,0 0-27 15,0 0-10-15,0 0-19 16,0-33-8-16,9 34-147 15,0 20-58-15,-7 7-266 16</inkml:trace>
  <inkml:trace contextRef="#ctx0" brushRef="#br3" timeOffset="-116114.92">3573 14033 587 0,'0'0'593'16,"0"0"-539"-16,0 0-29 15,0 0 66-15,0 0-51 0,0 0-40 16,-18 1-78 0,18 8-216-16,0-8-284 0</inkml:trace>
  <inkml:trace contextRef="#ctx0" brushRef="#br3" timeOffset="-93479.95">8948 9096 565 0,'0'0'106'0,"0"0"-60"0,0 0-44 16,0 0 21-16,0 0 38 15,-139-21-50-15,108 21 2 16,-2 13-11-16,-5 0 0 16,5 4 27-16,4-2-7 15,4 3-1-15,9-1 29 16,14 1-50-16,2 2 1 16,9 0 1-16,31 0-2 15,14 0 28-15,13-4-28 16,1 2 0-16,-1 0 14 15,-13-2-14-15,-14 4 0 16,-11-2-1-16,-18 4-1 0,-11 1-8 16,0-1-4-16,-24 0 14 15,-10-7-8-15,-6-1 8 16,0-5 0-16,0-7 0 16,2-2 3-16,4 0-3 15,8-7 0-15,6-11 0 16,9-4 4-16,11-1 1 15,0-5-10-15,17-1 5 16,23-1-6-16,9-2-4 16,5 0 7-16,-3 0 3 15,-6 2-4-15,-8 0 4 16,-12 6-2-16,-12 4 2 16,-13 4 0-16,0 3 4 15,-8 6-4-15,-22 5 0 16,-3 2-3-16,-7 0 3 0,0 2-1 15,4 12 1-15,9 0-13 16,6 1-9-16,11 0-109 16,10-3-65-16,0-4-106 15</inkml:trace>
  <inkml:trace contextRef="#ctx0" brushRef="#br3" timeOffset="-93141.18">9186 9166 669 0,'0'0'115'0,"0"0"-112"0,0 0-3 15,0 0 0-15,0 0 14 16,2 128-11-16,9-94 7 16,2 1-10-16,4-10 0 15,0-9 5-15,3-6-4 16,3-7-1-16,-2-3 10 15,0 0 10-15,-3-4 26 16,-3-13-21-16,-4-3-17 16,-6-6 38-16,-5 0-42 15,0-4 11-15,0 0-7 16,-14 2-7-16,-6 4 16 0,-4 4-17 16,4 8 0-1,-3 8 0-15,4 4 0 16,-2 0-33-16,5 16-62 0,1 6-74 15,9-2-65-15</inkml:trace>
  <inkml:trace contextRef="#ctx0" brushRef="#br3" timeOffset="-92683.04">9468 9220 675 0,'0'0'14'16,"0"0"-10"-16,0 0 6 0,0 0 2 16,0 0 0-16,0 0 2 15,6-10-9-15,-6 10-10 16,0 0 0-16,0 0 5 16,0 0 43-16,0 0-21 15,6-2 3-15,7-2 15 16,5-2-35-16,2 4 10 15,0 2-15-15,0 0 0 16,-2 2 3-16,-2 20-3 16,-8 8-7-16,-8 8 7 15,0 6 0-15,0 6-1 16,-19 0-42-16,-6-6 5 0,-4-5 29 16,5-10 5-16,1-8 4 15,8-9 30-15,8-6 10 16,2-6 0-16,5 0 8 15,0 0-9-15,0 0 34 16,23-10-68-16,12-4 1 16,6-1-6-16,5 6 1 15,4 0-3-15,2 4-21 16,0 3-64-16,-7 2 19 16,-7 0-127-16,-17 0-127 15</inkml:trace>
  <inkml:trace contextRef="#ctx0" brushRef="#br3" timeOffset="-88457.8">10405 9190 351 0,'0'0'109'0,"0"0"-7"16,0 0-16-16,0 0-7 16,0 0 34-16,0 0-33 15,0 0-22-15,-7-80 7 16,7 71-60-16,7 4 2 0,6 2 26 15,3 3-33-15,3 0-3 16,-1 7 1-16,-5 19 2 16,-3 6-10-16,-6 6 10 15,-4 2-29-15,0-2 12 16,-6-6-14-16,-10-6 15 16,5-8 14-16,4-5 2 15,2-8-7-15,5-3 7 16,0-2 0-16,0 0-10 15,0 0 10-15,14 0-26 16,11 0 17-16,2-3-40 16,1-12 3-16,-1-1-39 15,-7 2 32-15,-5-2 45 16,-5 2 7-16,-6 4 1 0,-4 2 25 16,0 4 13-16,0 4 46 15,0 0-47-15,0 0-34 16,0 0-6-16,0 8-1 15,0 12 3-15,0 4 0 16,0-4 2-16,11-6-2 16,3-3 1-16,-1-6 0 15,3-5 3-15,1 0 5 16,1 0-1-16,-5-8 10 16,1-12 10-16,-7-2 11 15,-5-2-30-15,-2-2-7 16,0 2 15-16,-2 0-16 15,-15 2 0-15,-2 6 0 16,-3 6-3-16,1 6-6 0,0 4-30 16,0 0-32-16,5 8 22 15,5 10-102-15,5-2-52 16</inkml:trace>
  <inkml:trace contextRef="#ctx0" brushRef="#br3" timeOffset="-88299.94">10843 9160 739 0,'0'0'141'0,"0"0"-118"16,0 0-14-16,0 0-18 16,0 0 2-16,0 0-67 15,56 24-166-15</inkml:trace>
  <inkml:trace contextRef="#ctx0" brushRef="#br3" timeOffset="-88151.65">10957 9346 666 0,'0'0'203'16,"0"0"-163"-16,0 0 1 15,0 0 38-15,0 0-79 0,0 0-4 16,0 0-212-16,0 0-66 15</inkml:trace>
  <inkml:trace contextRef="#ctx0" brushRef="#br3" timeOffset="-87741.01">11136 9128 656 0,'0'0'162'0,"0"0"-112"16,0 0-44-16,0 0 81 16,0 0-51-16,0 0-29 15,50-75-7-15,-34 75 0 0,-3 0-7 16,-6 7-16-16,-5 11-35 16,-2 4 47-1,0 2-39-15,0-4 24 0,-2-4 11 16,-2-4 15-16,4-4-1 15,0 0-2-15,0 0 3 16,0 0 24-16,16 2-18 16,8 0-6-16,0 0 10 15,1 0-1-15,-9 2-8 16,-7 2-1-16,-7 0 0 16,-2 0-10-16,0 2 10 15,-23 0 0-15,-4-2 0 16,-4-2 2-16,5-4-6 0,1-2 4 15,3-2 0 1,4-4-13-16,7 0-70 0,7 0-59 16,4-4-156-16</inkml:trace>
  <inkml:trace contextRef="#ctx0" brushRef="#br3" timeOffset="-87235.93">11383 9150 515 0,'0'0'3'0,"0"0"-3"16,0 0-33-16,0 0 33 0,0 0 28 15,0 0-28-15,0 0 0 16,0 0 25-16,0 0-5 16,2 0 23-16,-2-2 14 15,2 0-16-15,1-4 7 16,-1-1-40-16,0 0-7 15,0-4 55-15,-2 0-48 16,0-3-1-16,0-1 5 16,0 1 0-16,-4 4 30 15,-5 2-41-15,-1 4 14 16,2 4 32-16,-3 0-47 16,-3 0-8-16,-1 4 6 15,-1 14 2-15,5 0-3 16,7 0-1-16,4 0 4 15,0-3-3-15,0-5 3 0,6-4-9 16,13-6 9 0,0 0 5-16,4 0 19 0,-3-10-23 15,-1-2 13-15,0 2 52 16,-6 4-50-16,-7 2 32 16,1 4-9-16,-2 0-25 15,3 4-13-15,5 20-1 16,-1 10 0-16,-1 6 9 15,3 6-9-15,-6 8-1 16,1 7-45-16,1-3-94 16,-4-2-150-16</inkml:trace>
  <inkml:trace contextRef="#ctx0" brushRef="#br3" timeOffset="-66527.63">9001 12151 644 0,'0'0'74'16,"0"0"-23"-16,0 0 46 15,0 0-5-15,0 0-17 16,0 0-28-16,0-102-11 0,0 90-9 16,-3 4-8-16,-12 4 0 15,-7 4-1-15,-14 0-18 16,-7 0-5-16,-3 21 2 15,6-2 3-15,7 3 0 16,8-1-1-16,13-1 1 16,12 2-10-16,0 1 10 15,21 4-16-15,19-1 8 16,9 0 8-16,3-2-3 16,-4-4-18-16,-10 0 4 15,-9-4 5-15,-13 2-15 16,-12 0-4-16,-4-2-8 15,-2 0 12-15,-23 0 22 16,-8-2-1-16,-7-1 6 0,-1-8 2 16,4 0 2-16,3-5-4 15,8 0 8-15,8 0 5 16,11-10 23-16,7-11-13 16,0-5-22-16,25-6-1 15,15-4-10-15,7 0-1 16,2 2 4-16,-5 0 1 15,-6 1-3-15,-11 4-1 16,-9 3 10-16,-14 4 6 16,-4 4 5-16,0 4-9 15,-11 5 16-15,-11 4-17 16,-7 2-1-16,-2 3-1 0,-1 0 1 16,6 3-12-16,5 12 12 15,10 7-90-15,9-1-110 16,2-3-59-16</inkml:trace>
  <inkml:trace contextRef="#ctx0" brushRef="#br3" timeOffset="-66193.98">9217 12133 750 0,'0'0'94'0,"0"0"-86"15,0 0-8-15,0 0 0 0,0 0-13 16,-20 133 13-16,20-85-2 16,0-4-4-16,0-10-32 15,15-10-6-15,4-8 19 16,-2-9 25-16,1-7-1 16,-1 0 5-16,4-3 14 15,-3-21 51-15,-1-4-35 16,-7-6 18-16,-1-4 11 15,-7-2-44-15,-2-2 37 16,0 3-56-16,-7 10 0 16,-11 4 8-16,1 14-8 15,-2 8-4-15,3 3-55 16,1 3-157-16,5 12-17 16,2 2-287-16</inkml:trace>
  <inkml:trace contextRef="#ctx0" brushRef="#br3" timeOffset="-65772.3">9437 12144 577 0,'0'0'156'16,"0"0"-38"-16,0 0-118 16,0 0 0-16,0 0 12 15,0 0-7-15,60-26-1 16,-46 26-4-16,-5 0 0 0,0 0-8 15,0 5 8 1,-5 9 0-16,3 3-4 0,-5 2 4 16,-2 6 0-16,0 1-1 15,0 2 2-15,0-4 1 16,-2 0-2-16,-2-4 0 16,4-4-6-16,0-4 6 15,0-4-4-15,0 0 4 16,4-4 0-16,7 2-10 15,5 0 10-15,-1 2 0 16,1-2 28-16,-1 0-19 16,-5 0 0-16,-4 0-9 15,-6 4 3-15,0 0 7 16,0 4-10-16,-6 2 0 16,-15 1 23-16,-3 1-21 0,-5 0-4 15,0-3-7-15,3-1-52 16,1-1-18-16,7-9-75 15,11-4-136-15</inkml:trace>
  <inkml:trace contextRef="#ctx0" brushRef="#br3" timeOffset="-64491.39">10750 12146 452 0,'0'0'70'0,"0"0"-45"16,0 0-20-16,0 0 32 16,0 0 61-16,0 0-68 15,-52 122 20-15,48-86-25 0,4-6-19 16,0-8 14-16,10-6-19 16,11-6 22-16,4-6 53 15,6-4-35-15,0 0 26 16,0-2-23-16,1-16-17 15,-6-4 8-15,-5-2-28 16,-8-2-6-16,-7-2 35 16,-6 0-31-16,0-2-3 15,0 2-2-15,-17 3 0 16,-3 3-1-16,-1 7-1 16,0 5 2-16,0 3-15 15,6 7 15-15,-1 0-14 16,3 0-31-16,1 10-24 0,4 11-29 15,-1 1-43 1,4-3-47-16,5-2-185 0</inkml:trace>
  <inkml:trace contextRef="#ctx0" brushRef="#br3" timeOffset="-64292.07">11130 12049 810 0,'0'0'126'16,"0"0"-25"-16,0 0-82 15,0 0 14-15,0 0 20 0,0 0-53 16,14-30-56-16,-7 46-48 16,-5 13-99-16,-2 3-157 15</inkml:trace>
  <inkml:trace contextRef="#ctx0" brushRef="#br3" timeOffset="-64162.14">11165 12252 752 0,'0'0'214'0,"0"0"-156"16,0 0 13-16,0 0 36 16,0 0-105-16,0 0-2 15,8 0-83-15,-1 0-167 16,-1 0-123-16</inkml:trace>
  <inkml:trace contextRef="#ctx0" brushRef="#br3" timeOffset="-63911.18">11363 12003 822 0,'0'0'168'0,"0"0"-102"16,0 0-44-16,0 0 71 15,0 0 19-15,0 0-97 16,8-50-15-16,-8 50-4 16,2 10-3-16,6 16 1 15,-2 8-4-15,-1 3 10 0,-1-1-15 16,-2 0 11-16,0-6-36 16,0-5-37-1,3-4-27-15,2-7-61 0,6-8-98 16,5-6-190-16</inkml:trace>
  <inkml:trace contextRef="#ctx0" brushRef="#br3" timeOffset="-63535.07">11706 11971 674 0,'0'0'200'0,"0"0"-131"15,0 0-2-15,0 0 14 16,0 0-34-16,0 0 22 0,18-60-66 15,-36 60-3-15,-11 0 0 16,-3 0 1-16,6 14-1 16,1 0-5-16,10 2-1 15,8-2-13-15,3 0 10 16,4-2-14-16,0-2 23 16,0-2-19-16,13-2 1 15,0-6 4-15,3 0 14 16,-5 0 3-16,3 0-3 15,-1 0 0-15,-2 0 37 16,0 0-2-16,-2 0-14 16,5 0-2-16,-1 0-6 0,3 10 28 15,-1 14-41 1,1 6 0-16,-3 6 14 0,-2 5-11 16,0 5-3-16,-2 6-4 15,-2 2-90 1,-3-2-98-16,-4-8-296 0</inkml:trace>
  <inkml:trace contextRef="#ctx0" brushRef="#br3" timeOffset="-61894.83">1998 15077 522 0,'0'0'157'16,"0"0"-122"-16,0 0 9 15,0 0 66-15,0 0 30 16,0 0-86-16,0 0-15 16,36-108 45-16,-36 102-45 15,-9-2-29-15,-11 6-4 16,-5 2-2-16,-8 0-8 0,-5 10 1 15,2 16 3 1,3-4-9-16,8 4 9 0,11 2-1 16,12-4-5-16,2 2-2 15,10 4 3-15,23-6-13 16,11-2-9-16,10-5 26 16,0 1-25-16,-1-8 24 15,-10 6-7-15,-12 0-28 16,-14 0 19-16,-12 2-31 15,-5 4-2-15,-2-2 41 16,-25 2 11-16,-4-4-1 16,-2-2 9-16,-4-2-8 15,4-6 35-15,4-8-25 16,5 0 8-16,6 0 23 0,7-4-40 16,4-12 13-1,7-8 1-15,0-10-15 0,11-4-2 16,14-5-7-16,9 6 8 15,-3-3-7-15,-2-1 7 16,-6 3-1-16,-4 6 1 16,-9 6 3-16,-7 6 2 15,-3 6-5-15,0 6 0 16,0 0 5-16,-7 4-5 16,-1 4-6-16,-3 0-14 15,-3 0-48-15,1 18-72 16,1 4-32-16,10 0-53 15,2-4-191-15</inkml:trace>
  <inkml:trace contextRef="#ctx0" brushRef="#br3" timeOffset="-61594.72">2250 15105 470 0,'0'0'384'15,"0"0"-384"-15,0 0-11 16,0 0 4-16,0 0-7 15,0 0 14-15,31 135 0 16,-20-103 0-16,7-2 0 16,0-12-1-16,2-12-23 15,2-6 24-15,1 0-3 0,0 0 11 16,2-16-6-16,-4-10 25 16,-8-6 10-1,-4-2 22-15,-9-2-36 0,0-5-10 16,-4 1 53-1,-19 4-52-15,-1 4-2 0,-3 12 4 16,-2 10-13-16,2 10-3 16,-2 0-46-16,5 14-39 15,1 16-40-15,7 0-149 16</inkml:trace>
  <inkml:trace contextRef="#ctx0" brushRef="#br3" timeOffset="-61038.94">2651 15003 685 0,'0'0'1'0,"0"0"-1"16,0 0-42-16,0 0 42 15,0 0 22-15,0 0-9 16,0-8-13-16,0 8 0 15,0 0 11-15,0-2 36 16,0 2 42-16,0-2-33 16,11 0-20-16,9-2 13 15,7-4-43-15,0 6-6 16,2 2 4-16,-8 0-4 16,-2 14 0-16,-9 10-13 0,-8 10 3 15,-2-4-4-15,0 2 11 16,-2 0-2-16,-8-14 5 15,3-4 3 1,-2-1 0-16,4-12-3 0,3 2 0 16,2-3 15-16,0 0-15 15,0 0-6-15,20 0 6 16,7 1 0-16,7 3 2 16,-5 6-2-16,-3 3 0 15,-4 3-4-15,-8 8 4 16,-5-2 0-16,-7 0-3 15,-2 0 6-15,0-4 0 0,0 0-3 16,-7 0 0 0,-8-6 16-16,-3 2-16 15,-9 0 0-15,-2-6 15 16,-4 2-5-16,-3-6-6 0,5-4-4 16,2 0 3-16,9 0-7 15,11 0 4-15,9-14-135 16,0 2-161-16</inkml:trace>
  <inkml:trace contextRef="#ctx0" brushRef="#br3" timeOffset="-60831.57">3373 15141 1025 0,'0'0'169'0,"0"0"-121"16,0 0-45-16,0 0-6 15,0 0-4-15,0 0-83 16,42-22-109-16,-33 48-279 16</inkml:trace>
  <inkml:trace contextRef="#ctx0" brushRef="#br3" timeOffset="-60679.05">3404 15422 845 0,'0'0'244'0,"0"0"-168"15,0 0-17-15,0 0-19 16,0 0-40-16,0 0-1 16,16-26-233-16,-6 26-277 15</inkml:trace>
  <inkml:trace contextRef="#ctx0" brushRef="#br3" timeOffset="-10404.93">12454 5588 551 0,'0'0'191'0,"0"0"-155"16,0 0-36-16,0 0-62 16,0 0 48-16,0 0 14 15,0 0 5-15,10 157 9 16,5-69 10-16,1 18-16 16,-3 23 4-16,-1 17 9 15,-10 18-15-15,0 35 24 16,-2 17-30-16,0 27 4 15,0 16 3-15,0 6 8 16,4 9 8-16,5 13 0 16,5 6 4-16,1 6 5 15,5-2-32-15,0-11 3 16,0 5-3-16,-2-6 0 0,-5-8-3 16,0-9-33-16,-3-17-28 15,-4-20-13-15,1-15-22 16,-1-21-27-16,-4-17-92 15</inkml:trace>
  <inkml:trace contextRef="#ctx0" brushRef="#br3" timeOffset="-9313.8">12715 11436 222 0,'0'0'63'0,"0"0"-5"16,0 0-17-16,0 0 22 15,0 0-8-15,0 0 17 16,-12-100-2-16,12 93-4 16,0 3 7-16,0 4 0 15,0 0-51-15,0 0-22 16,0 17-5-16,17 24 5 15,3 26 26-15,-3 29-7 16,4 30-8-16,-6 23 17 16,-1 21-14-16,-6 8-8 15,-3 9 15-15,-1 8-9 16,-2-1 18-16,3 5-13 16,2 1-15-16,-7 1 14 15,0 1 12-15,0 1-8 0,0-3-9 16,0 1-8-1,-12-1 9-15,-1 3-12 0,2 4 0 16,0-1 18-16,4-5-18 16,3-9 1-16,2-14-1 15,2-13 2-15,0-13-1 16,2-9-1-16,16-3 0 16,-1-2-5-16,-1 1-7 15,-1-5 10-15,-1-6 2 16,-1-11-8-16,2-11 2 15,-1-8 6-15,-3-8-34 16,-3-1 25-16,-8-9-11 16,0-16 10-16,0-16 5 15,0-12-142-15,0-14 78 0,0-4-52 16,0-18-2-16,0 0-49 16,0-8-252-16</inkml:trace>
  <inkml:trace contextRef="#ctx0" brushRef="#br3" timeOffset="-7136.17">13021 5659 613 0,'0'0'32'0,"0"0"-27"15,0 0 9-15,0 0 29 0,0 0 3 16,0 0-6 0,-104 58-29-16,104-44 4 0,0 6-1 15,6 2-1-15,13 0 20 16,8 2-29-16,8-2 10 16,8 0 10-16,4 2-10 15,-2-2-4-15,-8 0-9 16,-8 0 3-16,-9 2-7 15,-13-2 3-15,-7 4-20 16,-4-4 18-16,-28 1-2 16,-4-5-2-16,-1-4 3 15,1-4 6-15,3-6 1 16,4-4-4-16,6 0 0 16,10 0 7-16,7-10-1 15,6-12 13-15,0-10-12 16,13-4-2-16,16-6-8 0,2-5 3 15,0 3 0-15,0 0-2 16,-8 8 2-16,-8 10 0 16,-13 6 1-16,-2 8 0 15,0 4 22-15,-17 2-19 16,-10 2-2-16,-6 4 7 16,-6 0-9-16,6 0-2 15,2 8 2-15,11 2-12 16,11 2-22-16,6 2-87 15,3-6-65-15,8-2-1 16</inkml:trace>
  <inkml:trace contextRef="#ctx0" brushRef="#br3" timeOffset="-6722.46">13444 5691 521 0,'0'0'103'0,"0"0"-82"16,0 0 19-16,0 0-8 16,0 0 1-16,0 0 0 0,-18 68-22 15,18-32 4 1,0 4-15-16,6-4 0 0,10-2 1 15,4-10 0-15,0-10-1 16,3-8 6-16,2-6-4 16,-2 0 16-16,4-4-7 15,-2-18 0-15,-5-6 14 16,-5 0-17-16,-6-4 10 16,-9 0-3-16,0 0-3 15,-4 0-1-15,-18 8-10 16,-5 2 4-16,-4 10 4 15,0 6-9-15,-3 6-6 16,8 0 6-16,1 7-31 16,11 14-75-16,10-3-54 15,4-4-111-15</inkml:trace>
  <inkml:trace contextRef="#ctx0" brushRef="#br3" timeOffset="-6238.06">13869 5604 634 0,'0'0'56'15,"0"0"21"-15,0 0-35 0,0 0-18 16,0 0-20-16,0 0 5 15,74-38-1-15,-43 38-3 16,-4 0-5-16,-5 12-5 16,-11 10-11-16,-6 5 16 15,-5 3-19-15,0-2 11 16,-5-4 8-16,-6-6 5 16,2-6-5-16,7-2-5 15,2 0 5-15,0 0 13 16,15 4-12-16,19 2 2 15,6 0 7-15,2 2-8 16,-1 0-2-16,-13 0-2 0,-12 0 2 16,-10-2-7-16,-6 0 6 15,-2 0-7-15,-29-2 8 16,-7-2 4-16,-11 1 6 16,-4-2-4-16,-5-1 14 15,4-2 2-15,7-5-22 16,10-3 0-16,10 0 8 15,12 0-8-15,12-3-1 16,3-12-85-16,13-12-91 16,23-5-232-16</inkml:trace>
  <inkml:trace contextRef="#ctx0" brushRef="#br3" timeOffset="-6059.85">14377 5602 396 0,'0'0'619'0,"0"0"-533"16,0 0-86-16,0 0 0 15,0 0 2-15,0 0-2 16,20-7-86-16,-6 30-38 16,-1 4-90-16,-2 3-38 15</inkml:trace>
  <inkml:trace contextRef="#ctx0" brushRef="#br3" timeOffset="-5938.17">14469 5797 459 0,'0'0'149'0,"0"0"-20"16,0 0-24-16,0 0-21 0,0 0-3 15,0 0-55-15,4 8-24 16,3 0-2-16,1-2-83 16,2-4-183-16</inkml:trace>
  <inkml:trace contextRef="#ctx0" brushRef="#br3" timeOffset="69428.86">4691 14923 154 0,'0'0'275'15,"0"0"-251"-15,0 0 6 0,-139-8 50 16,98 8-30-16,5 2 18 16,1 8 7-16,8-2-3 15,8 2 5-15,7 0-54 16,10 2-12-16,2 6-11 16,6 0 7-16,28 4-1 15,11-4-6-15,4 0 0 16,6-2 10-16,-4 4-9 15,-6 2 0-15,-9 0-1 16,-9 2 3-16,-10 5-8 16,-10-1 0-16,-7-5-6 15,0 2 5-15,-11-3 5 16,-18-4-1-16,-9-4 2 0,-5-6 1 16,-1-2 29-1,-5-6 3-15,0 0-4 0,2 0 12 16,7-8-10-16,9-10 9 15,6-2 7-15,12-4-30 16,11 4-11-16,2-1-6 16,0 6-17-16,9 3-14 15,20-1-54-15,9 8-32 16,3-1-54-16,2 3-38 16,-5 2-176-16</inkml:trace>
  <inkml:trace contextRef="#ctx0" brushRef="#br3" timeOffset="69877.14">5071 14851 749 0,'0'0'115'0,"0"0"-34"16,0 0-9-16,0 0 1 15,0 0-40-15,0 0-30 16,0 50-3-16,-2 22 10 16,-8 10-1-16,4 8 7 15,6-9-16-15,0-13-1 16,0-18-28-16,2-16-12 15,10-12 9-15,-6-8-67 0,-4-6-99 16,-2-8-32-16</inkml:trace>
  <inkml:trace contextRef="#ctx0" brushRef="#br3" timeOffset="70278.17">4932 15163 424 0,'0'0'328'0,"0"0"-223"16,0 0-41-16,0 0-17 15,0 0 3-15,0 0-36 16,9-74-6-16,32 74-8 16,1 0-5-16,1 0 4 15,-8 16 2-15,-8 8-3 16,-10 6 0-16,-3-2 2 0,-7 3-2 16,-3 1 2-1,2-2-1-15,-1 0 1 0,1-6 1 16,6-2 1-1,-1-4-2-15,7-10 0 0,1-4 9 16,4-4-8-16,6 0 0 16,2-16 9-16,-2-10-9 15,-4-6 8-15,-8-4-9 16,-9-4 0-16,-8 4 29 16,0-1-11-16,-14 10 0 15,-15 4 23-15,-7 11-22 16,1 4-14-16,-1 6-5 15,3 2 0-15,6 0-7 16,9 16-18-16,9 9-70 16,9-2-59-16,0-1-112 0,18-5-331 15</inkml:trace>
  <inkml:trace contextRef="#ctx0" brushRef="#br3" timeOffset="70599.98">5523 15105 237 0,'0'0'791'16,"0"0"-707"-16,0 0-56 16,0 0 23-16,0 0-28 15,0 0-16-15,87 0-3 0,-63 36 11 16,-1 9-15 0,-8 3-2-16,-3-2 2 0,-6-10 1 15,-1-8 0-15,-3-12-1 16,-2-2 0-16,0-10 8 15,0-4-5-15,0 0 11 16,0 0 27-16,0-22 25 16,0-14-48-16,0-18-4 15,0 0-9-15,8-3 13 16,13 7-18-16,3 6-4 16,1 8 4-16,-1 6-13 15,1 10-57-15,-1 12-34 16,-3 8-59-16,-4 0-96 15,-3 10-198-15</inkml:trace>
  <inkml:trace contextRef="#ctx0" brushRef="#br3" timeOffset="72782.31">5915 15212 60 0,'0'0'607'0,"0"0"-528"0,0 0-52 16,0 0-27-16,0 0 52 16,0 0 28-16,76-67-26 15,-54 55-11-15,3 2-14 16,-1-4-26-16,-3 6 13 15,-4-2-16-15,-3 6 0 16,-8-4 3-16,-4 6-1 16,-2 0 3-16,0 0 15 15,0 0-20-15,-16 2 10 16,-5 0-10-16,-8 0-9 0,-5 12 7 16,3 10-2-16,2 5 3 15,5 4 0-15,10 1 1 16,9 3 5-16,5-3-5 15,2-10-3-15,32-2 3 16,17-8 0-16,16-2-9 16,7-6-42-16,1-4-91 15,-8 0-61-15,-11 0-236 16</inkml:trace>
  <inkml:trace contextRef="#ctx0" brushRef="#br3" timeOffset="75249.69">7377 14939 502 0,'0'0'104'15,"0"0"-47"-15,0 0-38 16,0 0 23-16,0 0 65 0,0 0-38 16,0 0-31-1,0-30-38-15,0 30-3 0,0 14-13 16,0 18 16-16,0 12 42 15,0 4-30-15,-5 2-5 16,-2 0 15-16,3-3-12 16,2-7 3-16,-2-6-4 15,4-4-9 1,-3-12 12-16,3-8-12 0,0-2 0 16,-2-4 2-16,2-4 1 15,0 4-3-15,0-4 0 16,0 0 1-16,0 0 20 15,0 0-3-15,0-4 21 16,0-14 7-16,0-12-45 0,0-6-2 16,0-5 1-16,2-4 0 15,7-4 1-15,-3-1-1 16,1 2 0-16,0 4 3 16,-2 6-3-16,-1 8 0 15,-4 9 0-15,2 10 2 16,-2 3 16-16,0 4-15 15,0 4-3-15,0 0 13 16,0 0-13-16,2 0-3 16,3 0 0-16,4 16 3 15,6 8 9-15,4 2-8 16,0-4 0-16,-1 0 21 16,5-6-9-16,1 0 2 15,-2-8 0-15,1 2-12 16,-4-8 20-16,-3 0-23 0,-3-2 2 15,-1 0 12-15,-1 0-10 16,-1 0 3-16,2-8 2 16,1-10-7-16,-1-10 23 15,1-6-25-15,1 2 0 16,-1-7 14-16,-3 10-14 16,0 4 0-16,-6 11 1 15,3 9 4-15,-5 2-1 16,0 2-4-16,-2 1 0 15,0 0-8-15,0 0 8 16,0 0-13-16,2 9 2 16,5 19 11-16,5 15 11 0,-4 3-11 15,1 4 0-15,3 2 12 16,-4-4-11-16,-1-4 0 16,1-2-1-16,0-3 1 15,-4-1 0-15,3-2-1 16,-1-6-9-16,2-2-3 15,4-6-72-15,9-6-53 16,3-6-84-16,5-10-130 16</inkml:trace>
  <inkml:trace contextRef="#ctx0" brushRef="#br3" timeOffset="75642.86">8535 14636 601 0,'0'0'98'0,"0"0"-3"16,0 0-20-16,0 0-3 15,0 0-27-15,-131 60 2 16,102 10-6-16,2 15 8 16,4 5-7-16,11 0-25 15,7-6-10-15,5-9 9 16,5-13-14-16,24-12-3 15,6-10 1-15,7-8 0 16,7-10-38-16,1-4-73 16,-2-10-73-16,-8-8-86 15</inkml:trace>
  <inkml:trace contextRef="#ctx0" brushRef="#br3" timeOffset="76989.64">9041 14847 650 0,'0'0'60'16,"0"0"-31"-16,0 0-29 16,0 0 2-16,0 0 5 15,0 0 92-15,0 0-36 16,-24-31-33-16,24 31-27 0,0 0 22 16,0 0-2-1,0 0 4-15,0 0-4 0,0 0-19 16,0 0 12-16,0 0-16 15,0 0 0-15,0 0 14 16,0 0-14-16,0 0 5 16,0 0-5-16,0 0 2 15,0 0 2-15,0 0-4 16,0 0 0-16,0 0 4 16,0 0-4-16,0 0-1 15,0 0 0-15,0 0 1 16,0 0-7-16,-2 0-46 15,-1 0-119-15,-4 9-50 16</inkml:trace>
  <inkml:trace contextRef="#ctx0" brushRef="#br3" timeOffset="78233.63">9015 14834 650 0,'0'0'80'0,"0"0"4"0,0 0-62 15,0 0 20-15,0 0 11 16,-127 54-1-16,98-9 4 16,6 7-40-16,5-4 2 15,7-4-4-15,11-6 1 16,0-6-4-16,0-7-11 16,15-7 0-16,8-4 19 15,4-9-17-15,2-5 1 16,-3 0 5-16,1 0-1 15,-9-1 4-15,-4-12-11 16,-10 4 0-16,-4-8 20 0,0 7-18 16,-2-4 0-16,-25 6-2 15,-7 8-3-15,-5 0-8 16,0 0-9-16,4 8-2 16,8 6 12-16,9 4-44 15,12-4-36-15,6-1-24 16,4-9-71-16,30-4-1 15,5 0-265-15</inkml:trace>
  <inkml:trace contextRef="#ctx0" brushRef="#br3" timeOffset="78565.92">9168 15061 589 0,'0'0'138'0,"0"0"-34"16,0 0-10-1,0 0 13-15,0 0-33 0,0 0-59 16,9-10-15-16,-9 34-7 15,0 10 7-15,0 2 0 16,0-9 0-16,18 1 0 16,6-10 1-16,3-10 1 15,6-4-1-15,0-4-1 16,1 0 3-16,-3-17 7 16,-4-2-9-16,-9-10-1 15,-5 0 5-15,-11-6 2 16,-2-1-2-16,0-4 0 15,-17 8 1-15,-12 2 24 16,-4 8-11-16,-3 8-12 0,-3 10 2 16,6 4-9-16,2 0 0 15,7 4-8-15,10 14-32 16,14 8-40-16,0-2-61 16,18-6-92-16,24-6-2 15</inkml:trace>
  <inkml:trace contextRef="#ctx0" brushRef="#br3" timeOffset="78894.92">9594 14975 750 0,'0'0'204'15,"0"0"-120"-15,0 0-15 0,0 0 12 16,0 0-75 0,0 0-6-16,0 16-1 0,2 14 1 15,9 0 1-15,4-4-1 16,5-6 3-16,3-4 3 15,2-6-6-15,4-8 0 16,0-2 4-16,-3 0-2 16,-2 0 4-16,-1-16-5 15,-6-4 4-15,-5-8 18 16,-8-6-22-16,-4 2 0 16,0 0 17-16,-2 6-9 15,-20 4 3-15,-7 6-12 16,-7 5 2-16,-8 11-15 15,-1 0-11-15,3 0-34 16,4 13-38-16,13 1-39 16,14-2-63-16,11-6 14 0,0-6-77 15</inkml:trace>
  <inkml:trace contextRef="#ctx0" brushRef="#br3" timeOffset="79135.92">9846 14580 638 0,'0'0'187'0,"0"0"-56"16,0 0-44-16,0 0-8 16,0 0-10-16,0 0-32 15,124-86 0-15,-73 118-22 16,9 22 9-16,0 18 4 16,-6 19-17-16,-16 9-11 15,-16 2 0-15,-17 0 5 0,-5-8-16 16,-15-5-10-16,-31-3-5 15,-12-6-8-15,-13-4-68 16,-9-4-74-16,-6-9-110 16,-4-11-357-16</inkml:trace>
  <inkml:trace contextRef="#ctx0" brushRef="#br3" timeOffset="113037.71">15525 5530 794 0,'0'0'59'0,"0"0"-50"15,0 0 8-15,0 0 43 16,0 0 43-16,0 0-87 16,0 0-13-16,-7-74 32 15,1 66-33-15,-4 2-2 16,-3 2 21-16,-5 2-17 0,-6 2-4 16,-5 0-6-16,-7 2 6 15,-4 14-6-15,0 6 6 16,0 4 0-16,4 4 1 15,10 0-1-15,8-1 0 16,9 0-1-16,9 0 1 16,0-3-5-16,24-1 5 15,14-3-1-15,9-3-2 16,9-3 6-16,2-2-6 16,-3 2 3-16,-4 0 0 15,-10 2-4-15,-12 2 4 16,-10 0-27-16,-12 2 18 15,-7 0-8-15,0 2 5 0,-13-1 8 16,-18-1 4-16,-9-3-8 16,-5-1 8-16,-4-1 0 15,-2-6 0-15,-3 0 1 16,1-9 9-16,4-2 6 16,9 0-12-16,7-6 58 15,8-15-47-15,7-2 0 16,7-2 11-16,9 3-8 15,2 2-14-15,0 4-4 16,0 2-16-16,15 6 3 16,5 6-71-16,5 2-50 15,2 0-80-15,2 0-211 0</inkml:trace>
  <inkml:trace contextRef="#ctx0" brushRef="#br3" timeOffset="113473.08">15834 5617 714 0,'0'0'133'16,"0"0"-106"-16,0 0 27 0,0 0 35 15,0 0-4 1,0 0-42-16,0-43-43 0,0 73-3 16,0 15 1-16,0 9 4 15,2 2-1-15,12-8-1 16,6-8 2-16,4-10 1 16,3-10-3-16,4-8 0 15,-1-10 9-15,1-2-9 16,0 0 5-16,-2-18-5 15,-2-8 9-15,-8-8 13 16,-7-6-18-16,-6-2-4 16,-6-2 45-16,0 4-25 15,-2 5 3-15,-14 9-6 16,1 4-16-16,4 11 28 16,2 2-29-16,2 7-14 15,7 2 3-15,0 0-93 0,0 11-80 16,0 7-40-16,5-3-105 15</inkml:trace>
  <inkml:trace contextRef="#ctx0" brushRef="#br3" timeOffset="113680.76">16247 5606 301 0,'0'0'539'15,"0"0"-461"-15,0 0-38 0,0 0 10 16,0 0-32-1,0 0 13-15,15 53 6 0,-8-13-16 16,-5 6-2-16,0 2-18 16,-2-2-2-16,0-4-30 15,0-7-32-15,0-8-27 16,0-7-114-16,-4-12-37 16,-5-5-264-16</inkml:trace>
  <inkml:trace contextRef="#ctx0" brushRef="#br3" timeOffset="114122.93">16213 5599 697 0,'0'0'172'0,"0"0"-91"16,0 0-6-16,0 0 3 16,38-111-1-16,-4 99-44 15,8 6-22-15,5 4-9 16,-3 2 0-16,-6 4-2 15,-11 22-1-15,-14 8-14 16,-10 11-2-16,-3 2-39 16,-8 0-2-16,-13-7 33 15,-4-12 20-15,7-8 2 16,3-6 3-16,6-4 9 16,4-4-7-16,5 0 14 15,0 0-5-15,3 0-1 16,20 4 14-16,7 0-24 0,1 4 0 15,0 0 10 1,-6 2-10-16,-7 4 0 0,-7 2 0 16,-9 0 0-16,-2 0 1 15,0-2-1-15,-13-2 0 16,-10-2 3-16,-6 1-3 16,-4-6 0-16,-7 2-1 15,-1-5-13-15,2-4 7 16,3-4-40-16,11 0-6 15,7 0-23-15,12-10-93 16,6-12-107-16</inkml:trace>
  <inkml:trace contextRef="#ctx0" brushRef="#br3" timeOffset="115419.07">17675 5588 372 0,'0'0'274'15,"0"0"-183"-15,0 0-19 16,0 0 15-16,0 0 32 16,0 0-19-16,-14-78-70 0,14 78-10 15,0 0-19 1,0 2-1-16,0 27 0 0,10 14 1 16,-4 15 5-16,-2 9 27 15,-4 3-33-15,0-8 0 16,0-8 4-1,0-12 0-15,0-9-4 0,0-14-1 16,0-9 1-16,0-3 2 16,0-6-2-16,0-1 0 15,0 0 5-15,0-4 2 16,0-24-7-16,0-13-15 16,0-10 15-16,0-9-5 15,0-2 5-15,0 0 0 16,0 8 1-16,0 9 2 15,0 18 7-15,0 10 10 16,0 9-18-16,0 6 26 16,0 2-28-16,9 0-5 0,5 2 3 15,5 18 2-15,4 4-1 16,-3 4-3-16,3-2 4 16,-6-5 1-16,1-9-1 15,-5-6-2-15,1-6 2 16,-3 0 5-16,2 0-4 15,1-17-1-15,3-6 5 16,-3-8 13-16,-1-2-14 16,1-2 8-16,-3 5 16 15,-3 6-17-15,0 10 9 0,-6 8-7 16,0 6-11 0,-2 0 0-16,7 0-2 0,1 24-23 15,6 16 21-15,-1 12 2 16,-4 6 4-16,-2 3-4 15,-5-3 0-15,0-6 6 16,1-8-6-16,-1-6-11 16,-2-3-8-16,0-8-57 15,0-4-79-15,0-14-123 16,0-9-300-16</inkml:trace>
  <inkml:trace contextRef="#ctx0" brushRef="#br3" timeOffset="115842.23">18531 5171 715 0,'0'0'89'0,"0"0"-14"16,0 0-22-16,0 0 34 15,0 0-67-15,0 0-3 16,-94 131 43-16,72-47-10 16,3 12-19-16,9 0-19 15,5-6-9-15,5-13 20 16,0-15-23-16,17-16 0 16,10-12-2-16,2-10 2 15,7-12-22-15,2-10-93 16,7-2-97-16,-6-12-130 15</inkml:trace>
  <inkml:trace contextRef="#ctx0" brushRef="#br3" timeOffset="116538.88">18722 5518 156 0,'0'0'730'16,"0"0"-611"-16,0 0-99 15,0 0 29-15,0 0 20 16,0 0-63-16,-18 6-2 0,22 18 7 16,14 2-11-1,5 0 27-15,4-2-27 0,4 1 0 16,0 1 36-16,0-4-22 16,-2-1 1-16,-3 0-7 15,-1-3-3-15,-7-4 7 16,-5 0-12-16,-5-4 0 15,-8 2 6-15,0-2-6 16,0 4-1-16,-17 0-16 16,-12 0-27-16,-4-4 4 15,-2-8-58-15,1-2 41 16,5-2-2-16,0-24-58 16,7-8-5-16,7-8 34 15,9-8 47-15,6-3 26 16,0 3 3-16,0 9 12 15,19 6 73-15,1 9 3 16,1 6-29-16,6 4 10 16,0 4-40-16,4 2 25 0,3 2-33 15,-3 6-5-15,0 2 13 16,-4 0-11-16,-4 0-11 16,-6 14 5-16,-8 4 0 15,-2 4 9-15,-3 2-9 16,-2 6 0-16,-2 2 14 15,5 1-9-15,2 0-2 16,2-2 0-16,8-8-2 16,8-2 6-16,4-9-7 0,4-12 0 15,5 0 26-15,-2 0-21 16,-2-16-3-16,-8-8 5 16,-6-5-1-1,-11-3 14-15,-9-4-19 0,0 0 12 16,-14 0 41-16,-17 4-40 15,-4 8 7-15,-3 8-8 16,3 6 12-16,0 8-6 16,9 2-19-16,8 0-60 15,14 10-34-15,4 8-148 16,6-4-77-16</inkml:trace>
  <inkml:trace contextRef="#ctx0" brushRef="#br3" timeOffset="116905.96">19560 5442 839 0,'0'0'191'15,"0"0"-167"-15,0 0 31 16,0 0 6-16,0 0-41 16,0 0-20-16,66-32 0 15,-56 32 0-15,1 0-5 16,-5 0 5-16,1 10-4 15,-2 6-1-15,-5 4 5 16,0 6-2-16,0 2 2 0,-10 4 0 16,-9 3 2-1,-4 1 0-15,-1-3-2 0,1-2 2 16,6-8-2 0,7-8 0-16,6-8 0 0,4-2 0 15,0-3 14-15,12-2-9 16,19 0 4-16,13 0-1 15,12-4 2-15,4-14-10 16,2-3-26-16,-1-1-44 16,-5 0 10-16,-8-3-99 15,-13-1-83-15,-12-5-209 16</inkml:trace>
  <inkml:trace contextRef="#ctx0" brushRef="#br3" timeOffset="117138.31">19869 5045 534 0,'0'0'509'0,"0"0"-377"16,0 0-112-16,0 0-20 15,0 0-5-15,114 0 5 16,-43 48 4-16,0 12-4 16,-11 11 0-16,-15 3 1 15,-7 14 1-15,-11 10-2 16,-16 6 0-16,-11 3 1 15,-15-9-2-15,-48-4-46 16,-17 3-44-16,-20-3 6 16,-12-4 2-16,-5-10-188 15</inkml:trace>
  <inkml:trace contextRef="#ctx0" brushRef="#br3" timeOffset="132188.54">15177 7261 724 0,'0'0'86'15,"0"0"-43"-15,0 0-39 16,0 0 54-16,0 0-33 15,0 0-16-15,0 0-9 0,-16 44 0 16,18 6 41-16,6 8-40 16,-6 3 10-16,0 3 30 15,-2-2-37-15,0-6 2 16,0-6 6-16,-4-6-8 16,-6-8 36-16,-1-8-35 15,-3-8 1-15,2-5 29 16,-9-6-25-16,4-3 8 15,-10-2-4-15,-4-2-13 16,-2-2 26-16,-5 0-27 16,-1 0 0-16,2 0-10 15,3 0 5-15,3-10-11 16,9-4-43-16,6-4-37 16,14-10-60-16,2-6-188 15</inkml:trace>
  <inkml:trace contextRef="#ctx0" brushRef="#br3" timeOffset="132434.96">14858 7417 703 0,'0'0'147'16,"0"0"-131"-16,0 0 21 16,0 0-13-16,0 0 9 15,0 0 33-15,163-70-53 16,-98 48 6-16,2-2-10 15,-7 4-5-15,-11 4 6 0,-11 4-10 16,-13 6 0 0,-8 4-13-16,-3 2 9 0,-3 0-35 15,-1 2-66-15,-2 16-53 16,-2 6-23-16,-4 2-104 16</inkml:trace>
  <inkml:trace contextRef="#ctx0" brushRef="#br3" timeOffset="133487.47">15396 7642 260 0,'0'0'269'0,"0"0"-189"15,0 0-29-15,6 102-25 0,-2-80 51 16,3 0-15-16,2-2-42 16,0-6 25-16,2-4-38 15,3-4 1-15,-1-6 3 16,3 0-6-16,3 0 36 15,2-16-32-15,-3-8-7 16,-1-2 35-16,-5 0-31 16,-6 4 11-16,-1 4-2 15,-3 4-10-15,-2 8 31 16,0 2-19-16,0 4-14 16,0 0 14-16,0 0-17 15,2 0-7-15,2 6-5 16,6 12 12-16,1 4-3 15,4-4 3-15,-1-4 0 16,-1-6-3-16,3-4 8 0,-6-2-5 16,4-2 0-16,-5 0 1 15,-2 0 13-15,-1-4-14 16,-2-8 0-16,2 0 14 16,-6 4-12-16,0 2 12 15,2 6 2-15,-2-2-12 16,0 2-4-16,2 0-1 15,2 0-13-15,1 2 4 16,3 12 12-16,4 2-3 16,-1-4 1-16,2-4 0 15,1-4-3-15,-1-4-2 16,-2 0 5-16,2 0-5 0,-1 0 8 16,-3-10-6-16,-1-4 6 15,-3 0-2-15,-3 6 8 16,0 2-9-16,-2 4 0 15,2 2 1-15,1 0-1 16,1 0-5-16,3 0-3 16,6 4 8-16,3 6-4 15,-1 4-8-15,3-4-39 16,1-6 22-16,0-4-67 16,1 0 46-16,0 0 19 0,-2-18 31 15,-5 0 0 1,-1 0 3-16,-8 6 22 15,-4 4 31-15,0 6-4 0,0 2-29 16,4 0-23-16,1 20-11 16,-1 22 11-16,6 22-6 15,-2 19 6-15,1 15-2 16,3 14 16-16,-2 10-12 16,-5-1 1-16,-5-11 1 15,0-16-1-15,0-30-3 16,-7-20 0-16,-9-17 1 15,-1-15 0-15,-3-12-1 16,-5 0 15-16,-1-29 15 16,-3-21 2-16,0-24-25 15,0-20-7-15,6-19 33 0,5-5-28 16,12 6-5-16,6 12 1 16,0 14 0-16,4 14-2 15,21 11 0-15,4 15 1 16,4 12-13-16,0 6 13 15,3 12-4-15,-3 6 4 16,-4 8 0-16,-2 2-2 16,-9 2-6-16,-5 22 8 15,-11 2-13-15,-2 4 13 16,0 0-10-16,-19 0 9 16,-14 0 2-16,-10 2-2 15,-4 1-27-15,-2-4-17 16,9 2-5-16,9-5-40 15,15-8-51-15,14-8-88 16</inkml:trace>
  <inkml:trace contextRef="#ctx0" brushRef="#br3" timeOffset="133869.5">16324 7849 1009 0,'0'0'135'0,"0"0"-116"16,0 0 9-16,0 0-10 16,0 0-16-16,0 0 13 0,105-31-15 15,-64 25-5 1,-6 4-41-16,-8 0-46 0,-10-2-23 16,-7 2-65-16,-10-4-22 15,0 0-72-15,-14-4 38 16,-9-4 236-1,0-2 77-15,-2-2 72 0,2 0 28 16,4 4-55-16,3 6 14 16,7 2 27-16,5 6-71 15,4 0-33-15,0 10-38 16,0 20-15-16,0 14 60 16,2 8-50-16,7 4-12 15,-1 5 12-15,-1-1-16 16,2-4-10-16,2-6-79 15,0-16-45-15,3-14-163 16</inkml:trace>
  <inkml:trace contextRef="#ctx0" brushRef="#br3" timeOffset="135300.79">17706 7502 476 0,'0'0'300'15,"0"0"-194"-15,0 0-102 16,0 0 9-16,0 0 3 15,0 0 20-15,0 106 50 16,0-52-64-16,0 4-2 16,0-4-5-16,7-8-13 15,-1-10 21-15,1-14-23 16,-2-10 0-16,-3-6 6 16,-2-6-2-16,0 0 1 15,0 0 10-15,0-24-6 0,0-14 5 16,0-10-14-1,-7-8 0-15,2-4 4 16,1-2-4-16,2 4 0 16,2 10 0-16,0 17 0 15,0 17 40-15,0 9-39 0,0 5 4 16,0 0-10-16,6 1-1 16,15 20 6-16,3 4 0 15,1 0 0-15,2-6 0 16,-6-5 0-16,0-7 0 15,-4-6 2-15,3-1 6 16,1 0 8-16,1-13 5 16,0-14-11-16,1-1 48 15,-8 2-45-15,-6 7 2 16,-2 8 31-16,-7 7-35 0,0 4 4 16,2 0-15-16,2 10-17 15,3 22 6-15,4 14 6 16,0 7 5-16,-2 5 10 15,0 2-10-15,-2-4 0 16,-3-2-3-16,-2-11-22 16,5-11 7-16,2-10-73 15,7-12-28-15,8-10-36 16,7 0-156-16,5-25-229 16</inkml:trace>
  <inkml:trace contextRef="#ctx0" brushRef="#br3" timeOffset="135534.26">18464 7182 850 0,'0'0'109'0,"0"0"-27"0,0 0-28 16,0 0-11-16,0 0 1 16,-105 157-6-16,84-59 8 15,6 11-32-15,4 3-14 16,6-4 22-16,5-14-22 15,0-14 0-15,14-19-1 16,15-19-1-16,7-12 0 16,8-18-89-16,12-12-69 15,-1 0-44-15,1-20-384 16</inkml:trace>
  <inkml:trace contextRef="#ctx0" brushRef="#br3" timeOffset="137516.01">13065 7477 623 0,'0'0'66'0,"0"0"-66"0,0 0 1 16,0 0 38-16,0 0-4 15,0 0-3-15,-56 0-7 16,56 0-20-16,0 2 5 16,0-2 2-16,0 0-6 15,0 0 41-15,0 0-37 0,0 0-3 16,0 2 15-16,0-2-14 16,0 0 2-16,0 0-10 15,-2 0 1-15,2 2 1 16,-3 0-2-16,1 2 0 15,0 0 9-15,-2 0-9 16,4 1 0-16,-4 0 0 16,-1 3 5-16,3 2-3 15,0 3-2-15,2 1 0 16,0 2 15-16,0 2-11 16,4 0 7-16,23 4-9 15,4-2 1-15,9 0 13 16,4-2-16-16,-3 2 0 15,-1-2 5-15,-9 0-3 16,-13 0 3-16,-9-2-5 0,-9 2-3 16,0-2-13-16,-23 0 12 15,-8-2 4-15,-4-3 3 16,1-2-2-16,3-4-1 16,4-4 0-16,5-1 3 15,7 0 15-15,3 0-14 16,7-15 7-16,5-10 19 15,0-7-30-15,12-8-5 16,12-4 5-16,5-2 0 16,-4-2-8-16,-3 2 8 0,-9 6 0 15,-6 5-1 1,-7 12 7-16,0 6-6 0,0 9 0 16,-11 2 4-16,-6 4-3 15,-10 2-1-15,0 0 0 16,-2 0-10-16,4 4 10 15,10 10-22-15,5 2-41 16,10-2-74-16,0 0-23 16,12-3-80-16</inkml:trace>
  <inkml:trace contextRef="#ctx0" brushRef="#br3" timeOffset="137982.91">13451 7489 641 0,'0'0'99'16,"0"0"-95"-16,0 0 17 15,0 0 25-15,0 0-18 0,0 0-14 16,-96 104-7 0,96-65 19-16,4-3-26 0,19-8 0 15,5-8 10-15,1-12-9 16,0-6-1-16,2-2 3 15,-6 0 2-15,-3-12 8 16,-7-10-13-16,-5-4 0 16,-6-4 28-16,-4-2-28 15,0-4 2-15,-14 1 1 16,-9 5 4-16,-2 8-1 16,0 11-6-16,-2 6 0 15,3 5-14-15,0 2-20 16,6 24-52-16,9 2-50 15,9-2-34-15,0-5-300 0</inkml:trace>
  <inkml:trace contextRef="#ctx0" brushRef="#br3" timeOffset="138369.15">13791 7489 721 0,'0'0'173'15,"0"0"-136"-15,0 0-37 16,0 0 0-16,0 0 4 16,0 0-1-16,34 126 0 15,-21-89-3-15,1-7 5 16,-1-8-15-16,-2-10 3 0,0-10-1 16,2-2 8-16,1-2 1 15,1-20 5-15,1-8 1 16,-3-2 4-16,-1-3 24 15,-6 8 10-15,-1 7-32 16,-3 9 49-16,-2 7-13 16,0 4-21-16,2 0-28 15,0 15-3-15,2 18-4 16,1 12 4-16,-2 3 3 16,-3 2 16-16,0 0-15 15,2-6-2-15,0-6 1 16,3-8-29-16,5-11-43 15,2-13-81-15,5-6-68 0,8-17-255 16</inkml:trace>
  <inkml:trace contextRef="#ctx0" brushRef="#br3" timeOffset="138517.64">14253 7499 830 0,'0'0'150'16,"0"0"-80"-16,0 0-56 15,0 0 1-15,0 0-15 16,0 0-10-16,24 14-73 0,-11 12-153 16,-4 3-225-1</inkml:trace>
  <inkml:trace contextRef="#ctx0" brushRef="#br3" timeOffset="138649.23">14319 7702 644 0,'0'0'289'0,"0"0"-195"16,0 0-32-16,0 0 25 15,0 0 6-15,0 0-73 16,0 2-20-16,5-2-37 16,5 0-153-16,2 0-166 15</inkml:trace>
  <inkml:trace contextRef="#ctx0" brushRef="#br3" timeOffset="141298">15200 8903 113 0,'0'0'518'0,"0"0"-443"15,0 0 20-15,8-116-82 16,-5 100 29-16,-3 10 51 16,0 4-48-16,0 2-11 15,0 0-34-15,0 0-8 16,0 4 2-16,0 26-19 16,0 18 25-16,0 18 8 15,-5 11 1-15,-6 6 3 16,0 6-12-1,-4-3 0-15,1-6 8 0,-1-10-8 16,1-12-1-16,3-13 1 16,-1-11 5-16,1-10-5 15,5-10-4-15,-1-8-12 16,2-6-1-16,1 0 6 16,-3 0 9-16,-1-10-9 0,-4-14-8 15,5-4 12-15,3 2 1 16,2 5 6-16,0 10 15 15,2 7-14-15,0 1 6 16,0 3-7-16,0 0 2 16,18 4-11-16,10 14 5 15,6 0 4-15,2 0-1 16,2-1 1-16,1-9 0 16,4-8 0-16,-3 0 0 15,0 0 3-15,-5-12-3 16,-6-6-2-16,-6-4-16 15,-5-5 18-15,-11 5 0 0,-5 0 0 16,-2 2 5-16,0 6 5 16,0 6 6-16,0 4-8 15,0 4 37-15,0 0-43 16,0 0-4-16,0 12-22 16,0 15 24-16,2 6-1 15,11-2 1-15,3-5 0 16,4-4-4-16,0-8 4 15,0-8 0-15,1-2 3 16,-4-4-1-16,1 0 9 16,-5-4-11-16,1-16 0 15,-7-6 13-15,-3 0-13 16,-4-2-5-16,0 1 4 0,0 1 2 16,-18 4-2-1,-4 4 1-15,-3 8 0 0,1 4-15 16,-1 6 15-16,3 0-10 15,4 0 0-15,4 6-4 16,8 12-19-16,4 2-54 16,2 0-24-16,0-4 31 15,24-5-61-15,12-7-49 16,4-3-34-16</inkml:trace>
  <inkml:trace contextRef="#ctx0" brushRef="#br3" timeOffset="142098.94">15801 9394 313 0,'0'0'207'0,"0"0"-159"0,0 0 46 16,0 0-35-16,0 0-5 16,0 0 4-16,33-48-52 15,-33 46 17-15,0 2 8 16,0 0-21-16,0 0-10 16,0 10-7-16,-6 12 7 15,-3 8 1-15,5 0-1 16,-1 1 0-16,5-1 3 15,0-10-3-15,0-4 0 16,0-8-1-16,5-8 1 16,6 0 6-16,4 0-6 15,3-8 0-15,-3-17 12 16,1 0-10-16,-7-4 5 0,-3 1-1 16,-3 5-2-16,-3 1 40 15,0 8-32-15,0 7 8 16,0 5 5-16,0 2-8 15,0 0-17-15,0 0-6 16,0 6 4-16,7 12-13 16,4 4 15-16,5-1-19 15,3-3-25-15,8-7-27 16,4-7-32-16,5-4-16 16,2 0 14-16,0 0 22 15,-5-1-49-15,-4-10 9 16,-4-3 79-16,-6 0 44 15,-5-1 42-15,-5 0 80 0,-7-1-1 16,-2 4-9-16,0-2-54 16,0 4 1-1,-6 2 10-15,-6 2-37 0,-1 6 22 16,0 0-54-16,-7 0 8 16,-1 18 13-16,4 9-19 15,1 2-1-15,7 3 4 16,7-3 0-16,2-7-5 15,0-2-2-15,4-11 2 16,17-4-5-16,3-5 5 16,2 0 0-16,3-20 4 0,-2-10-4 15,0-7-3 1,-4-4-2-16,-4-6 5 0,-1-1-4 16,-7-4 4-16,-7-4 0 15,0 0 15-15,-4 1-4 16,0 13 8-16,-4 14-11 15,-4 16-5-15,4 12 54 16,-3 0-57-16,-3 32 10 16,4 18-10-16,2 15 1 15,4 3 6-15,0-2-7 16,0-4 11-16,14-9-4 16,7-12-7-16,8-13-8 15,7-10 2-15,4-9-46 16,0-9-24-16,2 0-119 0,-1-10-184 15</inkml:trace>
  <inkml:trace contextRef="#ctx0" brushRef="#br3" timeOffset="162380.25">17530 9032 164 0,'0'0'600'16,"0"0"-577"-16,0 0-23 16,0 0 5-16,0 0 4 0,0 118 54 15,0-64-35-15,8-2-17 16,6-6-11-16,-3-8 6 16,1-10 24-16,-6-6-29 15,-1-6 8-15,-3-8 23 16,-2-5-26-16,0-3 14 15,0 0 19-15,0 0-1 16,0-11 36-16,-5-19-64 16,-5-16-8-16,0-10 12 15,6-12-12-15,2-2-4 16,2-1 2-16,0 5 0 16,0 16 4-16,0 18-4 15,0 14 0-15,2 12 7 16,2 6-7-16,4 0-8 15,7 16-11-15,3 20 19 16,6 7-3-16,0 1 3 0,1-5 0 16,0-9-1-16,-1-9 1 15,-2-10 0-15,1-8-1 16,-1-3 1-16,0 0 33 16,5-18-20-16,4-12 0 15,-2-8 22-15,-2-6-26 16,-3-3-5-16,-3 5-4 15,-6 6 1-15,-7 14 3 16,-2 12-4-16,-6 8 0 16,0 2-9-16,2 18-4 15,2 28 0-15,1 16 10 16,-1 15 6-16,-2-1 2 16,2-6-5-16,3-6 0 0,2-10 0 15,-2-8 0-15,1-3-1 16,-1-7 1-16,0-8-45 15,2-5-39-15,0-6-63 16,2-11-104-16,0-6-219 16</inkml:trace>
  <inkml:trace contextRef="#ctx0" brushRef="#br3" timeOffset="162681.94">18535 8955 588 0,'0'0'53'0,"0"0"-2"15,0 0 5-15,-4-108 57 16,-8 104-25-16,-1 4-30 16,-7 8-24-16,-5 32-33 15,-1 18 4-15,-1 18 17 16,7 13-4-16,5 3 13 15,7-2-31-15,8-10 0 16,0-12 4-16,16-11-1 16,13-14-6-16,7-12-19 15,8-11-36-15,10-16-69 16,4-4-125-16,-2-2-351 0</inkml:trace>
  <inkml:trace contextRef="#ctx0" brushRef="#br3" timeOffset="163495.34">18824 9156 656 0,'0'0'116'16,"0"0"3"-16,0 0-49 16,0 0 1-16,0 0-37 15,0 0-34-15,-17 24 2 16,17 8-2-16,0 6 0 15,19-2 21-15,4-2-16 16,4-2 5-16,0-6 14 16,0-4 0-16,-8-4 5 15,-1-1-29-15,-9-6 5 0,-7 0 8 16,-2 3-13 0,0 4 0-16,-23 1 5 0,-12 4-5 15,-9-3-20-15,4-6-44 16,1-8 40-16,6-6 14 15,4 0-12-15,5-6-8 16,8-20 2-16,12-8-35 16,4-8 23-16,0-7-21 15,6-1 31-15,13 2 26 16,-2 6-1-16,5 6 5 16,-1 8 53-16,0 6 8 15,6 2 13-15,4 2-40 0,5 1-24 16,5 3 44-16,-6 3-41 15,-1 7-12-15,-8 4 9 16,-11 0-10-16,-3 6-8 16,-7 17 5-16,-5 10 3 15,0 5-4-15,0 0 4 16,0 2-7-16,0-6 7 16,0-4 0-16,10-2 0 15,6-8-1-15,6-4 1 16,9-8-1-16,6-8 1 15,5 0 0-15,0 0 4 16,1-19 2-16,-8-6-3 16,-8-1-3-16,-8-6 3 0,-11-4 11 15,-8-2-8 1,0 0-6-16,-8 0 15 16,-21 5 1-16,-11 10-2 0,-6 9-14 15,-1 6 10-15,1 8-19 16,5 0 9-16,10 12-18 15,16 12-63-15,10 2-78 16,5-4-99-16</inkml:trace>
  <inkml:trace contextRef="#ctx0" brushRef="#br3" timeOffset="163930.34">19599 9164 616 0,'0'0'76'15,"0"0"-1"-15,0 0 63 16,0 0-29-16,0 0-23 16,0 0-30-16,-2-50-52 15,2 44 27-15,14-2-31 16,6 5-3-16,2 3-4 15,-1 0 7-15,-2 13-7 16,-3 10 7-16,-10 12 0 16,-6 7-9-16,0 10 9 15,-22 0 0-15,-6-3-1 0,1-12 4 16,4-11-6 0,5-8 2-16,7-8 1 0,5-3 28 15,4-3-25-15,2-4 14 16,0 0 42-16,0 0-48 15,15 0-7-15,20-7-4 16,13-5 0-16,3 1-5 16,6-3 4-16,4 1-49 15,-1 4 28-15,-2-4-57 16,-7 3-15-16,-7 2-92 16,-10-4-104-16</inkml:trace>
  <inkml:trace contextRef="#ctx0" brushRef="#br3" timeOffset="164236.84">19816 8765 437 0,'0'0'601'15,"0"0"-568"-15,0 0-23 16,0 0-10-16,0 0 0 15,124-26 26-15,-58 80-16 16,-2 12 1-16,-9 8-11 16,-10 3 0-16,-16 1 21 15,-14 0-18-15,-15 2 7 16,0-2 6-16,-21-2-2 0,-16-5 0 16,-5-5-14-1,-9-4 0-15,-8-4 0 0,-9 0 0 16,-1 5-29-16,2-1-103 15,5-6-112-15,10-8-301 16</inkml:trace>
  <inkml:trace contextRef="#ctx0" brushRef="#br3" timeOffset="166977.54">13081 9230 768 0,'0'0'84'0,"0"0"-66"16,0 0 21-16,0 0-28 16,0 0-4-16,0 0 19 15,0 0-18-15,-52 90 3 16,79-56 6-16,9-2-16 16,9 0 48-16,-1-4-49 15,-4-6 5-15,-9 0 13 16,-13-1-16-16,-7-3-2 15,-11 2 0-15,0 2 2 16,-17 0 7-16,-15-4-9 16,1-2 0-16,0-8 16 15,6-6-13-15,5-2 16 0,5 0-4 16,5-6-15-16,6-18 47 16,4-10-47-16,0-13 0 15,6-3-9-15,19-5 9 16,-2 1-11-16,-1 1 7 15,-7 11 4 1,-8 12 0-16,-7 8 0 0,0 10 0 16,0 4 4-16,-7 4-4 15,-10 4-3-15,-8 0-5 16,-4 8-6-16,2 12 4 16,7 0-38-16,7 2 0 15,9-2-23-15,4 0-46 0,2-4-55 16,27-10-52-16</inkml:trace>
  <inkml:trace contextRef="#ctx0" brushRef="#br3" timeOffset="167276.49">13484 9230 674 0,'0'0'182'16,"0"0"-150"-16,0 0-31 15,0 0 7-15,0 0-8 16,-62 126 32-16,57-74-29 15,5-6 5-15,0-6-8 16,11-11 0-16,14-13 12 16,2-8-8-16,4-8-3 0,0 0 17 15,-2-16 5 1,-5-10 17-16,-4-7-31 0,-9-3-4 16,-8-1 50-16,-3-4-51 15,0 1 22-15,-7 4-14 16,-13 10-9-16,-2 8-2 15,-3 10-1-15,2 8-36 16,0 0-22-16,4 14-85 16,11 10-54-16,8-4-43 15</inkml:trace>
  <inkml:trace contextRef="#ctx0" brushRef="#br3" timeOffset="167632.72">13733 9220 689 0,'0'0'146'0,"0"0"-61"16,0 0-13-16,0 0-11 16,0 0-61-16,0 0 8 15,27 8-16-15,-18 24 7 16,2 2 1-16,-2 0-1 16,0-4 4-16,4-10-6 15,-1-10 3-15,-2-6 0 16,-1-4 1-16,3 0-1 15,3 0 0-15,3-18 20 16,-1-4-10-16,-1-2-7 16,-3 6 34-16,-5 4-15 15,-2 8 0-15,-4 6-10 0,-2 0-5 16,0 0-14-16,0 16 5 16,0 18 2-16,3 11 5 15,-1 2-2-15,0 0 3 16,0-1-6-16,5-4-15 15,2-6 12 1,4-12-116-16,5-14-71 0,2-10-212 16</inkml:trace>
  <inkml:trace contextRef="#ctx0" brushRef="#br3" timeOffset="167793.31">14284 9150 1094 0,'0'0'101'0,"0"0"-99"16,0 0-2-16,0 0-24 15,0 0-27-15,0 0-80 16,73 66-291-16</inkml:trace>
  <inkml:trace contextRef="#ctx0" brushRef="#br3" timeOffset="167925.75">14338 9444 892 0,'0'0'201'0,"0"0"-180"16,0 0 51-16,0 0 19 0,0 0-45 15,0 0-46-15,-6 0-13 16,18 0-178-16,-5 0-145 16</inkml:trace>
  <inkml:trace contextRef="#ctx0" brushRef="#br3" timeOffset="170212.21">15269 10475 706 0,'0'0'123'0,"0"0"-73"0,0 0-49 16,0 0 76-16,0 0 11 15,0 0-58-15,0-36-30 16,0 42-4-16,0 26-9 16,0 20 10-16,4 11 6 15,5 5 20-15,-3-2-23 16,4-4 0-16,-6-6 31 16,0-10-25-16,-2-8 14 15,-2-9 0-15,0-10-18 16,0-6 32-16,0-9-33 15,0 0-1-15,0-4 38 16,-8 0-17-16,-15 2 4 16,-10-2-24-16,-5 0 6 15,-7 0 1-15,-3 0-8 16,-6-2-25-16,0-2 14 0,8 1-44 16,5 2-29-16,10-2-15 15,12-3-70-15,5-3-56 16,14-12-98-16</inkml:trace>
  <inkml:trace contextRef="#ctx0" brushRef="#br3" timeOffset="170439.2">14972 10587 753 0,'0'0'117'16,"0"0"-75"-16,0 0 40 0,0 0-48 15,0 0 69 1,0 0-56-16,-11-56-39 0,42 44-3 15,13-2-5-15,15-6 0 16,5 2 0-16,3 0 1 16,-7 2-8-16,-6 6-2 15,-7 4-74-15,-9 6 15 16,-9 0-106-16,-8 2-35 16,-7 14-42-16</inkml:trace>
  <inkml:trace contextRef="#ctx0" brushRef="#br3" timeOffset="171541.97">15514 10682 540 0,'0'0'59'0,"0"0"9"0,0 0-45 16,-14 114 14-16,14-82 45 16,2 0-44-16,16 0-12 15,1-3-26-15,2-10 0 16,-1-6 7-16,-2-8-6 15,-4-5-1-15,1 0 24 16,5-1 4-16,-2-21 18 16,2-7-36-16,-8-5-5 15,-6-4 41-15,-6 2-46 16,0 6 13-16,0 8 16 16,0 8-14-16,0 8 30 15,0 6-35-15,0 0 0 16,0 0-20-16,0 0 8 15,0 20-16-15,4 10 17 0,7 2 1 16,3-4 0-16,3-6 0 16,-1-6 0-16,2-8-2 15,-2-5 2-15,-3-3 0 16,5 0 3-16,-2-5 0 16,1-13 10-16,1-6-13 15,-7-4 0-15,0 2 20 16,-6 4-19-16,-2 8-1 15,-3 6 3-15,0 6 2 16,0 2-5-16,0 0-6 16,0 0-8-16,2 8 5 15,4 14-2-15,1 4 10 16,3 0 0-16,2-2 2 0,1-8-3 16,3-4-1-16,-1-6 3 15,4-6-16-15,-4 0 16 16,1 0 0-16,-1-14 1 15,-3-4 3-15,1-4 3 16,-5 4-7-16,0 4 0 16,-4 6 13-16,-4 6-13 15,0 2 0-15,0 0-2 16,2 0-3-16,7 8-6 16,2 14 4-16,5 4 7 15,2-2-4-15,-1-1 4 16,6-5-42-16,1-11 4 15,1-5-32-15,1-2 9 16,-1-6 38-16,-1-18 23 0,-3-6 2 16,-6-4 7-16,-3 4 8 15,-6 2 37-15,-2 12-8 16,-1 8-19-16,-3 6-11 16,0 2-9-16,0 18-14 15,4 26-2-15,4 22 9 16,4 16 2-16,1 15-1 15,5 7-1-15,-5 11 0 16,1 4 5-16,-5 2-4 16,-3-13-1-16,3-23-1 15,1-34-2-15,-6-26 3 0,0-18 0 16,-4-7 0 0,0 0 21-16,0-22 86 0,-18-24-107 15,-4-24 0-15,-7-20 4 16,-2-12-4-16,0-12 0 15,0-5-2-15,8 9 2 16,7 6-1-16,10 19 1 16,6 19 0-16,0 14 1 15,22 10-1-15,16 12-2 16,7 4 1-16,4 10 1 16,2 8-4-16,-7 8 4 15,-1 0 0-15,-9 6-2 16,-10 16 2-16,-11 4-5 15,-11 2-7-15,-2 2 12 0,-8 2-19 16,-26-2 15-16,-6 2-30 16,-5-2-1-16,3-1-46 15,4-6-24-15,14-9-136 16,8-7-334-16</inkml:trace>
  <inkml:trace contextRef="#ctx0" brushRef="#br3" timeOffset="172492.77">18381 10611 729 0,'0'0'152'0,"0"0"-97"16,0 0 3-16,0 0 24 16,0 0-29-16,0 0-53 15,0 0-24-15,0 15 24 16,0 45 22-16,0 6-22 15,0-2 0-15,0-8 8 16,0-18-6-16,5-16-2 16,-3-14 2-16,0-5-2 15,0-3 14-15,0 0-11 16,2-11 6-16,0-25 64 16,-2-12-73-16,-2-14 0 15,0 0 3-15,0-2-2 0,0 12 4 16,0 15-5-1,-2 17 0-15,-2 15 6 0,4 5-6 16,0 0-7-16,0 0-4 16,0 11-10-16,0 14 18 15,4 3-5-15,9-5 8 16,-1-6-7-16,2-9 7 16,2-8-1-16,2 0 1 15,4-12 1-15,2-16 25 16,1-7-24-16,-5 2 3 15,-3 2 36-15,-5 11-29 16,-5 10-9-16,-3 8 5 16,0 2-6-16,6 2-4 15,3 28-16-15,7 15 18 16,-3 9-4-16,0 6 4 0,-2 4 0 16,-4 0 1-16,2-6 1 15,-2-10-4-15,5-14-62 16,5-13-37-16,0-13 34 15,8-8-155-15,5-7-81 16</inkml:trace>
  <inkml:trace contextRef="#ctx0" brushRef="#br3" timeOffset="172733.77">19181 10226 772 0,'0'0'111'16,"0"0"-25"-16,0 0 44 0,0 0-64 15,0 0-25-15,0 0-28 16,-54 17-12-16,23 63 19 16,0 22-20-16,8 15 3 15,8 5 25-15,9-10-28 16,6-14 0-16,0-18 3 16,19-17 0-16,22-13-2 15,14-12-1-15,21-14-45 16,16-16-33-1,8-8-167-15,4-12-195 0</inkml:trace>
  <inkml:trace contextRef="#ctx0" brushRef="#br3" timeOffset="173069.66">21548 9940 1208 0,'0'0'46'15,"0"0"-46"-15,0 0-2 0,0 0-15 16,129 104 17-16,-90-36 11 15,1 10-9-15,-11 13 5 16,-13 9-7-16,-16 10 0 16,-14 3 2-16,-32-5-2 15,-18-6-18-15,-21-4 11 16,-20-2-53-16,-25-3-93 16,-16-7-60-16,-3-6-191 15</inkml:trace>
  <inkml:trace contextRef="#ctx0" brushRef="#br3" timeOffset="174111.27">13310 10646 870 0,'0'0'62'0,"0"0"-40"16,0 0-22-16,0 0 0 15,0 0 5-15,0 0-5 16,-49 106 19-16,78-62-19 16,7-2 0-16,4-4 8 15,-5-2-7-15,-4-4-1 16,-8-4 4-16,-10-6-4 15,-6-5 3-15,-7-5-3 16,0-6 0-16,0 0 15 16,-9-2-2-16,-11-2 26 0,0 0-12 15,-3-2-6 1,8 0 17-16,1 0-33 0,6-8 4 16,6-6 22-16,2-6-31 15,0-6-4-15,12-3 1 16,13-5 3-16,0 0-1 15,-5 0-7-15,-9 2 8 16,-9 0 8-16,-2 4-7 16,0 2-1-16,-15 6 1 15,-5 6-1-15,-7 4 0 16,0 6 0-16,0 4 0 16,-2 0-20-16,5 2 20 15,4 14-33-15,6 8-18 16,10 4-36-16,4 4-1 15,0-6-115-15,27-6-67 16</inkml:trace>
  <inkml:trace contextRef="#ctx0" brushRef="#br3" timeOffset="174480.44">13684 10676 756 0,'0'0'114'0,"0"0"-66"15,0 0-45-15,0 0 33 16,0 0-35-16,0 0 5 16,-69 66-4-16,61-16 3 15,5 0-3-15,3-2-2 0,0-8 0 16,20-8 9-16,9-9-9 16,4-7 0-16,8-6 15 15,3-10 7-15,1 0 2 16,-3 0-24-16,-4-17 4 15,-7-6 21-15,-11-5-21 16,-11-5-4-16,-9-5 20 16,0 0-12-16,-17 0 7 15,-12 4-15-15,-5 8 8 16,-6 8 10-16,0 10-18 16,2 8-3-16,-1 0 1 15,8 14-18-15,8 12-6 0,9 6-30 16,11 4-83-1,3-6-56-15,9-12-331 0</inkml:trace>
  <inkml:trace contextRef="#ctx0" brushRef="#br3" timeOffset="174814.81">14052 10708 921 0,'0'0'133'15,"0"0"-133"-15,0 0 0 16,0 0 8-16,0 0-6 16,0 0-1-16,-29 64-1 15,49-34 7-15,7 0-1 0,2-4-4 16,2 1-2-16,0-4 24 16,-2-1-11-16,-4-3 7 15,-10-6-13-15,-4 0-1 16,-6-5 5-16,-5-2-11 15,0 2 0-15,0 6 8 16,-18 4-3-16,-13 2 1 16,-3-4-6-16,1-2-53 15,2-8 30-15,4-6-54 16,7 0-18-16,2-10-69 16,9-22-73-16,9-12-109 0</inkml:trace>
  <inkml:trace contextRef="#ctx0" brushRef="#br3" timeOffset="174952.41">14072 10706 573 0,'0'0'225'0,"0"0"-115"0,0 0 12 16,0 0-58-16,94-106 59 15,-65 92-86-15,2 6-35 16,-2 8 1-16,-2 0-3 16,-3 0-77-16,-4 15-119 15,-8 7-210-15</inkml:trace>
  <inkml:trace contextRef="#ctx0" brushRef="#br3" timeOffset="175107.91">14431 10776 938 0,'0'0'178'0,"0"0"-149"16,0 0-12-16,0 0-2 15,0 0-7-15,0 0-8 16,-2 74-46-16,8-38-120 15,-1 3-196-15</inkml:trace>
  <inkml:trace contextRef="#ctx0" brushRef="#br3" timeOffset="175230.18">14442 11069 404 0,'0'0'586'0,"0"0"-443"16,0 0-73-16,0 0-3 15,0 0 37-15,0 0-73 0,18 0-31 16,-5 0-32-16,-4 6-165 15,-9 6-208-15</inkml:trace>
  <inkml:trace contextRef="#ctx0" brushRef="#br3" timeOffset="177590.28">15385 12136 630 0,'0'0'81'0,"28"-113"52"16,-10 69-77-16,-2 12 3 15,-7 14 26-15,-5 12-33 16,-4 6-27-16,0 2-25 16,0 38-12-16,-2 26 4 15,-18 25 8-15,-5 15 0 16,-3 8 10-16,-3 2-8 16,2-3-2-16,4-15 0 15,7-22 1-15,7-30-1 16,7-19 0-16,1-22 0 0,3-5 8 15,-5 0-7-15,-1-8 13 16,-1-26-14-16,-4-14-21 16,2-6 12-16,2 0-3 15,3 12 12-15,2 16-9 16,0 12 13-16,2 14-8 16,0 0-2-16,0 10-15 15,15 24 14-15,7 6-3 16,7 6 10-16,2 2-7 15,5-10 7-15,7-6-3 16,1-16-9-16,3-12-18 16,2-4 24-16,0-6-10 15,-3-21 15-15,-10-6-19 0,-9-5 18 16,-9-2 2 0,-14 2 1-16,-4 4-1 0,0 8 13 15,0 10-13-15,0 7 18 16,-4 9 27-16,4 0-45 15,0 4-13-15,0 25-6 16,0 11 19-16,11 2 1 16,11-6-1-16,3-6 0 15,2-10-5-15,0-6 9 16,-6-8-5-16,4-6 2 16,-5 0 4-16,-2-4 13 15,-2-16-18-15,-8-6 0 16,-5-4 14-16,-3-2-14 15,0-4 0-15,-13 2 3 0,-14 4-2 16,-2 3 0-16,0 9-1 16,2 11 0-16,4 3 1 15,4 4-1-15,5 0-5 16,5 6-3-16,9 13-25 16,0 6-6-16,9-1-71 15,24-6-58-15,12-8 67 16,6-6-143-16,5-4-21 15</inkml:trace>
  <inkml:trace contextRef="#ctx0" brushRef="#br3" timeOffset="178359.47">16119 12557 201 0,'0'0'202'0,"0"0"-54"15,0 0-69-15,0 0 25 0,0 0-9 16,0 0-19-16,81-60-30 16,-81 60-46-16,-7 14-5 15,-13 16-13-15,-3 6 18 16,4 2 0-16,5-2 1 15,8-4 2-15,6-8-3 16,0-6-2-16,0-8 2 16,4-6 1-16,14-4 3 15,7 0-4-15,-1-14 13 16,0-10-5-16,-1-4 3 16,-8 0 3-16,-5 2-3 15,-6 2 52-15,-2 6-39 16,-2 7 8-16,0 6 5 0,0 5-5 15,0 0-29 1,0 0-3-16,0 1-29 0,0 20 26 16,0 5-21-16,6 4-7 15,13-4-17-15,5-4-14 16,8-8-22-16,7-10-16 16,5-4 6-16,6 0 57 15,2-18-18-15,-4-4 33 16,-1-6 22-16,-5 0 0 15,-6 2 23-15,-14 4 29 16,-9 4-19-16,-8 4 67 16,-5 4-51-16,0 2 12 15,0 4-7-15,-13 1-40 0,-14 3-14 16,-5 0-2-16,-1 7 2 16,0 12 6-16,6 4-6 15,4 3 0-15,8-2 7 16,7 0-6-16,8-4-1 15,0-4-1-15,6-8 1 16,23-8 11-16,11 0-11 16,7-6 0-16,6-20 4 15,1-6-4-15,-5-6-4 16,-3-6-3-16,-10-1 7 16,-11-3 1-16,-9-6-1 15,-14-6 0-15,-2-6 24 16,0-8-12-16,-16 4-2 15,-6 9-10-15,2 21 2 0,2 20 42 16,2 20-18-16,0 0-24 16,-1 38-2-16,-3 24-3 15,9 17 3-15,7 11 0 16,4 4 2-16,0-5-1 16,19-13-1-16,19-18 0 15,11-18-5-15,9-14 3 16,9-14-21-16,-3-12-55 15,3 0-103-15,-5-14-141 16</inkml:trace>
  <inkml:trace contextRef="#ctx0" brushRef="#br3" timeOffset="179240.7">18143 12198 844 0,'0'0'178'0,"0"0"-120"0,0 0 52 16,0 0-60-16,0 0-50 15,0 0-9-15,0 44 9 16,0 18-7-16,-3 6 7 15,3 3 0-15,-2-10-3 16,2-10 6-16,0-19-3 16,0-16 0-16,0-10 1 15,0-4 2-15,0-2-3 16,0 0 0-16,0-8 33 16,0-22-28-16,0-14-5 15,0-10-2-15,0-5 2 0,0 3 4 16,0 4-4-1,0 16 0-15,0 12 0 0,0 14 0 16,0 8 0-16,0 2 0 16,0 0-5-16,0 0 1 15,0 8-30-15,13 10 34 16,5-2-18-16,5-4 17 16,-1-8-19-16,4-4-6 15,1 0 26-15,2-20 3 16,0-10-3-16,-4-2 0 15,0 2 49-15,-8 3-27 16,-5 12 1-16,-6 7-5 16,-4 4-2-16,-2 4-14 15,5 5-2-15,1 26 0 16,4 15-16-16,1 12 16 0,-5 6 0 16,3 2 0-16,-4 2 3 15,-1 1-3-15,3-5-2 16,1-10-52-16,4-14-9 15,5-12-72-15,4-18-45 16,0-10-137-16</inkml:trace>
  <inkml:trace contextRef="#ctx0" brushRef="#br3" timeOffset="179521.37">18961 12126 835 0,'0'0'156'0,"0"0"-127"0,0-111 5 16,0 101 50-16,-2 10-14 15,-12 0-37-15,-7 36-33 16,-2 20 0-16,-7 20 3 16,8 13 3-16,4 9 1 15,9 0-7-15,7-3 0 16,2-15 6-16,2-18-6 15,25-14-4-15,4-16 2 16,7-6-30-16,5-12-53 16,1-11-78-16,3-3-119 15,-5-13-310-15</inkml:trace>
  <inkml:trace contextRef="#ctx0" brushRef="#br3" timeOffset="181604.31">19528 12108 667 0,'0'0'159'16,"0"0"-107"-16,0 0 18 15,0 0-46-15,0 0-9 16,0 0 22-16,-124 136-16 16,103-70-5-16,6-4-11 0,11-4 3 15,4-9 3 1,0-13-11-16,4-10 0 0,17-8 5 16,-4-6-2-16,5-8 4 15,1-4-7-15,1 0 2 16,0-4 33-16,-5-16-33 15,-4-6 3-15,-3-2 9 16,-10-1-6-16,-2 0 0 16,0 4-8-16,-5 5 11 15,-13 8-1-15,-2 6-10 16,-7 6-5-16,1 0 0 16,-3 0 1-16,2 16-25 15,7 6-37-15,11 4-53 16,9-4-26-16,0-5-111 0</inkml:trace>
  <inkml:trace contextRef="#ctx0" brushRef="#br3" timeOffset="181941.84">19747 12310 784 0,'0'0'122'15,"0"0"-45"-15,0 0-3 16,0 0-57-16,0 0-5 15,0 0-10-15,-15 64 0 16,10-17 7-16,5-6-9 16,0-5 2-16,2-8 0 15,16-11-2-15,2-9 0 0,3-8 4 16,3 0 1-16,0 0-1 16,-1-22 0-16,-2-3-1 15,-8-4 28-15,-6-6-25 16,-6 3-4-16,-3-2 33 15,0 2-32 1,-12 8 10-16,-8 4 6 0,-4 10-18 16,-1 8 3-16,-4 2-4 15,0 0-31-15,4 16-8 16,10 8-77-16,13 0-45 16,2-4-79-16,13-8-14 15</inkml:trace>
  <inkml:trace contextRef="#ctx0" brushRef="#br3" timeOffset="182242.31">20075 12328 439 0,'0'0'353'0,"0"0"-268"15,0 0 19-15,0 0-66 16,0 0-36-16,0 0 8 16,-14 56 6-16,11-24 3 15,3 0-19-15,0-5 0 16,5-9 1-16,13-7 2 15,2-8-3-15,4-3 8 16,1 0-4-16,-3-17 16 16,1-7-20-16,-10-6 0 15,-7-3 24-15,-6 0-17 16,0-1 14-16,-2 4-12 0,-17 6 9 16,-8 6 15-16,-6 10-33 15,-10 8-2-15,1 0-8 16,2 4-41-16,9 14-21 15,10 0-57-15,15-6-155 16,6-8-195-16</inkml:trace>
  <inkml:trace contextRef="#ctx0" brushRef="#br3" timeOffset="182500.99">20193 11855 892 0,'0'0'176'0,"0"0"-82"16,0 0-74-16,0 0-16 16,0 0 27-16,137-2-28 15,-62 60 17-15,-2 14-9 16,-9 13-7-16,-14 9-4 16,-21 6-1-16,-23 6 1 15,-6-3-8-15,-31-3 8 16,-31-2-14-16,-23-4-10 15,-15-2-47-15,-12 1-63 16,-4-9-56-16,-1-4-112 16</inkml:trace>
  <inkml:trace contextRef="#ctx0" brushRef="#br3" timeOffset="202904.31">15454 13587 599 0,'0'0'173'15,"0"0"-98"-15,0 0-30 16,0 0-4-16,0 0 48 15,0 0-18-15,0 0-38 0,0 0-12 16,15-46 14 0,-15 44-5-16,0 2 8 0,0 0-21 15,0 0-14 1,0 0 20-16,-18 0-23 0,-15 0-13 16,-16 0-2-16,-7 16 0 15,0 0 13-15,3 2-3 16,8-2 5-16,14 1 0 15,11-2 0-15,11 2-9 16,9 5 1-16,9 2-13 16,33 2 12-16,19-4-1 15,14 2 9-15,1-2-19 16,2 0 17-16,-6 2-24 16,-14 0 13-16,-12-2-12 15,-17 4 2-15,-20 2-6 16,-9 0-43-16,-9 1 64 15,-31-5-13-15,-7-2 22 0,-11-4 3 16,-4 0-1-16,-12-2 12 16,-8-4-10-16,-3 0 0 15,5-11 18-15,11-1-21 16,18 0 29-16,17 0 14 16,14-7-25-16,13-4-17 15,7 0-2-15,0-3-6 16,29-2-8-16,11-1-21 15,14 6 1-15,-2 4-20 16,-2 3-8-16,-5 4-38 0,-9 0-11 16,-5 0-16-1,-6 0-61-15,-6 8-24 0</inkml:trace>
  <inkml:trace contextRef="#ctx0" brushRef="#br3" timeOffset="204687.06">15911 13433 627 0,'0'0'62'0,"0"0"2"16,0 0-22-16,0 0-40 16,0 0-1-16,0 0 15 15,4 90 13-15,-2-13 33 0,2 9-38 16,1 8-11-1,-1-6-13-15,2-10 5 0,4-16-5 16,-1-15 0-16,-1-15-16 16,-2-10-2-16,-2-6-32 15,-2-10-61-15,-2-6 1 16,0 0 15-16,0-6 0 16,-23-18-102-16,-3-8 129 15,-6-4 68-15,-1-3 7 16,0 7 66-16,2 0 66 15,8 6 16-15,8 8-10 16,5 8-56-16,8 4-48 0,2 2 7 16,0 2-48-1,18 2 0-15,16-4 0 0,3 4 0 16,6 0 0-16,-3 0 0 16,-4 0 0-16,-5 0 0 15,-9 12 0-15,1 6 0 16,-8 4 0-16,-2 6 4 15,-1 3 16-15,-1 2-19 16,-3 2 1-16,4-3 15 16,1-6-15-16,3-8 3 15,1-4-5-15,4-8 1 16,-1-4 6-16,4-2-7 16,3 0 0-16,-5-14 11 15,-1-8-9-15,-11-8-1 16,-5-4 1-16,-5-5 5 0,-3 3 2 15,-23 4-9 1,-6 6 0-16,-5 12 0 0,1 4 0 16,3 8-4-16,6 2-6 15,9 0-27-15,9 14-30 16,9 4-117-16,0-2-7 16,0-6-235-16</inkml:trace>
  <inkml:trace contextRef="#ctx0" brushRef="#br3" timeOffset="205002.55">16312 13916 136 0,'0'0'684'0,"0"0"-575"0,0 0-105 15,0 0 9-15,0 0-6 16,0 0-4-16,75 38 27 16,-50-3-29-16,-1 2 1 15,-2 2-2-15,-4-3 0 16,-3-14-8-16,-7-4 8 15,-2-16 0-15,-4 0-1 16,-2-2 5-16,0 0 7 16,0-12 41-16,0-16-51 15,0-11 11-15,0 2-12 16,0-2 0-16,0 6 24 16,0 6-24-16,0 9-3 15,0 10 3-15,13 0-16 16,3 8-4-16,3 0-95 15,2 8 19-15,-5 16-46 0,-3 5-12 16,-1-4-143-16</inkml:trace>
  <inkml:trace contextRef="#ctx0" brushRef="#br3" timeOffset="205302.8">16672 14061 268 0,'0'0'250'16,"0"0"-158"-16,0 0-20 15,0 0 22-15,0 0 3 16,0 0-51-16,51-53-23 0,-40 39 18 15,-6 4-37 1,2-2-4-16,-7 2 6 0,0-2-5 16,0 4 18-1,0 0 6-15,0 2-24 0,-12 4 55 16,-1 2-50-16,-3 0 7 16,-1 2 5-16,1 22-3 15,3 8 6-15,6 5-21 16,5 3 0-16,2-4 14 15,0-2-14-15,13-6-1 16,16-10 0-16,7-8-6 16,7-6-1-16,9-4-61 15,0 0-47-15,0 0-29 16,-8-10-118-16,-7-10-309 16</inkml:trace>
  <inkml:trace contextRef="#ctx0" brushRef="#br3" timeOffset="206241.97">18040 13778 181 0,'0'0'699'15,"0"0"-606"-15,0 0-47 16,0 0-44-16,0 0-2 16,0 0 7-16,-6 46-5 15,1 16 84-15,-2 6-72 16,5-1-12-16,2-9 0 15,0-14 4-15,0-14-6 16,4-18-1-16,1-6 1 0,0-6 6 16,-3 0 3-16,2-4-9 15,1-26 16-15,-3-16-16 16,-2-15-3-16,0-7-6 16,0-10 9-16,0 0-7 15,-9 4 7-15,0 18 0 16,2 20 10-16,3 18-6 15,4 14 5-15,0 4-9 16,0 0-16-16,0 15 11 16,11 21-13-16,13 9 18 15,3-1 3-15,4-10-3 16,5-10 0-16,-1-14-2 16,4-10 2-16,-4 0 9 15,3-10-9-15,-5-20 0 16,-1-4 9-16,-3-6 1 0,-7 1 3 15,-7 10-1 1,-3 7-11-16,-8 11 25 0,-4 9-26 16,0 2 0-16,0 17 0 15,0 26 0-15,0 18 5 16,0 11 0-16,0 2 5 16,0 4-2-16,0-3-8 15,9-9-2-15,5-10-6 16,5-12 5-16,8-12-47 15,0-12-71-15,4-14-104 16,3-6-182-16</inkml:trace>
  <inkml:trace contextRef="#ctx0" brushRef="#br3" timeOffset="206553.93">19107 13501 655 0,'0'0'155'16,"0"0"-46"-16,0 0 11 16,0 0-62-16,0 0-21 15,0 0-7-15,-94 103 2 0,75-23 5 16,-1 8-22-1,9 0-13-15,3-4 18 0,8-13-20 16,0-17 0-16,19-14-9 16,14-14-1-16,10-12-56 15,8-12-60-15,7-2-55 16,0-16-65-16,-2-18-237 16</inkml:trace>
  <inkml:trace contextRef="#ctx0" brushRef="#br3" timeOffset="206859.9">19464 13726 740 0,'0'0'173'0,"0"0"-88"0,0 0-19 15,0 0-31-15,0 0 40 16,-123 14-63-16,113 32-11 16,0 12 8-16,10 2-9 15,0-7-1-15,5-12-3 16,19-13-42-16,7-11 40 15,0-13-21-15,1-4 16 16,-3 0 1-16,-7-13 4 16,-4-10-1-16,-9-6 5 15,-9-1 2-15,0 2-2 16,0 4 2-16,-25 10 0 16,-6 8-10-16,-7 6-2 15,3 0-9-15,4 18-21 16,10 6-58-16,13-2-59 0,8-8-111 15</inkml:trace>
  <inkml:trace contextRef="#ctx0" brushRef="#br3" timeOffset="207168.21">19689 13864 703 0,'0'0'127'0,"0"0"-113"16,0 0 7-16,0 0-3 15,0 0 35-15,0 0-23 16,0 111-29-16,7-84-1 16,12-4 0-16,8-11-15 0,2-10 11 15,3-2-17 1,-1 0 21-16,-2-18 5 0,-5-9 3 16,-4-5-8-16,-8-4 12 15,-8-2 27-15,-4 0 12 16,0 4-23-16,-11 6 6 15,-14 10-1-15,-4 8-32 16,0 8-2-16,3 2-1 16,1 4-30-16,12 16-26 15,9 4-106-15,4-6-106 16,4-10-178-16</inkml:trace>
  <inkml:trace contextRef="#ctx0" brushRef="#br3" timeOffset="207440.31">20083 13806 866 0,'0'0'33'16,"0"0"-30"-16,0 0 14 15,0 0 12-15,0 0 0 16,21 116-25-16,-4-99-4 16,3-6 6-16,7-9-2 15,0-2 7-15,-2 0-11 16,1-13 0-16,-6-14 23 15,-2-5-16-15,-9-4-7 16,-5-2 24-16,-4-2 19 0,0 4 12 16,-8 8-24-16,-15 8-31 15,-8 11 10-15,-7 9-10 16,-3 0-31-16,4 11-80 16,3 9-86-16,15-2-185 15</inkml:trace>
  <inkml:trace contextRef="#ctx0" brushRef="#br3" timeOffset="207687.65">20318 13309 978 0,'0'0'170'15,"0"0"-129"-15,0 0-31 0,146-55 38 16,-90 76-27-16,2 25 5 15,-7 14-11-15,-11 16-8 16,-11 14-5-16,-20 14-2 16,-9 19 0-16,-24 11-17 15,-36 2 17-15,-21 3-113 16,-25-5-107-16,-15-7 48 16,-13-5-36-16</inkml:trace>
  <inkml:trace contextRef="#ctx0" brushRef="#br3" timeOffset="209378.94">13432 12232 556 0,'0'0'73'0,"0"0"-24"16,0 0-43-16,0 0 37 16,-131 4 36-16,100 10-31 15,4 6-10-15,9 4-38 16,9 2 0-16,9 0 10 16,2 0-9-16,34 0-1 15,11-2 0-15,9-6 3 16,2 0-3-16,-5-4 0 0,-8 3 0 15,-14-3 5-15,-11-1-5 16,-15 1-2-16,-5 0 0 16,0 1 4-16,-25-1 2 15,-8 0-4-15,-1-6 0 16,-2-2 13-16,5-4-6 16,3-2-7-16,3 0 30 15,9-2-11-15,7-14 17 16,7-8-32-16,2-8 4 15,0-4-5-15,23-4-3 16,3-3-1-16,-2 5 0 16,-1 2 1-16,-5 4-5 0,-7 6-1 15,-9 4 6 1,-2 6 7-16,0 4-7 0,-4 4 0 16,-17 4 0-16,-1 2 2 15,-2 2-4-15,-1 0-4 16,1 4 2-16,9 10-10 15,1 6-65-15,11 0-49 16,3-2-23-16,3-4-47 16</inkml:trace>
  <inkml:trace contextRef="#ctx0" brushRef="#br3" timeOffset="209692.2">13615 12310 702 0,'0'0'137'0,"0"0"-137"15,0 0 0-15,0 0 12 16,0 0 16-16,0 0-21 16,0 102-7-16,4-78 0 15,10-6 7-15,-1-8-7 16,1-3 0-16,-5-7 8 16,-3 0-1-16,3 0 16 15,-2-13 48-15,-2-10-51 16,-5-8 31-16,0-3-43 15,0 0 23-15,0 0 15 16,-12 8-24-16,-1 6 1 16,-3 10-23-16,3 4 0 15,0 6-13-15,-1 0 13 0,1 10-100 16,1 16-9-16,10 4-60 16,2-4-55-16,0-6-204 15</inkml:trace>
  <inkml:trace contextRef="#ctx0" brushRef="#br3" timeOffset="210009.57">13858 12296 655 0,'0'0'148'16,"0"0"-52"-16,0 0-23 16,0 0 13-16,0 0-48 0,0 0-28 15,0-18-20 1,0 38-4-16,9 2 14 0,7 4 2 15,3-4 0-15,6-2 0 16,2 0-2-16,2-2 0 16,2-4 11-16,-4-1-8 15,-2-4-3-15,-10 0 11 16,-4-4-6-16,-2 2-5 16,-7-1-1-16,-2 3 1 15,0 4 3-15,-11 6-3 16,-20 4-29-16,-7-3-57 15,-2-4-28-15,4-4 7 16,7-12-35-16,7 0-45 16,7-8-212-16</inkml:trace>
  <inkml:trace contextRef="#ctx0" brushRef="#br3" timeOffset="210151.23">13931 12242 614 0,'0'0'134'0,"0"0"-62"16,0 0-11-16,116-96 22 15,-78 83-13-15,-2 8-61 16,2 5-9-16,-2 0-5 16,-10 12-227-16,-4 3-265 15</inkml:trace>
  <inkml:trace contextRef="#ctx0" brushRef="#br3" timeOffset="210305.09">14395 12214 1066 0,'0'0'142'0,"0"0"-112"15,0 0-30-15,0 0-2 16,0 0-49-16,0 0-104 16,11 88-137-16</inkml:trace>
  <inkml:trace contextRef="#ctx0" brushRef="#br3" timeOffset="210434.47">14453 12489 970 0,'0'0'146'0,"0"0"-111"15,0 0 38-15,0 0-44 16,0 0-29-16,0 0-85 16,2 19-211-16</inkml:trace>
  <inkml:trace contextRef="#ctx0" brushRef="#br3" timeOffset="211204.54">13557 13832 830 0,'0'0'115'0,"0"0"-87"16,0 0 29-16,0 0-30 16,0 0 23-16,0 0-44 15,-111 50-1-15,111-6-7 16,20 5 2-16,9-2-19 16,6-3 17-16,-4-3-43 15,-2-7-12-15,-8-12 27 0,-10-2 15 16,-11-4 12-16,0-6-14 15,0 0 7-15,-24-4 0 16,-1-6 11-16,-4 0-1 16,7 0 13-16,-1-8 4 15,10-16 19-15,4-2-13 16,9-6-16-16,0-2 15 16,11-6-17-16,18 0-6 15,2-6 2-15,5-1 0 16,-3 3-1-16,-4 2-1 15,-8 6 1-15,-8 2 9 16,-13 10-4-16,0 6 10 16,0 8 7-16,-23 8-12 0,-3 2-10 15,-5 0-11-15,2 16 3 16,4 8 0-16,9 2-63 16,14-2-33-16,2-6-108 15,0-8-40-15</inkml:trace>
  <inkml:trace contextRef="#ctx0" brushRef="#br3" timeOffset="211503.34">13816 13766 762 0,'0'0'136'16,"0"0"-65"-16,0 0-61 16,0 0 0-16,0 0 5 0,0 0 11 15,-29 124-9 1,27-80-17-16,2-6 0 0,0-8 4 15,9-11-4-15,8-14 0 16,1-5 2-16,2 0 0 16,0 0 11-16,2-24-13 15,1-6 3-15,-10-3 28 16,-3-2-21-16,-10-3-1 16,0 6 13-16,0 4-8 15,-12 8 5-15,-3 10-19 16,-6 10-1-16,-1 0-8 15,-3 20-107-15,3 10-41 16,4 2-107-16,12-4-293 16</inkml:trace>
  <inkml:trace contextRef="#ctx0" brushRef="#br3" timeOffset="211848.81">14192 13702 874 0,'0'0'185'16,"0"0"-108"-16,0 0-60 16,0 0 6-16,0 0-18 15,0 0 5-15,-29 64-10 16,13-10 0-16,6 10 1 16,1-2-1-16,9-10 0 15,0-11-5-15,0-18-9 0,13-10-1 16,5-9 13-1,4-4-9-15,2 0 11 0,3-17 5 16,-4-8 3-16,-3-5-8 16,-7 3 0-16,-9 4 23 15,-4 6-20-15,0 7 12 16,-8 4 20-16,-17 6-27 16,-10 2-8-16,-8 22-9 15,1 10-5-15,6 3 12 16,9 3-108-16,12-12-81 15,12-8-157-15</inkml:trace>
  <inkml:trace contextRef="#ctx0" brushRef="#br3" timeOffset="212027.97">14517 13677 1097 0,'0'0'177'15,"0"0"-120"-15,0 0-33 16,0 0-24-16,0 0-11 16,0 0-68-16,10 14-181 15,-10 33-194-15</inkml:trace>
  <inkml:trace contextRef="#ctx0" brushRef="#br3" timeOffset="212166.99">14502 13993 539 0,'0'0'518'0,"0"0"-384"16,0 0-115-16,0 0 81 16,0 0-68-16,0 0-32 15,17 0-61-15,-3 4-162 16,-9 6-372-16</inkml:trace>
  <inkml:trace contextRef="#ctx0" brushRef="#br3" timeOffset="-194770.59">21850 6956 806 0,'0'0'188'0,"0"0"-165"0,0 0-23 15,0 0 0-15,147 54 21 16,-91-2-15-16,4 14-2 16,-2 19 6-16,-12 11-7 15,-14 4 5-15,-21 4-8 16,-11-7-5-16,-11-11-14 16,-31-4-1-16,-19-6-14 15,-10 1-20-15,-11 0-45 16,2-4-70-16,6-11-81 15</inkml:trace>
  <inkml:trace contextRef="#ctx0" brushRef="#br3" timeOffset="-194072.42">20393 8003 927 0,'0'0'86'0,"0"0"-86"0,0 0-12 16,0 0-9-16,0 0 7 15,8 104-4-15,-8-40-65 16,-6 7-74-16,-13-2-193 16</inkml:trace>
  <inkml:trace contextRef="#ctx0" brushRef="#br3" timeOffset="-193480.61">20183 11037 983 0,'0'0'88'0,"0"0"-88"0,0 0-4 15,0 0-2-15,6 108 6 16,-18-56-6-16,-13 8-27 16,-4 1-108-16,-2-10-111 15</inkml:trace>
  <inkml:trace contextRef="#ctx0" brushRef="#br3" timeOffset="-173144.41">15701 13193 179 0,'0'0'0'0,"0"0"-36"0</inkml:trace>
  <inkml:trace contextRef="#ctx0" brushRef="#br3" timeOffset="-173054.75">15701 13193 143 0,'-137'-59'8'0,"120"57"-8"15,-1 2-107-15</inkml:trace>
  <inkml:trace contextRef="#ctx0" brushRef="#br3" timeOffset="-165913.86">20985 12828 88 0,'0'0'0'16,"0"0"-88"-16</inkml:trace>
  <inkml:trace contextRef="#ctx0" brushRef="#br3" timeOffset="-122613.42">18955 7810 176 0,'0'0'69'0,"0"0"-26"16,123 36-32-16,-109-18-11 15,-14 6-10-15,-9 5-2 16,-29 1 10-16,-9 0 4 16,-4-6 8-16,2-6 36 15,2-4 57-15,7-4-5 16,9-4-67-16,11-6 8 16,7 0 19-16,11 0-18 15,2-14 33-15,0-13-70 16,23-4 2-16,8-3 3 15,6-5-7-15,-4 2 1 16,1 0 4-16,-10 3 5 16,-6 6 49-16,-8 4-37 15,-10 6 18-15,0 2 21 0,0 4-17 16,-8-2-23-16,-7 4-4 16,-4 2-12-16,2 2 7 15,3 6-13-15,1 0 0 16,-1 0-4-16,4 0 4 15,-1 12-14-15,1 6-47 16,10 2-69-16,0-4-70 16,0-6-68-16</inkml:trace>
  <inkml:trace contextRef="#ctx0" brushRef="#br3" timeOffset="-122208.94">19210 7622 144 0,'0'0'596'0,"0"0"-520"16,0 0-52-16,0 0-7 15,0 0 34-15,0 0-12 16,-45 60-37-16,45-24-2 15,0 2 0-15,2-6 5 16,23-4 5-16,4-8-10 0,0-10 0 16,0-6 13-1,0-4-10-15,-2 0 4 0,-5-8 13 16,-4-12-18-16,-8-2 23 16,-6-4-21-16,-4-2-4 15,0-2 20-15,-14-2-14 16,-13 6 0-16,-2 4-6 15,-2 4 8-15,-1 10-13 16,6 4 5-16,2 4-18 16,3 0 1-16,13 18-103 15,8 0-89-15,0-4-84 16</inkml:trace>
  <inkml:trace contextRef="#ctx0" brushRef="#br3" timeOffset="-121878.99">19466 7622 762 0,'0'0'153'15,"0"0"-131"-15,0 0-18 16,0 0 57-16,0 0-60 16,0 0 2-16,-4 42 31 15,4-18-33-15,2 0 12 16,16 0-1-16,2-2-5 15,4-2 26-15,5 0-32 16,0 0 6-16,-2-2 13 16,-4-2-17-16,-4 0-4 0,-5-2 1 15,-5-1 0-15,-7-1 8 16,-2 2-8-16,0 1 0 16,-11 2 9-16,-14 1-9 15,-4-3 0-15,-4 0-9 16,0-5-20-16,-1-4-5 15,5-4-83-15,5-2-103 16,3 0-50-16</inkml:trace>
  <inkml:trace contextRef="#ctx0" brushRef="#br3" timeOffset="-121682.9">19462 7614 779 0,'0'0'168'0,"0"0"-108"16,0 0 9-16,0 0 5 15,35-111-26-15,-1 93-22 16,5 3-24-16,4 0-4 16,-3 7 0-16,-9 4 2 15,-6 4-22-15,-10 0-91 16,-7 0-29-16,-8 4-67 16,0 2-183-16</inkml:trace>
  <inkml:trace contextRef="#ctx0" brushRef="#br3" timeOffset="-120530.33">20625 7570 148 0,'0'0'664'0,"0"0"-612"16,0 0-51-16,0 0 23 15,0 0 2-15,0 0-19 16,107-31-7-16,-107 57-7 15,0 11-5-15,-3 7 6 16,-19 4-2-16,0-4-16 0,0-8 24 16,6-12-10-1,7-8 10-15,9-8 0 0,0-3 6 16,0-4-4 0,14-1-1-16,12 0 1 0,10-10 4 15,2-12 4-15,-5-2-10 16,-6 2 0-16,-7 2 8 15,-9 6-8-15,-6 6 0 16,-5 6 12-16,0 0 36 16,0 2 5-16,0 0-53 15,0 0 4-15,0 8-17 16,0 12 13-16,0-4-1 16,10-2-14-16,9-6 3 15,3-8-3-15,0 0 14 0,5 0 1 16,-3-14 6-16,-3-8-4 15,-6-4-2-15,-9-2 14 16,-6 0 1-16,0 0 32 16,-2 6-26-16,-15 2-8 15,-4 3 40-15,1 8-44 16,1 5-4-16,0 4-5 16,4 0-10-16,1 4 5 15,6 15-96-15,3 3-44 16,5-1-72-16,0-6-246 15</inkml:trace>
  <inkml:trace contextRef="#ctx0" brushRef="#br3" timeOffset="-120350.2">21180 7525 794 0,'0'0'231'16,"0"0"-219"-16,0 0 29 15,0 0 46-15,0 0-61 16,0 0-26-16,17-26-87 16,-13 34-68-16,2 14-129 15</inkml:trace>
  <inkml:trace contextRef="#ctx0" brushRef="#br3" timeOffset="-120195.07">21262 7716 646 0,'0'0'340'0,"0"0"-300"0,0 0-35 16,0 0 100-16,0 0-85 15,0 0-20-15,22 0-52 16,-8 0-113-16,1-2-123 16</inkml:trace>
  <inkml:trace contextRef="#ctx0" brushRef="#br3" timeOffset="-119830.86">21415 7495 687 0,'0'0'214'16,"0"0"-159"-16,0 0 7 15,0 0 47-15,0 0-37 16,0 0-61-16,23-54-11 16,-9 54-2-16,-1 0-16 15,-2 0-5-15,-4 11-10 16,-3 2 5-16,-2-1 18 15,-2 3 3-15,3 0 4 16,1 2 3-16,5-2 5 16,4 2 2-16,7-3-7 15,5-1 8-15,-1 0-5 16,1-1 6-16,-3 0-9 0,-8-4 0 16,-8 2 3-1,-6-2-3-15,0 2-2 0,0 0 2 16,-17 2 7-1,-12 2-1-15,-8 0-6 0,2-2 0 16,6-6-11-16,11 0 6 16,9-6-61-16,9 0-54 15,5-6-126-15,24-22-210 16</inkml:trace>
  <inkml:trace contextRef="#ctx0" brushRef="#br3" timeOffset="-119480.45">21861 7385 817 0,'0'0'122'0,"0"0"-101"0,0 0 66 16,0 0-12-16,0 0-9 15,0 0-34-15,9-56-32 16,-26 56 1-16,-8 6-11 16,-4 12 10-16,-2 2-7 15,6-2 7-15,7-2 0 16,9-4 0-16,9-4-9 15,0-4-10-15,0-2 18 16,2-2-26-16,19 0 24 16,-1 0 3-16,2 0 0 15,-4-8 4-15,-5 2-4 0,-1 4 0 16,-6 0 16 0,1 2-14-16,-1 0 11 0,6 6 13 15,1 16-2-15,3 6 0 16,-3 4-16-16,5 4-2 15,-3 4 10-15,1 7-16 16,-3 5-4-16,-8 6-23 16,-5 0-139-16,0-7-292 15</inkml:trace>
  <inkml:trace contextRef="#ctx0" brushRef="#br3" timeOffset="-111282.66">19502 10564 671 0,'0'0'71'0,"0"0"-50"16,0 0 46-16,0 0 57 15,0 0-46-15,0 0-72 16,0 0 34-16,16-45-19 15,-16 39 7-15,2 3 10 16,-2-4-17-16,0-1-1 16,0 0-20-16,-5 2 0 15,-13 0 9-15,-6 4-8 16,-8 2-2-16,-5 0-2 0,-1 0 3 16,0 14-3-1,7 2 2-15,7 0 1 16,10 4-4-16,9 1 4 0,5 1-2 15,5 0-3-15,24-2 5 16,6-2 0-16,4 0-2 16,-2 0 2-16,-1 0-5 15,-11 0 5-15,-8 2-6 16,-8-2-7-16,-9 2-4 16,0 2 10-16,-13-2-14 15,-16 0 21-15,-5-4-4 16,1-4 4-16,-1-2 0 15,5-6 1-15,7-2 1 16,5-2 8-16,8 0-10 16,4-4 0-16,5-12 13 0,0-6-13 15,2-2-4 1,23-4 3-16,1 0-3 0,3 0 4 16,-2 2-20-16,0-2 12 15,-2 4-6-15,-10 3 14 16,-3 6-3-16,-8 2 3 15,-4 4 1-15,0 4 4 16,-2 0-5-16,-14 2 0 16,-2 3-2-16,0 0 2 15,0 0-3-15,1 0 1 16,5 3-6-16,8 7-25 16,4 2-66-16,0-1-46 0,0 0-40 15,16-5-21-15,9-5-87 16</inkml:trace>
  <inkml:trace contextRef="#ctx0" brushRef="#br3" timeOffset="-110994.26">19542 10632 532 0,'0'0'103'0,"0"0"-100"16,0 0 49-16,0 0 62 16,0 0-79-16,0 0-1 15,0 106-26-15,9-84-5 16,2-6 7-16,5-6-7 15,1-6 0-15,3-4 16 16,-1 0 0-16,0 0 28 0,-1-12-28 16,-3-8-10-16,-3-4 17 15,-5-2-5-15,-7 0-5 16,0-1 7-16,-7 4-22 16,-13 2 33-16,-5 7-34 15,-4 4 0-15,2 6 9 16,-2 4-9-16,6 0-3 15,0 4-21-15,7 17-80 16,9-1-38-16,7-4-173 16</inkml:trace>
  <inkml:trace contextRef="#ctx0" brushRef="#br3" timeOffset="-110620.81">19892 10507 948 0,'0'0'93'0,"0"0"-93"15,0 0 33-15,0 0 15 16,0 0-47-16,0 0 15 16,2 79-16-16,-15-28 0 15,1 2 11-15,6-5-11 16,4-8-2-16,2-10 1 15,0-8 1-15,4-8-2 16,12-8 2-16,3-6 0 16,4 0 3-16,4 0-1 0,-2-12-2 15,-6-6 0 1,-3-2 0-16,-7 0 8 0,-7 4-8 16,-2 2 0-16,0 6 28 15,-15 6-25-15,-16 2-3 16,-6 0 0-16,2 6 0 15,1 12-7-15,7 2-1 16,10 0-87-16,5-6-183 16</inkml:trace>
  <inkml:trace contextRef="#ctx0" brushRef="#br3" timeOffset="-109061.21">20738 10471 763 0,'0'0'145'16,"0"0"-133"-16,0 0-8 15,0 0 36-15,-36 140 21 16,36-100-42-16,14-5-12 16,10-9 3-16,3-8-10 0,2-6 0 15,-2-8 8-15,-5-4-8 16,-1 0 7-16,-6-14 10 16,-6-8-10-16,-5-6 28 15,-4-4-32-15,0-4 11 16,0 0 14-16,-9 1-28 15,-10 9 5-15,-4 4-5 16,-1 10 2-16,3 8 2 16,4 4-4-16,1 0-1 15,3 2-9-15,1 18-6 16,8 4-53-16,4 1-66 16,0-6-146-16,2-5-289 15</inkml:trace>
  <inkml:trace contextRef="#ctx0" brushRef="#br3" timeOffset="-108894.39">21066 10463 746 0,'0'0'315'16,"0"0"-257"-16,0 0-54 16,0 0 99-16,0 0-93 15,0 0-10-15,11-16-25 16,0 30-90-16,0 6-106 15,-2 2-331-15</inkml:trace>
  <inkml:trace contextRef="#ctx0" brushRef="#br3" timeOffset="-108756.5">21151 10624 340 0,'0'0'668'0,"0"0"-596"16,0 0-56-16,0 0 101 15,0 0-30-15,0 0-46 16,2 2-31-16,0-2-10 15,0 0-51-15,3 0-98 16,1-4-279-16</inkml:trace>
  <inkml:trace contextRef="#ctx0" brushRef="#br3" timeOffset="-108482.7">21291 10431 906 0,'0'0'141'0,"0"0"-120"16,0 0 76-16,0 0 25 16,0 0-74-16,0 0-27 15,0-12-21-15,0 12 0 16,4 0-6-16,1 10 3 16,0 8 3-16,-1 0 3 15,-2 2-1-15,0 0-4 16,0 3-4-16,0-4-38 15,3-1-8-15,-1-1-59 16,6-7-43-16,-2-6-81 16,5-4-103-16</inkml:trace>
  <inkml:trace contextRef="#ctx0" brushRef="#br3" timeOffset="-108071.02">21507 10455 306 0,'0'0'390'0,"0"0"-365"16,0 0 15-16,0 0 91 16,0 0-54-16,0 0-28 15,51-104-38-15,-46 96 14 16,-3 2-10-16,-2 0 18 16,0 0 29-16,0 2-48 0,-9 0 10 15,-7 4-5 1,1 0-3-16,-5 0 0 0,0 0-16 15,0 14 0-15,4 8 11 16,5 0-11-16,4 0-1 16,5 0 1-16,2-2 0 15,0-6 0-15,2-6-16 16,11-6 11-16,6-2-9 16,1 0 14-16,-1 0 0 15,2-2 1-15,-8-4-1 16,-1 2 8-16,-4 2-7 15,-4 2 11-15,3 0 25 16,0 8-36-16,0 22 16 0,-3 11-1 16,-2 6-4-1,0 6-8-15,-2 1-4 0,0 4-22 16,0-2-43-16,0-4-218 16</inkml:trace>
  <inkml:trace contextRef="#ctx0" brushRef="#br3" timeOffset="-102813.68">13511 15244 207 0,'0'0'36'0,"0"0"-36"15,0 0-1-15,0 0 1 0,0 0 0 16,0 0 0-16,0 0 0 15,13 0 0-15,-11 0 0 16,-2 0 19-16,0 0 32 16,2 0 27-16,-2 0-27 15,4-4 0-15,2 0-15 16,2-6 1-16,3 2-9 16,5-6 16-16,-1 0 33 15,4-3-18-15,-4-1 2 16,3-1 2-16,-3 2-14 15,-1-1 35-15,-6 4-52 0,-3-2-6 16,-5 10 2 0,0-4-13-16,0 4 5 0,-5 4-13 15,-15 2-3-15,-8 0 4 16,-3 0-8-16,-3 2 0 16,-2 14 0-16,7-4 4 15,5 8-4-15,6 2 0 16,12 0 3-16,6 6-2 15,4 3-1-15,29-4 0 16,9 0 2-16,5-1-2 16,0-4-3-16,-6 0-1 15,-12-2-27-15,-12 0 14 16,-11-2-25-16,-6 2 4 16,-2 0 18-16,-27-2 9 15,-4-4 7-15,-5-6 3 16,-2-2 2-16,1-2 16 0,2-4-6 15,6 0-3-15,11 0 16 16,7-10 6-16,8-8-1 16,5-4-28-16,9 0 8 15,24-8-17-15,8 2 8 16,5-4-4-16,4 2 0 16,-6 0-2-16,-6 2-13 15,-12 6 8-15,-7-1 11 16,-17 9 1-16,-2 2-1 15,0 2 0-15,-13 1 8 16,-12 4-8-16,-2 5-1 16,-6 0-4-16,4 6-3 15,2 12 1-15,7 3-30 0,15-2-45 16,5 2-39-16,2-7-90 16,30-8-15-16</inkml:trace>
  <inkml:trace contextRef="#ctx0" brushRef="#br3" timeOffset="-102498.34">13923 15186 389 0,'0'0'320'0,"0"0"-207"15,0 0-113-15,0 0 0 16,0 0 29-16,0 0 20 0,-9 98-16 16,9-62-26-1,0 0-5-15,0-10 5 0,17-12-7 16,8-6 0-16,2-8 21 15,6 0-6-15,3-8 29 16,-1-18-23-16,-1-2-18 16,-8-8 22-16,-7 2-25 15,-13 2 2-15,-6-4 25 16,0 1-27-16,-6 7 9 16,-19 6-3-16,-4 8-2 15,-2 6 0-15,-5 8-4 16,1 0-17-16,1 14-12 15,10 11-29-15,11 2-31 16,13-3-99-16,0-3-152 16</inkml:trace>
  <inkml:trace contextRef="#ctx0" brushRef="#br3" timeOffset="-102078.2">14340 15071 747 0,'0'0'182'0,"0"0"-78"0,0 0-8 15,0 0-18-15,0 0-28 16,0 0-33-16,-10-60-17 16,43 56 0-16,4 0-3 15,3 4 3-15,-7 0 0 16,-4 6-2-16,-6 18 2 16,-8 8-3-16,-7 8-3 15,-8 0 6-15,0 5-3 16,0-1 4-16,0 2-1 15,0-6 0-15,0-4 2 16,0-2-2-16,0-2-3 0,12-12-51 16,-3 0-13-1,-5-6-61-15,-2-6-116 0,-2-4-1 16,0-4-260-16</inkml:trace>
  <inkml:trace contextRef="#ctx0" brushRef="#br3" timeOffset="-101904.41">14442 15422 416 0,'0'0'357'15,"0"0"-192"-15,0 0-71 16,0 0-45-16,0 0-17 16,0 0 23-16,56-94-39 15,-8 82-6-15,4-2-10 16,2 0 1-16,-6 6-1 0,-5 0-21 16,-12 4-39-16,-6 4-30 15,-12 0-138-15,-9 0 24 16,0 0-19-16</inkml:trace>
  <inkml:trace contextRef="#ctx0" brushRef="#br3" timeOffset="-101301.18">15338 15136 195 0,'0'0'912'0,"0"0"-847"15,0 0-65-15,0 0-10 16,0 0 6-16,0 0-73 16,-9-35-64-16,11 66-57 15,-2 5-340-15</inkml:trace>
  <inkml:trace contextRef="#ctx0" brushRef="#br3" timeOffset="-101152.08">15367 15408 899 0,'0'0'93'16,"0"0"-75"-16,0 0-14 16,0 0 57-16,0 0 21 0,0 0-77 15,20 0-5-15,-11 2-107 16,-1 2-187-16</inkml:trace>
  <inkml:trace contextRef="#ctx0" brushRef="#br3" timeOffset="-98973.64">14527 14905 433 0,'0'0'89'0,"0"0"-5"15,0 0-19-15,0 0 48 16,27-107 0-16,-25 88-46 0,-2 6 22 16,0-1-43-16,0 6 2 15,0 7 15-15,-2 1-33 16,-14 0-7-16,-9 9-23 16,-4 28 3-16,0 17 3 15,3 16-1-15,10 10-5 16,9 6 26-16,7-6-25 15,3-5 9-15,23-15-10 16,12-10 5-16,4-12 8 16,5-10-11-16,2-12-2 15,0-6 24-15,-5-10-17 16,-1 0 9-16,-7-8 2 16,-7-16-9-16,-7-2 19 15,-9-10-27-15,-11-4-1 0,-2-4 17 16,-4-2-14-16,-23 6-6 15,-4 5 1-15,-4 11 2 16,-3 12-2-16,-7 12 2 16,1 0-9-16,-4 6-1 15,6 23 9-15,5 4-4 16,8 3-1-16,11 4-13 16,9-1 16-16,9-7-34 15,0-10-13-15,2-4 49 16,9-6-19-16,1-6 2 15,-6 2-1-15,-4-8-5 16,0 0 23-16,-2 0-10 16,0 0 11-16,0 0 10 0,0 0-10 15,-4-8 0-15,-7-4-1 16,2-4 2-16,2 2 12 16,5-2-11-1,2-2-1-15,0-4 16 0,0-2-13 16,7-1-3-16,11 2-1 15,4 5 1-15,2-3 4 16,7 6-5-16,3 2 0 16,4 1 21-16,0 6-16 15,-3 6 5-15,-1 0-10 16,-7 4 0-16,-5 20-3 16,-2 15 3-16,-7 9 0 0,-2 6 0 15,-6 0 3 1,-5-8-5-16,0-6 2 0,0-6 0 15,-5-8 1-15,-14-2-1 16,-6-10 0-16,-4-2 9 16,-2-6-5-16,-2-3-3 15,1-3 3-15,-1-4 3 16,2-23 2-16,2-13-9 16,0-10 0-16,4-12 9 15,5-8-7-15,5-2-3 16,3-3 1-16,8 7 0 15,4 10 16-15,0 4-16 16,0 6 4-16,9 8 3 0,6 8-6 16,3 10-1-16,-2 8 0 15,-2 4 0-15,-4 3-3 16,-8 3 1-16,1 4 2 16,-3 0-9-16,0 0 9 15,0 0-9-15,0 0-9 16,0 0 3-16,0 0-2 15,0 0-49-15,-3 0-39 16,-5 17 23-16,-8 1-87 16,-2 4-125-16,0-4-219 15</inkml:trace>
  <inkml:trace contextRef="#ctx0" brushRef="#br3" timeOffset="-96768.74">16380 15021 740 0,'0'0'68'0,"0"0"-23"0,42-112-38 16,-40 82-4-16,-2 6 27 16,-4 10 2-16,-23 7-24 15,-10 7 2-15,-10 0-10 16,-6 7 2-16,-1 17-2 16,8-1 0-16,9 4 51 0,13 3-40 15,13 0-4 1,11 2 0-16,0-2-6 0,33 0 5 15,12-2-6-15,11-4 7 16,4-6-3 0,-1 0-4-16,-3-4 0 0,-11 3-8 15,-13-3 5-15,-19-2-16 16,-13 3-3-16,0 6 4 16,-29-3 7-16,-16 2 4 15,-6 0 7-15,-5-6-2 16,1-2 4-16,3-2-3 15,7-8 2-15,10-2 0 16,10 0 33-16,8 0-24 16,15-14 6-16,2-8 6 15,2-2-22-15,29-8-6 0,11 7-27 16,3 3-5-16,-3 11 27 16,-2 8-60-16,-9 3-23 15,-4 0-29-15,-2 9-4 16,-3 3 4-16,3 2-96 15</inkml:trace>
  <inkml:trace contextRef="#ctx0" brushRef="#br3" timeOffset="-96401.78">16703 15151 379 0,'0'0'137'0,"0"0"-76"0,0 0 44 15,0 0 50-15,0 0-57 16,0 0-21-16,0 0-17 15,20-86-42-15,-20 92-18 16,-2 24 0-16,0 2-6 16,2 7 7-16,2-6-1 15,25-4 0-15,4-9 4 16,7-12 1-16,2-8-5 16,1 0 0-16,-2 0 37 15,-1-22-22-15,-9-5-1 16,-9 0 0-16,-7-8 4 15,-6 3 29-15,-7-4-33 16,0 6-6-16,0 4 17 16,-15 10-17-16,4 4 1 0,3 8-9 15,4 4 2 1,4 0-5-16,-2 16-16 0,2 16-21 16,0 2 14-1,0 2-65-15,6-4-19 0,17-5-72 16,6-13-124-16,0-13-40 15</inkml:trace>
  <inkml:trace contextRef="#ctx0" brushRef="#br3" timeOffset="-95809.18">17256 15083 130 0,'0'0'415'0,"0"0"-289"0,0 0 17 16,29-114-58 0,-27 104 25-16,-2 8-73 0,0 2-13 15,0 0-23-15,0 12 2 16,0 22-6-16,4 14-2 15,1 2 5-15,2 4-1 16,-1 0 4-16,1-5-6 16,2-9-1-16,-2-14-31 15,-1-12 6-15,-4-6-20 16,-2-8-45-16,0 0 45 16,0-16-27-16,0-16-57 15,0-8 93-15,-8-9 40 16,-4-5 47-16,-1-8 9 15,5 2 52-15,3 6-1 16,5 8-7-16,0 12-43 16,0 10-48-16,22 10 9 15,7 5-18-15,6 9-2 0,6 0 2 16,3 17-2-16,1 9 2 16,-5 8 0-16,-9 4-4 15,-10 2-30-15,-15 0-24 16,-6-8 0-16,0-2 58 15,-6-7-11-15,-15-5 24 16,1-5-10-16,-3-3 38 16,6-1-12-16,6-4 0 15,6-2-29-15,5-2 1 16,0 2 3-16,12 3-3 0,17-1-2 16,6 3 0-1,5 5-23-15,-4 1 0 16,-5-2 0-16,-11 4 24 15,-11 2-16-15,-9 0 16 0,0 2-12 16,-11-2 12-16,-16 0 1 16,-4-4 6-16,-5-4-7 15,-1 2 0-15,-2-4-9 16,6-2-28-16,9-2-130 16,6-4-64-16</inkml:trace>
  <inkml:trace contextRef="#ctx0" brushRef="#br3" timeOffset="-95133.74">18459 15132 969 0,'0'0'89'0,"0"0"-44"15,0 0-43-15,0 0 13 16,0 0-15-16,0 0 0 15,11 55 36-15,-4-6-21 16,-5 3-6-16,-2 2-9 16,0-10 2-16,0-8 3 15,0-18-5-15,0-12-1 16,0-4 1-16,0-2 8 16,0-12 6-16,0-22-14 15,0-12 12-15,0-8-19 16,0-8 7-16,0-1 0 15,0 5 1-15,0 4-1 16,0 14 0-16,0 22 0 16,0 8 1-16,0 10-5 0,0 0 4 15,7 2-15-15,9 16 12 16,1 2 3-16,8-4 0 16,1-8-1-16,6-4 2 15,3-4 3-15,8 0-3 16,1-22-1-16,-2-6 38 15,-1 2-22-15,-10 0 4 16,-7 8-7-16,-10 10-13 16,-8 4 25-16,-1 4-25 15,-1 2 0-15,1 26-5 16,2 12 6-16,-5 8-2 16,0 6 1-16,0 0 0 15,2 0-2-15,3-4 2 0,3-5-53 16,7-11-24-1,7-16-68-15,6-18-130 0,3 0-246 16</inkml:trace>
  <inkml:trace contextRef="#ctx0" brushRef="#br3" timeOffset="-94682.3">19381 14857 927 0,'0'0'103'15,"0"0"-87"-15,0 0 16 0,0 0-27 16,0 0 24 0,0 0-29-16,-48-45 5 0,48 45-7 15,-2 0 4-15,2 0-2 16,0 0 3-16,0 0-1 16,0 0 24-16,0 0-17 15,0 0 0-15,0 0 27 16,0 0-12-16,0 0 0 15,0 0-6-15,0 0-6 16,0 0 10-16,0 0-22 16,0 0 0-16,0 0 13 15,0 0-10-15,0 0-3 16,-3 0 0-16,1 0 0 16,-3 0 2-16,-6 0-2 0,-7 7 0 15,1 4 6 1,-6 14-4-16,6 8-2 0,1 16 5 15,3 9-3 1,5 8 2-16,8 0-4 0,0 1 0 16,0-3-1-16,6-6 1 15,15-14-27-15,8-14-25 16,9-10-42-16,3-12-30 16,1-8-83-16,3-4-119 15</inkml:trace>
  <inkml:trace contextRef="#ctx0" brushRef="#br3" timeOffset="-94034.47">19678 14995 788 0,'0'0'175'0,"0"0"-97"0,0 0 21 16,0 0-20-16,0 0-52 16,0 0-23-16,-33-32 5 15,22 62-9-15,3 4-1 16,8 0 0-16,2-4 1 15,25-2 1-15,9-2-1 16,5-8 0-16,1-4 6 16,0 0-4-16,-2-1-2 15,-4 1 6-15,-9-6-4 16,-10 6 2-16,-5-6-4 16,-10 6 0-16,-2 0-10 15,-7 8 10-15,-29 0-31 16,-10 0-41-16,-4-4-52 15,2-8 24-15,3-6 14 0,7-4-50 16,9 0 11-16,12-32 47 16,7-8 78-16,10-10 6 15,0-2 51-15,21-3-19 16,10 7-5-16,6 6 13 16,5 4 5-16,1 10-42 15,-3 6 33-15,-2 4-9 16,-5 8-20-16,-6 4 22 15,-5 6 24-15,-5 0-26 16,-9 18-2-16,-1 12-24 16,-5 6 4-16,-2 4 27 15,2 8-21-15,2-6-7 16,8-2-10-16,7-5 4 0,6-9 4 16,6-8-8-16,3-12 0 15,-1-6 4-15,0 0 0 16,2-9 0-16,-9-10-4 15,-4-12 3-15,-6 4 15 16,-9-9-6-16,-7-3 29 16,0 3-4-16,-23 0 2 15,-10 6-29-15,-3 10-10 16,-1 4 3-16,-4 14-15 16,5 2 8-16,3 18-109 15,8 8-144-15,10 2-239 16</inkml:trace>
  <inkml:trace contextRef="#ctx0" brushRef="#br3" timeOffset="-93631.85">20498 14941 1105 0,'0'0'111'16,"0"0"-111"-16,0 0 13 15,0 0 26-15,142-72-39 16,-104 72 3-16,-2 0 3 0,-7 0-6 16,-9 14-3-1,-14 12-12-15,-6 2-10 0,0 2 13 16,0-4 6-16,-6-2 6 16,-3-6-3-16,3-2 3 15,3-2-2-15,3-4 2 16,0 2 0-16,9-4 0 15,16 2 0-15,-2 4 0 16,7-6-2-16,-1 2 2 16,-5 0-1-16,-3 2 0 15,-6-3 1-15,-8-1-3 16,-7 3 3-16,0 2 0 16,0 0-7-16,-20 4 7 15,-11 1-2-15,-5 2-27 16,-5 0-64-16,2 0 0 15,-1-2-49-15,2-2-124 0</inkml:trace>
  <inkml:trace contextRef="#ctx0" brushRef="#br3" timeOffset="-93347.29">20954 14397 1233 0,'0'0'51'0,"0"0"-17"15,0 0-34-15,0 0 0 16,125 18 13-16,-71 39-2 16,4 15-6-16,-9 16-4 15,-13 12-1-15,-24 15 4 16,-12 1-4-16,-10-2-19 15,-32-5-14-15,-22-7-27 16,-11-2 11-16,-16-6-48 16,-16-1-52-16,-11-9-130 15,-16-12-321-15</inkml:trace>
  <inkml:trace contextRef="#ctx0" brushRef="#br3" timeOffset="-89619.68">13526 16463 594 0,'0'0'68'15,"0"0"-29"-15,-133 14 10 16,83-4 40-16,6 2-25 16,6 2 43-16,11 0-62 15,14 2-18-15,10 6-14 16,3-2-13-16,12 6 2 0,26-4-2 16,12 4 1-16,8-8 6 15,3 4-7-15,-8-3-1 16,-7-1 1-16,-15 0 0 15,-10 0 0 1,-11 0 0-16,-10 0 0 0,0 0-5 16,-23 0 5-16,-10 4 0 15,-10-6 6-15,-1-2-5 16,-1-8 7-16,5 2-8 16,9-8 2-16,8 0 14 15,12 0-15-15,9-10 18 16,2-16 7-16,0-10-26 15,25-8-2-15,13-5 0 16,1-1 2-16,2 0-3 16,-5-2 3-16,-7 2-3 0,-12 10 1 15,-9 6 4-15,-8 10-2 16,0 8 0-16,0 10 0 16,-23 2-4-16,-6 4 4 15,-4 0-19-15,-3 4 18 16,3 10-13-16,6 8-12 15,9 4-26-15,9-4-78 16,9 2-34-16,4-8-100 16</inkml:trace>
  <inkml:trace contextRef="#ctx0" brushRef="#br3" timeOffset="-89299.75">13814 16495 865 0,'0'0'48'0,"0"0"-48"16,0 0-17-16,-49 128 17 16,46-88-4-16,3-4 6 15,0-4-2-15,13-5 3 16,12-9-1-16,6-14 11 16,0-4-13-16,1 0 0 15,-1-12 40-15,-4-12-8 16,-7-7-14-16,-9-1-7 15,-11-4-8-15,0-4 18 16,-7 2-15-16,-17 6-6 16,-5 4 14-16,-5 12-11 15,1 12-6-15,-3 4 1 0,3 0-40 16,4 26-32-16,11 0-52 16,9-4-78-16,9 0-34 15</inkml:trace>
  <inkml:trace contextRef="#ctx0" brushRef="#br3" timeOffset="-88968.64">14157 16463 596 0,'0'0'69'0,"0"0"-20"0,0 0 94 16,0 0-52-16,0 0-32 15,0 0-32-15,22-40-26 16,-2 32 2-16,2 2-2 16,8 2-2-16,-1 0 2 15,4 0 0-15,-2 4 10 16,0 0-11-16,-4 12 0 16,-10 16 9-16,-3 16-7 15,-5 2-3-15,-5 6 2 16,-2-2 2-16,-2-2-2 15,3-7-1-15,1-10 0 16,1-4-11-16,2-9 11 16,-3-4-49-16,0-2-102 15,-2-6-105-15,-2-6-302 0</inkml:trace>
  <inkml:trace contextRef="#ctx0" brushRef="#br3" timeOffset="-88803.8">14324 16731 953 0,'0'0'93'0,"0"0"-58"16,0 0 34-16,0 0-58 15,0 0 0-15,0 0-11 16,156-108 6-16,-92 92-15 16,3 2-64-16,-2 0-87 0,-10 2-140 15</inkml:trace>
  <inkml:trace contextRef="#ctx0" brushRef="#br3" timeOffset="-88633.39">15057 16325 929 0,'0'0'138'0,"0"0"-59"15,0 0-10-15,0 0-23 16,0 0-46-16,0 0-20 15,-4 4-73-15,17 28-29 16,5 4-283-16</inkml:trace>
  <inkml:trace contextRef="#ctx0" brushRef="#br3" timeOffset="-88465.13">15182 16641 1009 0,'0'0'111'0,"0"0"-84"16,0 0 46-16,0 0 21 15,0 0-49-15,0 0-45 16,-3 0-29-16,14 4-147 16,1-4-118-16,-3 6-478 15</inkml:trace>
  <inkml:trace contextRef="#ctx0" brushRef="#br3" timeOffset="-86553.32">16019 16423 800 0,'0'0'116'0,"0"0"-57"15,0 0 16-15,0 0-20 16,0 0 51-16,0 0-57 15,-27-54-48-15,27 64-2 16,0 26-1-16,8 8 2 16,5 4 4-16,0-2-4 0,-2-10 1 15,0-2-2 1,-2-6 6-16,-2-6 5 0,0-8-10 16,-5-2 0-16,-2-2 13 15,0 3-10-15,0-4-1 16,-4 4 0-16,-19 1 6 15,0-4 1-15,-8 2-9 16,2-2 0-16,-2-2-2 16,-2 2 2-16,2-6-19 15,-1 0-27-15,1-4-29 16,4 0-23-16,6 0-51 16,3-12-74-16,7-8-21 15,3-6-188-15</inkml:trace>
  <inkml:trace contextRef="#ctx0" brushRef="#br3" timeOffset="-86330.34">15716 16561 404 0,'0'0'203'0,"0"0"-87"16,0 0-10-16,0 0-18 15,0-116-10-15,2 98 11 16,16 6-24-16,5 2-36 16,8-7 17-16,11 4-25 15,10-6-2-15,6 1-12 16,6-4-1-16,7-1 1 15,-4 2-7-15,-7 3 0 16,-8 8-6-16,-13 6-9 16,-10 4-80-16,-4 0-7 15,-10 0-56-15,-5 4-63 0,-6 14-76 16</inkml:trace>
  <inkml:trace contextRef="#ctx0" brushRef="#br3" timeOffset="-85232.42">16372 16499 487 0,'0'0'130'16,"0"0"-58"-16,0 0 25 16,0 0-11-16,2 102-2 15,11-84 2-15,3 4-59 16,-1-4-10-16,3-4 17 0,-5-4-33 16,1-2 1-1,-5-4 6-15,-1-4-8 0,1 0 16 16,-2 0-16-16,0 0 0 15,2-4 36-15,1-14-23 16,-2-10 3-16,0-6-8 16,-3 2-1-16,-3 0 8 15,2 12-3-15,-2 6-10 16,2 8 22-16,-2 6-23 16,-2 0 4-16,0 0-5 15,2 0-4-15,0 10 3 16,4 16-11-16,3 2 12 15,1 2-1-15,0-4 2 16,1-6-1-16,3-8 0 16,-1-6-5-16,1-6 0 0,-1 0-8 15,0 0 13-15,-1-10 12 16,-2-12-10 0,2-6-2-16,-5 2 5 0,-1 4-1 15,1 4 13-15,-3 6-17 16,-2 10 1-16,-2 2 6 15,0 0-7-15,0 0-7 16,5 10-5-16,4 12 12 16,2 0-2-16,1 4 2 15,1-6 0-15,2-4-10 16,-1-2 1-16,-1-10-9 16,3-4 11-16,-1 0 7 0,3 0 1 15,0-14-1 1,-1-6 0-16,-3 0 9 0,-1-2-4 15,-6 10-5-15,-3 6 0 16,-2 6 1-16,0 0-2 16,4 0-6-16,2 6 1 15,3 10-11-15,1 4 17 16,3 0-48-16,5-2-2 16,0-8-10-16,9-2-6 15,-2-8-68-15,0 0 47 16,-1-12 79-16,-3-16 16 15,-4-6-8-15,-3 6 78 16,-7 2 4-16,-5 8-1 16,-1 10-35-16,-3 6-32 15,0 2 10-15,0 20-24 0,0 32-5 16,0 24 5-16,9 13 0 16,4 15 4-16,1 2-4 15,-1 2 0-15,-4-1-3 16,-3-13 3-16,-1-10-2 15,-2-18 1-15,1-20 2 16,0-19-2-16,-4-18 0 16,0-5 1-16,0-4 26 15,0-22 50-15,-13-28-55 16,-7-20-18-16,2-20 27 0,-6-21-3 16,1-11-27-1,1-6 8-15,5 2-11 0,5 15 3 16,7 17-6-16,5 26 6 15,0 16 0-15,3 12-1 16,11 16-3-16,1 12 4 16,1 2-5-16,-1 10 5 15,3 0-6-15,-3 0 4 16,3 14 2-16,-7 12-3 16,-2 2-2-16,-7 4 5 15,-2 2-6-15,0-2 6 16,0-2-31-16,-17 2-2 15,-15 0-50-15,-3-2 7 0,2 2-36 16,1-5-16-16,12-5-21 16,11-8-78-16</inkml:trace>
  <inkml:trace contextRef="#ctx0" brushRef="#br3" timeOffset="-85048.97">17577 16629 860 0,'0'0'191'0,"0"0"-119"16,0 0-69-16,0 0 45 15,133-50-3-15,-91 46-44 0,-1 4-1 16,1 0-5-16,-4 0-97 16,-9 0-81-16,-7 0-171 15</inkml:trace>
  <inkml:trace contextRef="#ctx0" brushRef="#br3" timeOffset="-84865.49">17789 16352 854 0,'0'0'199'16,"0"0"-121"-16,0 0 7 16,0 0-30-16,0 0-54 15,0 0 28-15,-16 135 27 16,16-61-55-16,4-2-1 15,-4 8 0-15,0-3-46 16,0-11-60-16,0-8-197 16,0-22-222-16</inkml:trace>
  <inkml:trace contextRef="#ctx0" brushRef="#br3" timeOffset="-83899.35">19219 16481 866 0,'0'0'113'0,"0"0"-49"0,0 0 8 16,0 0-30 0,0 0-19-16,0 0-23 0,-21 32 0 15,21 16 27-15,0 6-18 16,0-6-8-16,0-6-1 15,0-7 0-15,0-17 2 16,0-8-2-16,0-6 0 16,0-4 0-16,0 0 9 15,0 0 15-15,0-23-1 16,0-8-23-16,0-10 17 16,0-3-17-16,0-4-1 15,0 6 1 1,0 2 3-16,0 14-3 0,0 12-3 15,0 6 3-15,0 8-4 16,0 0 4-16,0 0-13 16,0 0 0-16,8 12 11 0,5-2-2 15,5-2 1-15,1-8-2 16,8 0-5-16,2-4 10 16,5-22 0-16,-1-2 7 15,-2-12 6-15,-4 9-2 16,-2 4 3-16,-7 0-9 15,-7 18 35-15,-7 4-36 16,0 5 0-16,1 0-4 16,-1 32-5-16,6 17 5 15,-2 13 0-15,1 10 3 16,3 0 7-16,-4-2-10 0,3-2-1 16,5-18 1-16,1-11-28 15,8-15-48-15,4-12-59 16,7-12-93-16,4 0-84 15</inkml:trace>
  <inkml:trace contextRef="#ctx0" brushRef="#br3" timeOffset="-83654.74">20058 16120 182 0,'0'0'670'0,"0"0"-570"15,0-108-20-15,0 108 40 16,-10 0-25-16,-15 24-54 15,-8 28-41-15,-3 28 0 0,1 22 25 16,6 16-4 0,6 11-3-16,6-5-13 0,9-21 3 15,8-21-2 1,0-24-6-16,27-14 0 0,9-12-5 16,7-12-22-16,5-14-52 15,4-6-96 1,-1-4-105-16,-7-24-268 0</inkml:trace>
  <inkml:trace contextRef="#ctx0" brushRef="#br3" timeOffset="-74769.38">22550 15811 207 0,'0'0'876'0,"0"0"-852"0,0 0-24 16,0 0 0-16,0 0 6 15,124 62 23-15,-57 5 22 16,9 15-45-16,-5 16-1 16,-11 18 2-16,-17 9-4 15,-19-1 3-15,-16-8-6 16,-8-13 0-16,-21-13-3 16,-28-2 3-16,-18-6-40 15,-13-6-61-15,-4-10-45 16,-4-11-103-16,8-11-94 15</inkml:trace>
  <inkml:trace contextRef="#ctx0" brushRef="#br3" timeOffset="-74374.16">21558 17129 1165 0,'0'0'109'16,"0"0"-99"-16,0 0-10 15,0 0-4-15,0 0-1 16,0 0 5-16,-4 112-15 15,-21-54-93-15,-12 0-194 0,-9-10-359 16</inkml:trace>
  <inkml:trace contextRef="#ctx0" brushRef="#br3" timeOffset="-61273.88">23840 4859 118 0,'0'0'589'0,"0"0"-521"0,0 0-54 15,0 0-1-15,0 0-13 16,0 0-13-16,-11-23-8 15,11 58 21-15,0 30 9 16,0 46 26-16,0 37-26 16,6 51 70-16,3 39-41 15,3 29-30 1,1 24 9-16,7 12-13 0,7-4-5 16,11-7 1-16,6-5-54 15,-1-16 6-15,1-10-128 16,-9-17-7-16,-3-26-259 15</inkml:trace>
  <inkml:trace contextRef="#ctx0" brushRef="#br3" timeOffset="-60437.76">24058 8394 403 0,'0'0'69'0,"0"0"-41"16,0 0 20-16,-13-111 6 16,9 93-17-16,-2 4 25 0,2 6 39 15,2 4-55-15,2 4 8 16,0 0-28-16,0 4-26 15,0 42-13-15,0 35 4 16,2 39 9-16,19 35 44 16,8 33-37-16,4 40 10 15,2 35-11-15,1 38-2 16,-3 20-4-16,-4 9 0 16,-6 5 0-16,-5-7 33 15,-9 8-22-15,-9 1 14 16,0 6-10-16,-5 2-11 15,-17-10 17-15,-3 4-21 16,4-10 2-16,7-13 16 0,11-13-18 16,3-26-4-1,3-17-31-15,11-15-34 16,-2-22-26-16,-3-31-44 0,-5-31-62 16,-1-41-149-16</inkml:trace>
  <inkml:trace contextRef="#ctx0" brushRef="#br3" timeOffset="-59841.43">24201 15043 641 0,'0'0'97'16,"15"175"-43"-16,3-43-4 15,5 22-17-15,-2 19-26 16,-4 15 29-16,-7-5-36 16,-5-1 0-16,-3-7 38 15,3-9-23-15,2-6-12 0,-3-9-3 16,-4-13 5-16,0-11-9 15,0-11 4-15,0-14-11 16,0-13 8-16,-4-17-28 16,-5-18-11-16,1-22-40 15,0-24-94-15,1-8-71 16</inkml:trace>
  <inkml:trace contextRef="#ctx0" brushRef="#br3" timeOffset="-58160.43">24463 4810 568 0,'0'0'21'0,"0"0"-17"15,0 0 0-15,-115 71 34 16,108-49-9-16,7 2 17 16,0-1-46-16,20 2 2 15,14-3 17-15,7-2-14 16,2-2-3-16,2-2 7 16,-10 0-8-16,-8 2 16 15,-13 4-17-15,-14 4 0 0,0 10 8 16,-23 1-4-16,-14-4-1 15,-8-2-5-15,0-12 10 16,6-1 35 0,2-7-12-16,11-4 3 0,6-7 11 15,7 0-20-15,10 0 8 16,3-9 1-16,0-19-26 16,20-17-5-16,11-7-3 15,5-6-5-15,1-4 0 16,0 2 1-16,-8 8 1 15,-7 6 0-15,-11 11 3 16,-9 12 52-16,-2 4-21 16,0 7 9-16,-9 4 1 0,-13 4-33 15,-2 4-7-15,-5 0-1 16,2 2 0-16,2 12-18 16,10 3-12-16,11-2-71 15,4-1-8-15,4-3-117 16,27-7-17-16</inkml:trace>
  <inkml:trace contextRef="#ctx0" brushRef="#br3" timeOffset="-57841.03">24725 4849 595 0,'0'0'255'16,"0"0"-228"-16,0 0-16 0,0 0 17 15,0 0-28 1,0 0 10-16,0 69-10 0,0-37 7 15,4 1 1-15,11-5-8 16,5-12 0-16,3-6 12 16,-1-8-9-16,-2-2 10 15,0 0 27-15,-2-14-9 16,0-8 28-16,-5-4-37 16,-4-2-4-16,-7 0 25 15,-2 2-27-15,0 2-2 16,-11 2-14-16,-9 5 3 15,-2 8-8-15,-3 2 5 0,0 7-29 16,2 0-20 0,0 12-65-16,7 9-58 0,12-3-126 15,4-4-215-15</inkml:trace>
  <inkml:trace contextRef="#ctx0" brushRef="#br3" timeOffset="-57243.94">25103 4768 362 0,'0'0'198'16,"0"0"-198"-16,0 0 0 16,0 0 57-16,0 0 10 15,0 0-22-15,-87 6-28 16,85 2-11-16,2 4 38 16,0 4-27-16,0 5-4 15,8 4 7-15,15 1-9 16,6 2 10-16,4 1-21 15,1-3 0-15,-3-2 10 16,-4 0-8-16,-7-2-4 16,-9-2 4-16,-9 0-2 0,-2 0 0 15,0-2-4-15,-19-4 4 16,-6-4 10-16,-2-2-9 16,0-2-1-16,0-6 3 15,6 0-1-15,0 0 15 16,5-10-1-16,8-10-12 15,8-8 47-15,0-6-51 16,0-8-3-16,20-4-6 16,7-4 8-16,2 0-2 15,-3 3-8-15,-8 5 11 16,-9 12 11-16,-7 8 0 16,-2 6 0-16,0 8 23 15,-11 2-24-15,-9 4-3 16,-4 2-7-16,-7 0 0 0,2 12-19 15,0 8-23-15,4 0-100 16,9-2-103-16</inkml:trace>
  <inkml:trace contextRef="#ctx0" brushRef="#br3" timeOffset="-55475.68">25107 4846 147 0,'0'0'306'16,"0"0"-224"-16,0 0-24 15,0 0 31-15,0 0 16 16,0 0-66-16,-19 3-38 16,23-3 40-16,11-11-35 15,1-3 11-15,-3-1-6 16,-4-2 9-16,-2 1 27 16,-2 0-12-16,-5 2-20 15,0 4 38-15,0 2-35 16,0 4-4-16,0 4 2 15,-7 0-8-15,-4 0-8 16,-2 20-11-16,-6 12 8 0,4 6-8 16,1 0 11-16,10 1-5 15,4-7-6-15,0-8-2 16,0-8 13 0,12-6-17-16,3-8 16 0,1-2-5 15,1 0 12-15,1-6-6 16,-2-13 10-16,-3 1-2 15,-4-1 16-15,-7 1-23 16,-2-4-1-16,0 1 36 16,0 1-28-16,-8 4-11 15,-4 6 6-15,-1 6 2 16,-1 4-5-16,-1 3-10 0,-3 23 10 16,3 10-21-16,1 6 21 15,9 2-2 1,5-2 0-16,0-6 2 0,5-8-6 15,11-10 4-15,-3-8 2 16,1-4-1-16,-1-6 10 16,-2 0-9-16,0 0 10 15,0-10 5-15,1-8 16 16,-8-2-31-16,-2-4 0 16,-2 2 34-16,0 0-28 15,-4 2-6-15,-10 4 2 16,3 7 1-16,-2 8-3 15,1 1-4-15,-1 8 0 0,-3 22-15 16,6 6 19-16,3 0-7 16,7-2 5-16,0-8 1 15,7-8 0-15,8-8-15 16,3-6 16-16,0-4 0 16,-1 0 10-16,2-12-10 15,-4-8 11-15,-3 2-5 16,-6-4 1-16,-6 4-7 15,0-2-26-15,0 4 3 16,-2 2-67-16,-8 0-63 16,4 2-140-16,4-5-297 15</inkml:trace>
  <inkml:trace contextRef="#ctx0" brushRef="#br3" timeOffset="-55154.96">25355 4692 859 0,'0'0'107'0,"0"0"-67"15,0 0 39-15,0 0-2 16,0 0-14-16,0 0-63 16,51-32-3-16,-28 30 3 15,-2 2 2-15,0 0-2 16,-5 0-3-16,-5 2 3 0,-3 12-11 15,-1 6 11 1,-2 8-3-16,-3 10 3 0,-2 7 0 16,0 5-1-16,0 4 0 15,0 0 1-15,0 2 1 16,0-4-1-16,0-8 0 16,0-8-2-16,0-8 2 15,0-8-43-15,0-3-62 16,0-13-91-16,0-4-106 15</inkml:trace>
  <inkml:trace contextRef="#ctx0" brushRef="#br3" timeOffset="-54959.46">25371 4995 721 0,'0'0'149'0,"0"0"-101"0,0 0 29 15,0 0 13-15,0 0-38 16,0 0-12-16,46-28-37 15,-1 14 8-15,11-3 19 16,4-2-26-16,-1-2-5 16,-1 6 1-16,-8-2-82 15,-17 2-115-15,-15 0-289 16</inkml:trace>
  <inkml:trace contextRef="#ctx0" brushRef="#br3" timeOffset="-54806.23">25851 4698 1035 0,'0'0'64'0,"0"0"2"15,0 0-9-15,0 0-53 16,0 0-4-16,0 0-58 16,21 30-56-16,-10-2-180 15</inkml:trace>
  <inkml:trace contextRef="#ctx0" brushRef="#br3" timeOffset="-54659.59">25886 5035 689 0,'0'0'399'0,"0"0"-365"16,0 0 32-16,0 0 11 0,0 0-24 16,0 0-53-1,13 0-53-15,2 0-80 0,-6 0-341 16</inkml:trace>
  <inkml:trace contextRef="#ctx0" brushRef="#br3" timeOffset="-51227.8">26690 4530 372 0,'0'0'579'0,"0"0"-505"16,0 0-69-16,0 0 7 15,0 0-12-15,0 0-15 16,0 66 15-16,0 6 11 15,0 10-5-15,-2 4-6 16,-16-1 6-16,-3-13-5 16,4-20-1-16,1-16 0 15,3-16-6-15,-1-12 6 16,1-8 0-16,-3 0-1 16,1 0 3-16,-3-18 22 15,2-12-24-15,3-2 0 0,6 0 11 16,7 4-11-16,0 9 0 15,0 10 0-15,0 4 1 16,7 5-11-16,11 0-2 16,6 13 9-16,3 11-13 15,5 4 13-15,1-2-17 16,5-4-17-16,1-8-12 16,2-8 30-16,-1-6-12 15,-2 0 18-15,-5-20-1 16,-8-2 13-16,-7-4-1 15,-7 0 1-15,-5 0 2 16,-4 2 36-16,-2 8-16 0,0 6 26 16,0 7 11-16,0 3-40 15,0 0-13-15,0 0-5 16,0 25-10-16,5 7-1 16,9 0 11-16,3-2 0 15,5-8 5-15,5-6-2 16,0-8-3-16,0-8 0 15,-2 0 3-15,-2 0 4 16,-7-4-7-16,-5-14 0 16,-6-6 20-16,-5-2-18 15,0-2-2-15,-13-1 0 16,-14 6 2-16,-2 0-4 16,-5 8-2-16,3 7 4 15,4 4-3-15,7 4 8 16,7 0-10-16,7 0-10 0,6 12-60 15,0 3 8-15,31 4-28 16,13-7-71-16,10-4 46 16,1-6-185-16</inkml:trace>
  <inkml:trace contextRef="#ctx0" brushRef="#br3" timeOffset="-50478.16">27414 4882 334 0,'0'0'206'15,"0"0"-144"-15,0 0 38 16,0 0 43-16,0 0-58 15,0 0-33-15,13-70-25 0,-33 70-22 16,-5 0 0-16,-2 20-5 16,3 8-1-16,4 3-4 15,9-1 5-15,4 4-7 16,7-6-13-16,0-4-19 16,0-10 37-16,16-10-50 15,6-4 38-15,2 0 8 16,3-14 12-16,-2-8-2 15,-2-2-4-15,-8-5 0 16,-1 3 58-16,-10 1-40 16,-2 3 31-16,-2 5-16 15,0 9-10-15,0 4 11 16,0 4-34-16,0 0-2 16,0 0-12-16,9 4-14 15,9 14 15-15,6 0-2 16,12-1-51-16,8-5 11 15,6-8-65-15,8-4-38 0,-5 0 104 16,-4 0-25-16,-5-15 34 16,-11 1 45-16,-4-1 10 15,-13 1 32-15,-5-1 11 16,-11 1 17-16,0 0 45 16,0 2-40-16,-13 4-15 15,-11 2 1-15,-8 6-45 16,-3 0 5-16,-5 0 0 15,4 20-4-15,2 4 5 16,10 2-22-16,13 1 0 0,11-4 2 16,0-2-2-16,14-7-3 15,21-6-22-15,12-8 11 16,4 0-3-16,7-18 10 16,-2-12-48-16,-5-9 38 15,-6-3 0-15,-3-2 17 16,-11-4 10-16,-9-2 19 15,-9-2 21-15,-10-4-39 16,-3-1 11-16,-3 6-1 16,-21 6 1-16,0 17 4 15,1 14 42-15,1 14-34 16,2 0-11-16,-2 40-23 16,1 18-9-16,11 17 9 15,8 7 0-15,2 0 0 16,4-6-1-16,21-13 1 0,8-13-14 15,9-18 6-15,5-12-51 16,8-12-1-16,-1-8-63 16,-3 0-74-16,-4-16-113 15</inkml:trace>
  <inkml:trace contextRef="#ctx0" brushRef="#br3" timeOffset="-47904.93">29047 4457 786 0,'0'0'97'16,"0"0"-8"-16,0 0-27 16,0 0-3-16,0 0 11 15,0 0-49-15,0-36-21 16,0 64-12-16,0 15 12 16,4 11-1-16,3 8 3 0,-2-2-2 15,1-4 0-15,-1-10 2 16,-1-11 1-16,-2-12-3 15,0-10 0-15,0-8-1 16,-2-2 9-16,2-3-8 16,-2 0 11-16,0-18-2 15,0-19 3-15,-2-11-12 16,-6-8 0-16,-5-4 0 16,1-4 3-16,3 1-4 15,5 13 1-15,0 16 0 16,4 16 9-16,-2 12-9 15,2 6 0-15,0 0-15 0,0 0 8 16,0 12-16 0,0 8 14-16,17 1 9 0,3-6-9 15,5-4-9-15,6-8 16 16,2-3-4-16,3 0 10 16,2-10-4-16,-5-9 0 15,-2 1 4-15,-8 1 25 16,-10 7-28-16,-4 5 0 15,-7 2 43-15,1 3-44 16,-1 0-3-16,2 18-9 16,0 17 12-16,6 6 2 15,-6 8-2-15,3 1 0 16,-3 6 1-16,0-2-1 0,3-4 0 16,-2-6-15-1,6-9-74-15,0-10-15 0,5-6-60 16,1-12-125-1</inkml:trace>
  <inkml:trace contextRef="#ctx0" brushRef="#br3" timeOffset="-47595.62">29902 4142 839 0,'0'0'61'0,"0"0"-21"0,0 0-37 16,0 0 13-16,-104 157 27 16,73-69-3-16,8 10 6 15,1 7-33-15,9-3-13 16,9-12 27-16,4-17-25 15,0-19-2-15,28-16 3 16,12-8-3-16,13-14-10 16,11-14-127-16,0-2-107 15,-2-18-234-15</inkml:trace>
  <inkml:trace contextRef="#ctx0" brushRef="#br3" timeOffset="-46977.24">30237 4517 884 0,'0'0'67'16,"0"0"-51"-16,0 0 54 15,0 0-52-15,0 0 2 16,0 0-9-16,-81 51-7 16,81-19 5-16,0 0-9 15,7-2 0-15,13-4 20 16,3-2-13-16,1-2 2 15,0-2 17-15,1-2-4 0,-5-2 5 16,-5 1-27-16,-3-6 1 16,-8 4 12-1,-4-1-7-15,0 1-6 0,-6 2 5 16,-21-3-3-16,-6-2-2 16,-1-6-52-16,5-6-2 15,7 0 51-15,1-9-58 16,11-20 2-16,5-18-13 15,5-9 11-15,0-10 26 16,13 0-28-16,8 8 18 16,-4 10 43-16,-1 16 4 15,-3 9 20-15,-1 11 57 16,-2 5-39-16,1 7-8 16,3 0 8-16,1 0-35 15,6 18 24-15,-3 11-29 0,-1 7-2 16,1 3 2-16,0 1 4 15,-2-4-4-15,1-4 0 16,3-8 0-16,1-8 2 16,-4-8-2-16,6-8 0 15,-1 0 4-15,1 0 6 16,-2-20-3-16,0-6-1 16,-8-4-4-16,-11-2 42 15,-2 0-40-15,0 4 1 16,-22 4 14-16,-7 6-7 15,-9 8-12-15,0 7-1 16,0 3 1-16,5 3-16 16,10 15-82-16,15 0-122 15,8-4-30-15</inkml:trace>
  <inkml:trace contextRef="#ctx0" brushRef="#br3" timeOffset="-46492.03">30731 4530 753 0,'0'0'89'15,"0"0"-84"-15,0 0 78 16,0 0-17-16,0 0-56 16,0 0 11-16,0-23-21 0,0 23-2 15,0 0-1-15,0 0 6 16,0-1-2-1,3-2 13-15,-1 2 5 0,4-3 25 16,4 2-44-16,3-2 0 16,2 1 3-16,3 3 2 15,0 0-9-15,0 0 4 16,-7 7 0-16,-2 11-16 16,-7 2 16-16,-2 6-21 15,0-4 16-15,0 0-3 16,0-4 4-16,0-2 1 15,0-4 3-15,0 0-3 0,7-2 3 16,13 2 0 0,3-2-3-16,2 0 9 0,2 0-10 15,-4-2 4-15,-5 2 0 16,-5-2 4-16,-11 2-4 16,-2 2 0-16,0 0-17 15,-25 0 17-15,-8 2-1 16,-7 0-16-16,-3 0-26 15,1-4-11-15,5-3-163 16,-1-7-28-16,9 0-207 16</inkml:trace>
  <inkml:trace contextRef="#ctx0" brushRef="#br3" timeOffset="-46254.32">30970 4099 1033 0,'0'0'62'16,"0"0"-62"-16,0 0 0 15,154 64 0-15,-101-10 43 16,5 8-24-16,-11 8-9 16,-12 6 32-16,-10 9-36 15,-21 9-9-15,-4 4 3 16,-22 0-61-16,-32-3-32 15,-17-13-81-15,-6-10-135 16</inkml:trace>
  <inkml:trace contextRef="#ctx0" brushRef="#br3" timeOffset="-44561.47">26740 5825 943 0,'0'0'103'16,"0"0"-49"-16,0 0-28 0,0 0 2 16,0 0-16-16,0 0-6 15,0 0 5-15,-10 154 15 16,10-87-20-16,6-3 29 16,3-6-35-16,0-6 0 15,-6-10 7-15,-3-4-7 16,0-8 0-16,0-1 7 15,-9-7-7-15,-11-4 19 16,-3-3-19-16,-6-2 0 16,-2-5 3-16,-3-4-3 15,1-4-38-15,2 0-26 16,4-17-34-16,5-13-71 16,6-10-131-16,6-12-150 0</inkml:trace>
  <inkml:trace contextRef="#ctx0" brushRef="#br3" timeOffset="-44346.48">26433 5891 812 0,'0'0'131'0,"0"0"-65"15,0 0-1-15,0 0 21 16,0 0 4-16,0 0-67 16,91-58-19-16,-24 38 24 15,9 2-26-15,-5 2-2 16,-8 6 0-16,-14 6-12 15,-13 4-12-15,-12 0-118 16,-11 14-20-16,-8 16-33 16,-5 10-81-16,0 2-220 0</inkml:trace>
  <inkml:trace contextRef="#ctx0" brushRef="#br3" timeOffset="-43280.08">26890 6192 458 0,'0'0'96'0,"0"0"0"16,0 0-6-16,4 104 26 15,8-84-32-15,1 0-12 16,1-4-14-16,1-1-28 16,1-5-9-16,1-5-12 15,-3-5 3-15,3 0 17 16,0 0-14-16,0-19-10 16,1-10 23-16,-5-3-26 15,3-4 10-15,-7 4 2 0,-3 4 6 16,-4 8 10-16,1 10-21 15,-3 6 5-15,0 4 19 16,0 0-33-16,0 0-5 16,5 12-10-16,1 14 15 15,3 6-1-15,0-2-1 16,4-4-6-16,0-4-1 16,6-8-14-16,-2-6 10 15,1-5 6-15,3-3 7 16,-2 0-2-16,-3-9 1 15,-1-9 1-15,-3-4 5 16,-3-2-3-16,-5 2-2 0,-2 4 1 16,0 6 2-16,-2 6 11 15,0 4-14-15,0 2 0 16,4 0-9-16,4 2 6 16,3 12 0-16,-3 8 1 15,6-4 2-15,-1 0-1 16,5-4 0-16,0-5-16 15,0-6 11-15,-1-3-11 16,1 0 16-16,1 0 1 16,-2-12 0-16,-1-8 2 15,-3 2-2-15,-4 0 0 16,0 6 8-16,-5 4 0 16,-1 2-8-16,-1 6 7 15,0 0-5-15,4 0-2 16,3 6-13-16,3 12 13 15,-1 2-2-15,5-2 2 16,-3-4-5-16,7 1 2 0,3-8-19 16,0-7 0-16,4 0-7 15,2 0-4-15,-2-14 31 16,0-6-43-16,-7-6 28 16,-2 0 17-16,-4-2 0 15,-6 4 6-15,-4 4-3 16,-4 10 8-16,0 8 54 15,11 2-29-15,10 22-33 0,8 30 69 16,8 24-48-16,3 19-17 16,1 13-7-16,-1 16 0 15,-9 14 2-15,-11 7-2 16,-15 5-43-16,-5-9-40 16,0-21-21-16,-16-28 7 15,-2-27 65-15,-2-29 32 16,-5-25 20-16,-6-11-16 15,-5-6 7-15,1-35 14 16,2-24-6-16,6-15 19 16,4-22-11-16,6-23-26 15,5-23 5-15,8-17-6 16,4-1-2-16,0 15 2 16,0 35 1-16,2 28-1 15,10 28 0-15,1 18 2 0,1 16-3 16,1 10 1-16,3 10-1 15,1 6 1-15,4 0 1 16,4 0 3-16,2 14-4 16,-2 4 3-16,-6 2 2 15,-11 0-5-15,-10 4 0 16,0 2 3-16,-27 2-3 16,-18 2-14-16,-12 2-41 15,-15 2-101-15,-1 1-49 16,-1-5-193-16</inkml:trace>
  <inkml:trace contextRef="#ctx0" brushRef="#br3" timeOffset="-42108.34">24577 6194 908 0,'0'0'62'16,"0"0"-53"-16,0 0 40 15,0 0 8-15,0 0-10 0,0 0-35 16,0 0-5-16,-137-64 4 16,110 84-8-16,6 8-4 15,11 4 2-15,7 2 1 16,3 4-2-16,3 0-1 16,28-4 1-16,11 1 0 15,7-7 0-15,4-4 0 16,-4-6 0-16,-7 0 0 15,-11-5-1-15,-12 2-2 16,-15-1-23-16,-4 0 15 16,-13 4-23-16,-22 2 27 15,-13-2 2-15,-3-2 4 16,0-4-7-16,6-6 7 16,5-4 1-16,11-2 28 15,9 0-27-15,13-4 28 16,7-18-7-16,0-6-8 0,21-6-14 15,16-8-8-15,8-4 8 16,0-3 0-16,-1-1 0 16,-11 6 0-16,-8 6-1 15,-11 6 2-15,-14 10 12 16,0 4-11-16,-6 4 8 16,-17 6 21-16,-11 4-31 15,-4 4 0-15,-2 0 0 16,4 0 0-16,10 14-2 15,5 4-7-15,15 4-62 16,6 4-14-16,2-4-117 16,31-3-52-16,17-12-122 0</inkml:trace>
  <inkml:trace contextRef="#ctx0" brushRef="#br3" timeOffset="-41791.92">24791 6248 639 0,'0'0'292'0,"0"0"-238"15,0 0-23-15,0 0 29 16,0 0-60-16,0 0 0 16,-20 70 7-16,20-25-4 15,0-5 6-15,0-7-9 16,22-6 0-16,5-11 5 0,0-10-5 16,2-6 0-1,-4 0 6-15,-1-4 0 0,-4-18 0 16,-7-6-4-16,-6-3 0 15,-7-1 29-15,0 0-23 16,-5 2 3-16,-16 4 6 16,-6 8-8-16,0 8-9 15,2 8 0-15,4 2-7 16,4 0 2-16,9 12-90 16,8 4-43-16,0-2-136 15,17-8-235-15</inkml:trace>
  <inkml:trace contextRef="#ctx0" brushRef="#br3" timeOffset="-41329.9">25248 6202 553 0,'0'0'454'16,"0"0"-376"-16,0 0-47 15,0 0 28-15,0 0-53 16,0 0 7-16,38 26 13 15,-9 2-26-15,4 4 0 16,-2 2-3-16,-4 4 3 16,-4-2-37-16,-10-5-25 15,-7-8 8-15,-6-5 48 16,0-5-9-16,-4-4 11 16,-21 2 2-16,-8-5 3 0,-3-2-1 15,3-4 0-15,2 0 2 16,8 0 40-16,12-10-33 15,9-12 2-15,2-8 16 16,11-5-27-16,20-5-1 16,7-4 0-16,1 2 1 15,-8 0 1-15,-7 4-1 16,-11 6 0-16,-10 4 7 16,-3 10-5-16,0 2 10 15,-7 4 3-15,-11 3-2 16,-7 2 9-16,-6 3-22 15,-2 4 0-15,1 0 8 0,1 0-8 16,10 4-4-16,2 10 4 16,13 4-63-16,6 2-45 15,2-4-166-15,27-6-185 16</inkml:trace>
  <inkml:trace contextRef="#ctx0" brushRef="#br3" timeOffset="-41204.32">25602 6126 811 0,'0'0'78'0,"0"0"-76"15,0 0-2-15,0 0-27 16,0 0-70-16,0 0-372 0</inkml:trace>
  <inkml:trace contextRef="#ctx0" brushRef="#br3" timeOffset="-41042.06">25703 6368 1109 0,'0'0'75'16,"0"0"-72"-16,0 0-3 16,0 0 0-16,0 0-16 15,0 0-100-15,46 2-343 16</inkml:trace>
  <inkml:trace contextRef="#ctx0" brushRef="#br3" timeOffset="-39971.92">28833 5909 559 0,'0'0'352'0,"0"0"-321"16,0 0 13-16,0 0 37 15,0 0-25-15,0 0-43 16,-13-32-13-16,13 72 0 16,0 14 27-16,0 10-6 15,0 7-11-15,0-3 4 16,0-4-10-16,0-11-4 0,0-14 0 15,4-9 1-15,-2-8-12 16,0-8-55-16,-2-6-104 16,0-8-100-16,0 0-152 15</inkml:trace>
  <inkml:trace contextRef="#ctx0" brushRef="#br3" timeOffset="-39491.77">28806 5929 813 0,'0'0'64'0,"0"0"10"15,0 0 49-15,0 0-45 16,0 0 12-16,0 0-69 16,4-22-20-16,23 22 19 15,10 12-13-15,-2 12 3 16,3 4-10-16,-5 3 1 15,-4-4-1-15,-2-2 0 16,-8-5 0-16,2-8 4 16,-5-6-3-16,-3-5-1 15,-3-1 0-15,2 0 2 16,-3-11 9-16,0-14-11 0,0-4 0 16,2-11 10-1,-2-3-10-15,0-3 0 0,0 2 0 16,-1 8 1-16,4 10 6 15,1 8-7-15,-6 12 0 16,-1 4 18-16,-1 2-18 16,4 4-9-16,2 26 4 15,3 14 5-15,-4 12 14 16,-5 4-14-16,1 0 0 16,0-6 10-16,0-5-10 15,5-7-3-15,0-6 3 16,0-8 0-16,0-4-8 15,3-4-27-15,1-3-55 16,6-4-17-16,0-5-98 0,0-4-127 16</inkml:trace>
  <inkml:trace contextRef="#ctx0" brushRef="#br3" timeOffset="-36231.16">30491 5466 748 0,'0'0'69'16,"0"0"-50"-16,-141 54-16 15,86 14 27-15,-1 21 57 16,2 19-40-16,10 10-5 16,9 4-3-16,14-1-8 0,21-13-6 15,0-10-25 1,23-19 0-16,21-15 5 15,5-14-5-15,4-12-12 0,5-12-40 16,0-12-17-16,-2-10-36 16,-4-4-105-16,-13 0-100 15</inkml:trace>
  <inkml:trace contextRef="#ctx0" brushRef="#br3" timeOffset="-35710.06">32724 5296 978 0,'0'0'55'0,"0"0"-50"15,0 0-5-15,153 76 28 16,-96-18 12-16,11 12 24 16,1 11-21-16,-7 6-30 15,-10 10 21-15,-21 7-34 16,-16-2-1-16,-15-3 0 15,-9-13 0-15,-36-8-6 0,-26-3-28 16,-18-7-4-16,-9-6-26 16,-6-2-66-16,9-8 3 15,7-6-106-15,8-4-336 16</inkml:trace>
  <inkml:trace contextRef="#ctx0" brushRef="#br3" timeOffset="-34060.36">24588 7405 864 0,'0'0'48'0,"0"0"-38"16,0 0 77-1,0 0-16-15,0 0-5 0,0 0-46 16,-98-8-16-16,96 26 8 15,2 10-2-15,0 3-10 16,23 5 5-16,8-3 3 16,2 3 3-16,0 3-11 15,-4-3 0-15,-6 0 11 16,-12 0-10-16,-11-2-1 16,0-2 0-16,-13-6 5 15,-16-4-11-15,-4-8-2 16,1-5 8-16,-1-8 3 15,6-1-1-15,5 0-2 16,3-4 2-16,13-18 2 0,6-8-4 16,0-8-8-1,22-4-1-15,16-4-5 0,4 2 1 16,1 2 5-16,-5 3 8 16,-11 7 0-16,-12 9-3 15,-10 6 3-15,-5 3 0 16,0 4 11-16,-20 2-9 15,-7 2-2-15,-2 2 1 16,2 4 1-16,0 0-2 16,7 0-3-16,7 0 3 15,6 6-14-15,7 8-44 16,0 0-50-16,20-2-63 16,14-4-71-16,3-3-192 0</inkml:trace>
  <inkml:trace contextRef="#ctx0" brushRef="#br3" timeOffset="-33785.75">24787 7502 563 0,'0'0'92'16,"0"0"-83"-16,0 0 23 15,0 0 26-15,0 118 5 16,0-88-37-16,0-4-17 16,19-6 7-16,6-6-13 15,0-8-2-15,2-6 35 16,-1 0-27-16,-3-2 23 15,-4-18 2-15,-5-6-8 0,-9-2 0 16,-5-6-11 0,0 0-8-16,-12-3 37 0,-10 8-39 15,-7 4 3-15,0 11 0 16,-2 10-8-16,2 4 0 16,2 0-60-16,9 18-73 15,12 4-36-15,6-1-125 16</inkml:trace>
  <inkml:trace contextRef="#ctx0" brushRef="#br3" timeOffset="-33329.9">25068 7543 483 0,'0'0'455'15,"0"0"-348"-15,0 0-62 0,0 0 21 16,0 0-25-16,0 0-40 15,66-1 7-15,-26 19-8 16,5 4 8-16,-1 2-3 16,-1 0-5-16,-7-2 0 15,-9-4-2-15,-14-2 2 16,-11-2-5-16,-2 2-20 16,-9 0 25-16,-26 0-13 15,-8-2 13-15,-4-2-7 16,8-6 4-16,7-6 6 0,10 0-2 15,8 0-1 1,12-10 0-16,2-14-5 16,7-10 5-16,24-6-28 15,5-8 27-15,1-4 1 0,-1-5-3 16,-9 3 2-16,-14 8 1 16,-8 8 7-16,-5 12 2 15,0 12-5-15,-18 4 40 16,-7 8-39-16,-6 2 0 15,-2 0-5-15,-1 6 0 16,5 12-1-16,11 4 1 16,12 2-53-16,6-2-42 15,13-6-87-15,25-6-164 0</inkml:trace>
  <inkml:trace contextRef="#ctx0" brushRef="#br3" timeOffset="-33185.86">25589 7425 906 0,'0'0'169'0,"0"0"-144"16,0 0 65-16,0 0-49 15,0 0-41-15,0 0-22 16,40-2-107-16,-18 18-77 16,-9 4-442-16</inkml:trace>
  <inkml:trace contextRef="#ctx0" brushRef="#br3" timeOffset="-33059.96">25683 7656 836 0,'0'0'172'0,"0"0"-171"0,0 0 25 15,0 0 69-15,0 0-67 16,0 0-28-16,2 8-11 16,18-6-122-16,-1-2-209 15</inkml:trace>
  <inkml:trace contextRef="#ctx0" brushRef="#br3" timeOffset="-30828.5">26948 7064 1031 0,'0'0'58'0,"0"0"-58"16,0 0-37-16,0 0 31 15,-75 149 6-15,40-65 0 16,2 6 9-16,0 6-9 16,1 0 0-16,-1-13 2 15,4-15-1-15,4-22-1 16,6-22 0-16,7-12 0 16,1-8 15-16,3-4-1 15,-6 0-5-15,1-12 32 16,-1-10-39-16,1-8 4 0,2 0-3 15,2 2 4 1,7 8-6-16,2 10-1 0,0 10 0 16,0 0-9-16,7 0-8 15,19 16 12-15,8 10 3 16,4 2 2-16,6 2-7 16,8-4 7-16,1-6-28 15,2-10 6-15,1-10-12 16,-4 0 32-16,-4-2 2 15,-7-16 0-15,-10-4 2 16,-12 0-2-16,-9 0 0 16,-8 0 13-16,-2 2-10 15,0 6 5-15,0 4 20 16,0 8-24-16,-2 2 3 16,-2 0-7-16,2 14-11 15,2 12-4-15,0 6 19 16,2 0-5-16,17-6 1 0,4-4 0 15,1-8-4-15,-2-6 4 16,-2-6 0-16,-1-2 4 16,-9 0-1-16,-1 0-3 15,-5-14 4-15,-4-8-1 16,0-4 10-16,0-2-13 16,-15-2 0-16,-5 4-4 15,-2 2 4-15,-2 8-1 16,3 6 1-16,2 8 1 15,1 2-1-15,7 0-15 0,1 4-8 16,10 12 14 0,0 2-58-16,10 0-19 0,23-2-16 15,5-8-63-15,8-2 9 16,8-6-111-16</inkml:trace>
  <inkml:trace contextRef="#ctx0" brushRef="#br3" timeOffset="-30056.75">27536 7688 68 0,'0'0'430'15,"0"0"-340"-15,0 0-37 16,0 0 55-16,0 0-32 16,0 0-31-16,4-50 7 15,-35 50-50-15,-2 10 21 16,4 14-23-16,2 6 5 16,10 0 7-16,7 2-10 0,8-4-2 15,2-6 0-15,2-6-9 16,19-8-2-16,3-6-17 15,5-2 27-15,-2 0-17 16,2-12 16-16,-5-8 2 16,-6-4 5-16,-2 0-2 15,-7 0 22-15,-7 6-10 16,-2 6 15-16,0 4 30 16,0 4-57-16,0 4 19 15,0 0-22-15,0 0 2 16,0 12-10-16,2 8 6 15,16 2-21-15,14-2 15 16,5-4-94-16,9-6-5 0,6-4-57 16,-3-6-10-1,-2 0-52-15,-2 0 94 0,-5-14 94 16,-3-2 38-16,-8-4 148 16,-6 0 13-16,-12-2-30 15,-9 4-33-15,-2 0 19 16,-2 4-7-16,-19 4-29 15,0 4 4-15,-4 6-38 16,-2 0-36-16,-4 0-4 16,2 16-3-16,-2 10 7 15,6 4-11-15,10 0 0 16,6-2 6-16,9-2-6 16,0-8-7-16,18-6 4 15,15-10-4-15,5-2 5 0,5-3-8 16,5-20-19-16,-1-7 22 15,-3-6-54-15,-5-4 50 16,-6-4 11-16,-6-4 1 16,-3-8 3-16,-4-5 6 15,-9-3 6-15,-3 0 37 16,-8 10-34-16,0 16 6 16,-6 16 11-16,-13 20-3 15,-6 2-6-15,-2 32-27 16,-2 20 5-16,5 16 12 15,6 5-16-15,10 0-1 0,8-6 7 16,0-13-7-16,23-12 0 16,11-12 0-16,9-12-6 15,3-8 0-15,6-10-58 16,3 0-21-16,1 0-16 16,-3-10-71-16,-6-10-276 15</inkml:trace>
  <inkml:trace contextRef="#ctx0" brushRef="#br3" timeOffset="-28933.19">29125 7357 808 0,'0'0'83'0,"0"0"-78"15,0 0 10-15,0 0 2 16,0 0 25-16,-27 136-6 16,27-87 4-16,0-1-40 15,2-6 0-15,11-8 15 16,-1-10-15-16,-1-12 0 15,-2-6-2-15,-7-6 4 16,-2 0 27-16,0 0-10 16,0-14 14-16,0-16-13 15,-9-10-19-15,-4-9-2 16,-3-2 1-16,5-6 0 16,3 5 0-16,0 4 0 15,6 14 0-15,0 16-5 0,2 10 5 16,0 8-1-16,0 0-19 15,0 4-9-15,16 14 25 16,1 2-5-16,4-2 9 16,3-6-10-16,1-6 10 15,1-6-6-15,5 0 6 16,2-4 6-16,0-16 8 16,-5 0-7-16,-4-2-1 15,-5 2 35-15,-4 8-6 16,-6 6-6-16,-7 6-8 15,3 0-15-15,-1 10-6 16,3 24-14-16,6 12 14 0,0 6 12 16,6 4-12-1,-4 0 0-15,1 5-3 0,-3-3 3 16,3-2-47-16,-3-10-101 16,5-16-69-16,-1-18-162 15</inkml:trace>
  <inkml:trace contextRef="#ctx0" brushRef="#br3" timeOffset="-28648.79">30094 7084 817 0,'0'0'49'0,"0"0"-40"15,0 0 0-15,-140 52 49 16,97 1 46-16,8 13-64 16,6 14 11-16,8 8-22 15,10 0-18-15,11-9-3 16,0-13-8-16,21-16 0 16,14-12 3-16,7-8-3 15,1-8-7-15,3-10-68 16,2-8 2-16,-4-4-112 15,1-8-107-15</inkml:trace>
  <inkml:trace contextRef="#ctx0" brushRef="#br3" timeOffset="-28314.47">30314 7437 839 0,'0'0'92'0,"0"0"-85"15,0 0 13-15,0 0 56 16,0 0-52-16,0 0-15 16,-79 149-2-16,79-102-3 15,4-4-3-15,19-9-1 16,2-10-4-16,2-14-10 16,2-6 14-16,-2-4-5 0,-2 0 4 15,-3-8 2-15,-6-12-2 16,-8-6-1-16,-8 2 2 15,0 2 11-15,-6 6-11 16,-16 8 0-16,-7 6-2 16,0 2 0-16,-2 0 1 15,6 20-13-15,7 4-81 16,11 0-15-16,7-6-172 16</inkml:trace>
  <inkml:trace contextRef="#ctx0" brushRef="#br3" timeOffset="-27997.72">30680 7578 826 0,'0'0'51'16,"0"0"-51"-16,0 0 0 16,0 0 58-16,0 0-36 15,0 0-15-15,-36 120-7 16,38-96 4-16,21-10 0 15,4-4-4-15,2-10 0 16,-5 0-2-16,0 0 4 16,-1-18 0-16,-8-6 4 15,-5-4 4-15,-10-2 34 16,0-4-38-16,0 1 2 16,-21 6 12-16,-6 4-20 15,-6 14 0-15,2 9-1 16,4 0 3-16,5 0-16 0,6 18-43 15,12 1-85-15,4 2-65 16,0-9-165-16</inkml:trace>
  <inkml:trace contextRef="#ctx0" brushRef="#br3" timeOffset="-27708.87">30914 7556 785 0,'0'0'44'0,"0"0"-44"15,0 0 0-15,0 0 45 0,0 0-35 16,0 0-6-16,11 96-4 16,14-82 0-16,4-6 5 15,6-8-5-15,1 0-10 16,1 0 4-16,-6-16-6 16,-4-9 11-16,-6-2 0 15,-8-4 2-15,-8-1 36 16,-5 2-20-16,0 5-7 15,-20 0 25-15,-9 9-29 16,-9 10 9-16,-3 6-15 16,-1 0-9-16,0 4-6 15,1 16-115-15,8 0-110 16,8-2-263-16</inkml:trace>
  <inkml:trace contextRef="#ctx0" brushRef="#br3" timeOffset="-27411.14">31246 7046 1015 0,'0'0'85'0,"0"0"-79"15,0 0 18-15,0 0-18 16,0 0-6-16,0 0 53 15,142 131-50-15,-106-63 2 16,-7 6-5-16,-9 6 7 0,-9-2-6 16,-9-2-1-1,-2-1 0-15,-11-5-9 0,-24 0 6 16,-15-4-64-16,-14-4 15 16,-13-4-53-16,-11-1-66 15,-7-5-200-15</inkml:trace>
  <inkml:trace contextRef="#ctx0" brushRef="#br3" timeOffset="-25717.43">26908 8875 733 0,'0'0'75'0,"0"0"-73"15,0 0 27-15,0 0 49 16,0 0 2-16,-116-100-29 16,81 100-51-16,-6 10-1 15,-1 16 1-15,8 6 0 16,12 4 8-16,13 4-8 16,9 0 0-16,11 0 2 15,32-4-2-15,13-3 0 16,15-5 4-16,2-5 0 15,-3 0-1-15,-8-3-3 16,-20-2-15-16,-15 2 14 0,-23-2-66 16,-4 2 22-1,-20-2 6-15,-24 0 19 0,-12-2-14 16,0-4 9-16,-4-2 25 16,2-2 33-16,5-2-31 15,12-2 0-15,14-4 20 16,19 0 12-16,8 0-4 15,16-6-30-15,26-18-65 16,16-4 54-16,13-8-8 16,3-4-11-16,1-6-22 15,-4-4 22-15,-10-4 11 16,-16-4-4-16,-19 1 15 16,-15 3-1-16,-11 4 0 0,0 6 9 15,-20 8 52 1,-4 6-10-16,-1 12 10 0,1 5-6 15,5 13-6-15,4 0 14 16,7 32-47-16,6 21-2 16,2 13 13-16,8 8-17 15,21 4 2-15,2-2-3 16,1-8-8-16,-1-9-7 16,-4-21-56-16,-6-16 5 15,-3-16 45-15,-11-6-39 16,-7 0-23-16,0-18 30 15,-9-10 20-15,-13-4 30 0,-5 0 6 16,0-2 26 0,3 6 26-16,10 7-2 0,8 9-15 15,6 6 12-15,0 5-46 16,6 1-4-16,19 0-1 16,8 0 1-16,3 0-5 15,-1 14 5-15,-3-3-1 16,-6 4-4-16,-7-1 10 15,-4 0 1-15,-8 2-6 16,-2 2 0-16,-3 2 23 16,0-2-19-16,2-2 16 15,5-2-9-15,5-2-4 16,5-6 10-16,4-4-17 16,4-2 0-16,-3 0 13 15,-1 0-13-15,-8-12-3 0,-6-4 3 16,-9-6 0-16,0 0 11 15,-16-4-11-15,-19 2 0 16,-4 2 8-16,2 8 12 16,5 4 16-16,10 7 17 15,7 3-36-15,11 0 3 16,4 0-20-16,0 3 0 16,8 4-4-16,23 0 5 15,7-6-1-15,7-1 0 16,1 0 5-16,2-12 3 0,-6-9-8 15,-2-5 0 1,-4-5 11-16,-7-7-10 0,-5-2 1 16,-8 0-2-16,-10 2 7 15,-4 10 4-15,-2 12-7 16,0 6-4-16,0 6 26 16,-8 4-26-16,-13 0 0 15,2 2-4-15,1 12 4 16,5 4 4-16,11-2-4 15,2 2 0-15,4 2 0 16,23-2 0-16,13-2-2 16,2 0-1-16,3 0 3 15,-8 4 0-15,-6 0 0 16,-10 4 0-16,-6 0 3 16,-11 5-3-16,-2-1-1 0,-2 0 0 15,0-2 1 1,3-4 5-16,6-7-5 0,0-4 0 15,6-5-2-15,7-4 2 16,10-2-13-16,13 0-26 16,1-6-55-16,6-10-90 15,-4-6-78-15</inkml:trace>
  <inkml:trace contextRef="#ctx0" brushRef="#br3" timeOffset="-24900.33">28251 9074 862 0,'0'0'24'15,"0"0"-10"-15,0 0-14 16,0 0 51-16,0 0-30 16,118-113 3-16,-118 95-6 0,0-2-14 15,0 4 36-15,-10 4-39 16,-11 4 12-16,-4 8 13 15,2 0-19-15,-4 6 14 16,0 24-5-16,4 8-7 16,10 8 27-16,9 3-32 15,4-4-4-15,7-2 5 16,30-9-2-16,15-6 1 16,12-10-4-16,18-8-13 15,10-10-28-15,3 0-98 16,-3-2-145-16,-10-22-279 15</inkml:trace>
  <inkml:trace contextRef="#ctx0" brushRef="#br3" timeOffset="-24409.16">29181 8833 583 0,'0'0'452'0,"0"0"-421"15,0 0-31-15,0 0 0 16,0 0 61-16,0 0-14 15,0 136-43-15,0-88-2 16,0-1 7-16,4-10-8 16,-2-8-1-16,1-15 0 15,-1-10 3-15,-2-4-2 16,0 0 12-16,0-12-7 16,0-18 6-16,0-15-15 15,-5-6 3-15,-4-10 0 0,-2-5-1 16,5-2 1-1,1 8 0-15,5 12-1 0,0 16 1 16,0 15 2-16,0 9-2 16,9 8-12-16,7 0 10 15,8 0 1-15,7 10 0 16,2 5-3-16,8-5 4 16,1-6-5-16,3-4 5 15,-5 0 0-15,-5-7 3 16,-3-8 0-16,-12-2 0 15,-5 3 8-15,-3 6 10 0,-8 6 33 16,-4 2-29-16,0 0-14 16,2 6-11-16,5 25-5 15,1 10 5-15,6 10 0 16,1-1 5-16,2 4 0 16,0 4-5-16,1 4-29 15,-1-3-59-15,4-11-122 16,-3-19-341-16</inkml:trace>
  <inkml:trace contextRef="#ctx0" brushRef="#br3" timeOffset="-23825.3">30316 8452 1035 0,'0'0'65'0,"0"0"-53"16,-113 32-2-1,68 30 5-15,1 20 37 0,7 15-11 16,14 5-7-16,17 0-31 15,6-6 5-15,19-13 0 16,26-19-8-16,15-20-16 16,7-18-30-16,4-14-35 15,3-12-19-15,-9-6-184 16,-10-28-290-16</inkml:trace>
  <inkml:trace contextRef="#ctx0" brushRef="#br3" timeOffset="-23519.9">30663 8787 400 0,'0'0'584'0,"0"0"-559"16,0 0-24-16,0 0 49 15,-127 86-13-15,119-38-31 16,8 2 18-16,0 0-20 16,21-10-4-16,8-9 2 15,6-15 1-15,3-10 0 16,-3-6-3-16,-4 0 0 15,-4-10 17-15,-6-11-9 16,-10-5-8-16,-11 1 13 16,0 0 5-16,-7 6-2 15,-24 4-10-15,-9 11-4 16,-7 4 11-16,3 0-13 16,8 12-2-16,9 8-7 0,16 3-65 15,11 0-42-15,3-6-127 16,36-10-89-16</inkml:trace>
  <inkml:trace contextRef="#ctx0" brushRef="#br3" timeOffset="-23217.38">31027 8937 973 0,'0'0'68'0,"0"0"-58"15,0 0 32-15,0 0-15 16,0 0-2-16,0 0 0 15,-38 95-25-15,38-71 0 0,23-6 3 16,8-10-1 0,7-7 10-16,-1-1-12 0,-2 0 0 15,-4-12 13-15,-12-8-5 16,-5-6-8-16,-14-4 18 16,0 0 3-16,-5 2-1 15,-19 4-20-15,-9 8 0 16,-6 6 3-16,6 8-3 15,6 2-6-15,10 0-22 16,8 10-82-16,9 4-15 16,0 0-78-16,28-6-35 15,20-6-127-15</inkml:trace>
  <inkml:trace contextRef="#ctx0" brushRef="#br3" timeOffset="-22963">31342 8895 542 0,'0'0'174'0,"0"0"-15"16,0 0-55-16,0 0-63 15,0 0-36-15,0 0 8 16,7 44 21-16,-7-18-28 16,8-3-3-16,17-8 17 15,4-8-19-15,2-6-1 16,5-1 12-16,-1 0-8 16,3-18 3-16,-4-6-2 15,-8-6 9-15,-6-2 44 16,-11 0-45-16,-9-2 11 0,0 4-11 15,-15 4 1 1,-21 8-8-16,-9 12-6 0,-5 6-6 16,-4 0-3-1,2 24-86-15,8 4-90 0,9 0-121 16</inkml:trace>
  <inkml:trace contextRef="#ctx0" brushRef="#br3" timeOffset="-22616.23">31660 8311 1039 0,'0'0'68'16,"0"0"-68"-16,0 0 0 15,0 0 13-15,121 90 31 16,-63-17 3-16,4 7-13 16,-4 4-26-16,-14 3 20 15,-13 3-28-15,-24 10 0 16,-7 4-9-16,-29-1-9 15,-30-5-80-15,-20-14 24 0,-16-12-55 16,-17-8-47 0,-9-11-199-16</inkml:trace>
  <inkml:trace contextRef="#ctx0" brushRef="#br3" timeOffset="-21584.7">24713 8959 630 0,'0'0'264'15,"0"0"-229"-15,0 0-27 16,0 0 15-16,0 0 15 16,0 0 22-16,-57-4-54 15,55 34-5-15,2 9 14 16,4 2-5-16,27 0 0 15,9-5-10-15,4-6 0 0,5-6 23 16,-4-6-16 0,-5-4-7-16,-11-4 4 0,-11-2-2 15,-14-2-1-15,-4 2-1 16,0 2 0-16,-22 4-10 16,-11 0 10-16,-6-2-7 15,4-2 6-15,6-6 1 16,9 0 1-16,11-4-1 15,5 0 0-15,4 0 29 16,0-16-29-16,13-12-5 16,13-6 0-16,9-4 5 15,-4-8-2-15,-2-2 1 16,-8-6 1-16,-4-3 8 16,-11 3-8-16,-6 4 0 15,0 12 6-15,-11 12 9 0,-14 12 26 16,-1 10-41-1,-8 4 1-15,-3 0-1 0,0 12 0 16,4 12-7-16,9 2 5 16,10 6-39-16,14 0-40 15,0 0-57-15,18-5-126 16,20-12-225-16</inkml:trace>
  <inkml:trace contextRef="#ctx0" brushRef="#br3" timeOffset="-20331.83">25143 9003 615 0,'0'0'63'0,"0"0"-61"0,-55 119 25 16,55-75-22-16,0-4 8 15,24-8-7-15,14-8 1 16,9-10 9-16,4-8 39 16,0-6-51-16,-4 0 38 15,-9-12-36-15,-7-14 21 16,-11-8-7-16,-11-2 30 16,-9-5 11-16,0-2-38 15,-13 0-14-15,-18 6 43 16,-7 6-44-16,-3 9 17 15,-1 12-17-15,5 10-8 0,3 0 0 16,12 4-11 0,8 20-67-16,14 4-9 0,0-2-121 15,29-5-84-15</inkml:trace>
  <inkml:trace contextRef="#ctx0" brushRef="#br3" timeOffset="-19933.29">25756 8913 811 0,'0'0'116'0,"0"0"-115"15,0 0 14-15,0 0 38 16,0 0-9-16,0 0-5 0,-102-36-39 16,66 64 3-1,3 2 8-15,1 4-11 0,12-4 0 16,9-5 0-16,9-7 1 15,2-9-1-15,0-4-19 16,22-5 19-16,9 0-1 16,0-9 1-16,8-13-10 15,-4 0 8-15,-1 0 2 16,-1 4 3-16,-11 4-3 16,-6 8 0-16,-5 6 19 15,-6 0-18-15,-5 4 5 16,0 24 17-16,0 10 12 15,0 9 1-15,0 4-26 16,0 4-9-16,0-1 27 0,-5 0-28 16,0-2 0-16,3-6-3 15,2-8-18-15,0-9-58 16,0-15-45-16,18-14-154 16,7 0-242-16</inkml:trace>
  <inkml:trace contextRef="#ctx0" brushRef="#br3" timeOffset="-19778">26032 8853 561 0,'0'0'396'16,"0"0"-355"-16,0 0-29 16,0 0 4-16,0 0-16 0,0 0-69 15,67-16-112-15,-51 38-134 16</inkml:trace>
  <inkml:trace contextRef="#ctx0" brushRef="#br3" timeOffset="-19651.32">26133 9079 556 0,'0'0'395'0,"0"0"-333"16,0 0-56-16,0 0 72 16,0 0-61-16,0 0-17 15,-18 17-46-15,33-17-136 16,3 0-383-16</inkml:trace>
  <inkml:trace contextRef="#ctx0" brushRef="#br3" timeOffset="-16184.38">24579 10465 382 0,'0'0'100'16,"0"0"-43"-16,0 0 35 15,0 0-6-15,0 0 22 0,67-108-12 16,-65 98-36-16,-2 2-8 16,0 2-7-16,0 2-5 15,-8 0 27-15,-15 4-67 16,-6 0 0-16,-4 0 14 16,2 6-10-16,2 16 3 15,13 6-7-15,10 2 3 16,6 8-7-16,9 2 4 15,28 0 0-15,13-4-6 16,6-4 6-16,-2-1 0 16,-4-8-6-16,-12 0 4 15,-14-3-12-15,-15 0-1 16,-9 2-21-16,-7 2 24 16,-26 0-4-16,-9-2 15 15,-5-4 1-15,3-6 0 0,5-2 25 16,8-6-24-16,11 0-1 15,7-4 38-15,10 0-35 16,3 0 16-16,0 0-7 16,7-16-7-16,22-14-10 15,10-6-1-15,5-4 6 16,1-6-8-16,-8-3 8 16,-3-1-3-16,-10-2-1 15,-11 6 8-15,-8 4-2 16,-5 10-2-16,0 10 0 15,-11 4 21-15,-12 8-21 16,-1 6 5-16,-3 4-5 0,-4 0-2 16,5 8-10-1,5 18-17-15,7 4-69 0,14 6 4 16,0-2-63 0,37-8-62-16,9-10-139 0</inkml:trace>
  <inkml:trace contextRef="#ctx0" brushRef="#br3" timeOffset="-15851.12">25094 10465 650 0,'0'0'65'0,"0"0"58"16,0 0-114-16,0 0 21 16,0 0 41-16,-136-16-32 0,110 50-32 15,6 7-7-15,9 6 0 16,11 1 11-16,0-3-10 15,17-3-2-15,14-12 2 16,7-8 0-16,1-12 9 16,-2-8-10-16,-3-2 0 15,-8 0 16-15,-6-20-10 16,-8-8-6-16,-8-2 20 16,-4-7 6-16,0-3 11 15,-2 0-31-15,-14 2-4 16,-6 6 15-16,0 8-17 15,-1 14 0-15,4 10-13 0,3 0-74 16,5 16-61-16,9 12-81 16,2-1 12-16</inkml:trace>
  <inkml:trace contextRef="#ctx0" brushRef="#br3" timeOffset="-15435.39">25417 10531 653 0,'0'0'120'16,"0"0"-49"-16,0 0-31 16,0 0 8-16,0 0 48 15,0 0-86-15,25-92 8 16,-27 92-17-16,-14 0 0 0,-2 0-2 16,-4 12-14-16,4 2 15 15,4 0 0-15,6 2 0 16,4 0-1-16,4 1-1 15,0-3 2-15,0-3-4 16,10-7-24-16,9-4 13 16,2 0 5-16,2 0 11 15,-3-10-1-15,-1-4 6 16,-5 5-5-16,-5 0 21 16,-5 7-20-16,-1 2-1 15,-3 0 35-15,0 0-36 16,0 0-4-16,2 20 4 15,3 11 28-15,-1 6 15 16,1 4-43-16,1 1 4 16,3 0 5-16,-4 4-9 15,-3 4 0-15,-2 2 0 0,0 2-30 16,0-6-99-16,0-9-125 16,0-17-253-16</inkml:trace>
  <inkml:trace contextRef="#ctx0" brushRef="#br3" timeOffset="-15245.11">25930 10524 840 0,'0'0'131'0,"0"0"-107"0,0 0-3 16,0 0-21-16,0 0-31 15,0 0-36-15,18 51-143 16,-16-25-256-16</inkml:trace>
  <inkml:trace contextRef="#ctx0" brushRef="#br3" timeOffset="-15119.5">25928 10752 926 0,'0'0'63'0,"0"0"-25"16,0 0 61-16,0 0-22 15,0 0-68-15,0 0-9 0,0 16-90 16,10-6-84-16,0-4-308 16</inkml:trace>
  <inkml:trace contextRef="#ctx0" brushRef="#br3" timeOffset="-14452.22">27089 10339 834 0,'0'0'119'0,"0"0"-105"16,0 0 45-16,0 0-6 15,-125-63-33-15,80 63 20 16,1 9-39-16,-1 17-1 16,11 8 16-16,12 4-16 15,18 0-1-15,4 0 0 16,20-4 1-16,24 1-5 15,12-6 5-15,4 0-1 16,-2-5-15-16,-6-1 4 16,-10-1 11-16,-13 1-1 15,-16-1 4-15,-11 4-14 16,-2 2 0-16,-20 4 8 16,-17 0-7-16,-8-6 11 15,1-4-1-15,-2-8 0 0,2-2 2 16,-5-4 2-16,-2-2-3 15,2-4 0-15,4-2 3 16,5 0-1-16,11 0-4 16,10-2-16-16,13-12-64 15,6-4-58-15,25-8-158 16,24-8-232-16</inkml:trace>
  <inkml:trace contextRef="#ctx0" brushRef="#br3" timeOffset="-14136.31">27245 10471 846 0,'0'0'141'0,"0"0"-97"0,0 0-16 15,0 0-28-15,0 0 1 16,0 0 15-16,37 112-13 16,-19-63-3-16,4-5 4 15,7-10-3-15,4-10 1 16,1-12-2-16,1-8 0 15,0-4 25-15,-4 0-14 16,-3-16-8-16,-1-12 17 16,-5-6 4-16,-9-9 33 15,-3-3-31-15,-8-4-21 16,-2 4 57-16,0 2-45 16,-9 12 9-16,-7 10-15 15,3 12-11-15,6 10 0 0,-6 0-20 16,-3 18-148-1,5 12-26-15,5-2-208 0</inkml:trace>
  <inkml:trace contextRef="#ctx0" brushRef="#br3" timeOffset="-13015.16">28068 10403 725 0,'0'0'135'0,"0"0"40"16,0 0-106-16,0 0-20 0,0 0-5 16,0 0-36-16,6-38-16 15,-2 86 3-15,2 12 5 16,-1 4 0-16,1-1 0 15,2-9-6-15,0-14-62 16,1-12-16-16,0-12 16 16,-4-10-68-16,-5-6-70 15,0-6 141-15,0-24-92 16,-3-12 76-16,-12-9 81 16,-4-7 70-16,0-2 42 15,1 2-50-15,0 8 16 16,7 10 97-16,6 10-71 15,5 5-21-15,0 6-28 16,21 1-48-16,14 4-10 16,9 4 3-16,6 6 0 0,-2 4-7 15,-3 0 7-15,-11 14-2 16,-12 10 0-16,-11 2 2 16,-5 0-5-16,-3 0 5 15,2 0 0-15,4 0 7 16,3 0-2-16,11 2 1 15,8 0 11-15,7 0-1 16,7-2 38-16,-3-2-51 16,-4 1 3-16,-16-2-1 15,-15 1-5-15,-7 1-9 16,-15 1-3-16,-33-2-5 16,-12 0 15-16,-7-2-50 0,3-4 35 15,4 0 0-15,16-2-26 16,12-4-71-16,21-8-115 15,11-4-262-15</inkml:trace>
  <inkml:trace contextRef="#ctx0" brushRef="#br3" timeOffset="-11765.9">29584 10289 866 0,'0'0'166'0,"0"0"-73"15,0 0-43-15,0 0-29 16,0 0-3-16,0 0-18 16,2 44 0-16,-4 10 34 15,0 10-19-15,2 0-13 16,0-4-2-16,0-9 2 15,15-15 3-15,-4-14-5 0,-4-10 0 16,-2-8 1-16,-5-2 0 16,0-2 7-16,0 0 6 15,0-14 0-15,0-20 36 16,-12-15-50-16,-1-5 0 16,-3-2 2-16,3 2 4 15,4 10-6-15,3 16-5 16,3 14 5-16,3 12 2 15,0 2-2-15,0 0-26 16,0 0 9-16,0 6-17 16,18 14 32-16,5-2 1 15,6 0-11-15,0-8-4 16,0-6 7-16,0-4 9 16,-1 0 4-16,1-4-3 15,-2-14 0-15,-3-6-1 16,-6-6 2-16,-5 0 23 0,-2 4-22 15,-5 8 9-15,-4 10 40 16,0 6-16-16,-2 2-23 16,0 0-13-16,0 10-20 15,0 22 4-15,4 12 16 16,-2 8 0-16,3 10 3 16,-1 4-3-16,0 3-1 15,2-4-53-15,4-6-64 16,5-17-43-16,4-18-161 15,1-18-241-15</inkml:trace>
  <inkml:trace contextRef="#ctx0" brushRef="#br3" timeOffset="-11494.82">30433 10090 467 0,'0'0'479'0,"0"0"-369"15,0 0-27-15,0 0-29 16,0 0 9-16,0 0-54 16,-40-50 3-16,2 114-7 15,-1 17-5-15,4 7 0 16,10 4 7-16,12-4-4 16,13-10-4-16,0-12 1 0,9-12 0 15,20-9-1-15,4-9 1 16,6-8-37-16,3-8-20 15,2-10-109-15,1-10-80 16,1 0-284-16</inkml:trace>
  <inkml:trace contextRef="#ctx0" brushRef="#br3" timeOffset="-10844.18">30709 10301 857 0,'0'0'150'15,"0"0"-72"-15,0 0 0 16,0 0-25-16,0 0-40 0,0 0-13 16,-29 14-7-16,29 20 7 15,0 0 0-15,16-2 7 16,9 0-7-16,0-2 0 16,2 3 4-16,5-6 21 15,1 1-20-15,-2-1-4 16,-4-5 34-16,-9-3-34 15,-3-2 6-15,-5-3-7 16,-8 0 2-16,-2 2-6 16,-4 2 3-16,-25 4-12 15,-10-2 11-15,-1-2-83 16,5-8-31-16,6-8 7 16,4-2-19-16,8-6-14 15,9-26 22-15,8-12-16 16,0-12 87-16,8-11 49 15,11-2 0-15,2 6 63 0,1 11 24 16,-2 12 47-16,2 14-45 16,-2 8-22-16,0 6 20 15,5 7-47-15,-3 5-1 16,3 0-10-16,-4 7-24 16,-2 17-5-16,-2 10-3 15,-1 4 3-15,-1 4 2 16,1 0-2-16,5-6-2 15,0-6 2-15,6-8 3 16,0-8-3-16,0-7 0 0,-5-7 0 16,0 0 9-1,-4-7 2-15,0-15-5 0,-5-10 38 16,-4-4 10-16,-9-2 19 16,0 0-37-16,-2 2-6 15,-21 4 39-15,0 8-69 16,-9 8 0-16,-1 10 0 15,-4 6-3-15,4 0-18 16,6 22-94-16,8 10-68 16,10-2-23-16,9-2-181 15</inkml:trace>
  <inkml:trace contextRef="#ctx0" brushRef="#br3" timeOffset="-10483.76">31475 10307 907 0,'0'0'137'16,"0"0"-54"-16,0 0 73 16,0 0-83-16,0 0-55 15,0 0-18-15,38-31-7 16,-31 62-5-16,0 7 12 16,4-2 0-16,5-2-3 15,3-8 3-15,4-8-22 16,4-8 11-16,2-8 11 15,0-2 2-15,0 0-2 16,-2-16 0-16,-6-6 30 0,2 2-30 16,-8 6 19-16,-6 4 36 15,-2 4-27-15,-7 6 3 16,2 0-31-16,0 2-15 16,3 24 3-16,1 8 11 15,-1 10 1-15,0 6 3 16,-1 1-3-16,2 1-5 15,1-6-63-15,5-6-31 16,-6-8-27-16,3-16-128 16,-1-14-177-16</inkml:trace>
  <inkml:trace contextRef="#ctx0" brushRef="#br3" timeOffset="-10248.84">31866 9904 1102 0,'0'0'131'0,"0"0"-122"16,0 0-9-16,0 0-7 15,137 46 5-15,-70 30 0 16,1 20 2-16,-11 11 6 16,-14 5-6-16,-19 4 0 15,-19 2-2-15,-5-3 2 16,-27-5 0-16,-31-10-18 15,-23-10-76-15,-15-7 26 16,-10-11-124-16,-12-10-204 0</inkml:trace>
  <inkml:trace contextRef="#ctx0" brushRef="#br3" timeOffset="-8774.45">26013 11548 1208 0,'0'0'58'0,"0"0"-50"15,0 0 3-15,0 0-11 16,0 0-40-16,0 0-140 0,33 20-75 15</inkml:trace>
  <inkml:trace contextRef="#ctx0" brushRef="#br3" timeOffset="-8620.3">26034 11933 580 0,'0'0'465'15,"0"0"-465"-15,0 0 5 16,0 0 83-16,0 0-36 15,0 0-52-15,-6 16-88 16,24-8-75-16,-1-6-237 16</inkml:trace>
  <inkml:trace contextRef="#ctx0" brushRef="#br3" timeOffset="-7599.83">27048 11608 688 0,'0'0'213'0,"0"0"-183"15,0 0-12-15,0 0 14 16,0 0-24-16,0 0 5 15,0 100 23-15,2-29 16 16,10-3-52-16,-6-4 0 16,3-10 4-16,-3-9-4 15,0-9 15-15,-6-13-1 16,0-3-6-16,0-8 46 16,0 1-35-16,-18-4 12 15,-9 4-19-15,-2-3-3 16,-3-2-7-16,-1-4-2 15,-5-2-2-15,1-2-9 0,-4 0-39 16,1 0-45 0,3-16-20-16,5-6-70 0,3-11-84 15</inkml:trace>
  <inkml:trace contextRef="#ctx0" brushRef="#br3" timeOffset="-7375.18">26632 11602 670 0,'0'0'151'16,"0"0"-75"-16,0 0 21 16,0 0-36-16,0 0 9 15,0 0-20-15,125-104-26 16,-54 78 31-16,16-4-54 0,6 0 11 16,5 0-7-1,-9 8 4-15,-10 5-9 0,-19 11-2 16,-14 6-71-16,-10 6-31 15,-20 23-101-15,-16 11-185 16</inkml:trace>
  <inkml:trace contextRef="#ctx0" brushRef="#br3" timeOffset="-6252.31">27316 11897 792 0,'0'0'94'15,"0"0"-82"-15,0 0 29 0,0 0 34 16,0 0-49-16,0 0 21 16,4 80-31-16,5-52-7 15,-2 2 1-15,0-5-10 16,-1-7-1-16,0-7 0 16,1-7 2-16,0-4 4 15,6 0-4-15,3-2-1 16,8-18 39-16,3-5-35 15,-2-8 4-15,-3-3 6 16,-2 0-3-16,-4 6-7 16,-8 8 6-16,-1 12-1 15,-4 6 50-15,-3 2-59 16,0 2-3-16,0 0-2 16,2 0 0-16,9 12-11 0,4 10 16 15,5 2 0 1,3-4 0-16,2-6 0 0,2-6-1 15,-2-6 1-15,7-2 1 16,-5 0-1-16,-5 0-2 16,-4-12 2-16,-5-2 6 15,-6-2-6-15,-3 0 0 16,1 4 9-16,-5 4-8 16,2 4 3-16,-2 4-4 15,0 0 12-15,0 0-26 16,5 0 14-16,3 6-17 15,3 12 17-15,5 2 0 16,-1-2-2-16,8-6 2 16,-1-4-8-16,1-4-9 0,-1-4 13 15,-2 0-3-15,0 0 7 16,-7-6 0-16,-2-8 0 16,-1-2 0-16,-6 2 5 15,0 2 9-15,-4 6-11 16,0 2-3-16,0 4 22 15,0 0-22-15,3 0-6 16,1 0-5-16,2 10 11 16,6 8-13-16,1-2 13 15,5-2-16-15,5-6-7 16,5-6-46-16,3-2 14 16,0-6 32-16,-2-16 23 15,-4-6-11-15,-9 2 14 16,-5-2-3-16,-7 6 38 15,-2 4 6-15,-2 10-10 0,0 3 2 16,0 5-30-16,0 0-12 16,0 31-9-16,2 17 15 15,4 20-6-15,-4 20 6 16,0 23-10-16,-2 19-8 16,0 14-54-16,0 5-2 15,0-11 61-15,0-21-29 16,-7-30 23-16,0-24 12 15,1-29 7-15,-1-18 26 16,1-16 17-16,-6 0 84 0,-3-22-72 16,-1-28-52-16,1-18 21 15,1-19-10-15,1-15 5 16,1-14-19-16,3-11 2 16,5-3 0-16,4 14-2 15,0 17-1-15,2 26-14 16,16 18 15-16,4 17-7 15,5 10-24-15,2 8 25 16,4 8-9-16,3 4 15 16,2 6 0-16,0 2-3 15,-2 0 3-15,-3 2-2 16,-11 10 2-16,-11 2 0 16,-6 2-9-16,-5 4 7 15,-11 8 2-15,-27 7-11 16,-16 6-18-16,-2 5-70 0,6-3-8 15,5-7-77 1,16-10-63-16</inkml:trace>
  <inkml:trace contextRef="#ctx0" brushRef="#br3" timeOffset="-5441.91">28755 12001 809 0,'0'0'140'0,"0"0"-84"0,0 0 38 15,0 0-13-15,0 0-40 16,0 0-41-16,42-18 4 15,10 12 21-15,8 0-25 16,2-2 0-16,-6 0 1 16,-9 4-1-16,-14 4-74 15,-15 0-94-15,-14 0-65 16,-4-2 36-16,-4-6-190 16</inkml:trace>
  <inkml:trace contextRef="#ctx0" brushRef="#br3" timeOffset="-5285.85">28982 11815 498 0,'0'0'145'0,"0"0"-8"0,0 0-17 16,0 0-13-16,0 0-56 16,0 0-42-16,-25 10-4 15,28 32 48-15,11 8-6 16,3 4-47-16,-3 4 0 16,-1 4 3-16,-4 5-3 15,-2-5-74-15,-5-12-86 16,0-18-209-16</inkml:trace>
  <inkml:trace contextRef="#ctx0" brushRef="#br3" timeOffset="-3934.38">30259 11671 967 0,'0'0'76'0,"0"0"-57"15,0 0-19-15,0 0 2 16,0 0 72-16,-7 162-50 16,19-98-22-16,1 2 16 15,3-4-18-15,-3-8 1 16,-3-14-7-16,-2-13 12 16,-6-15-8-16,-2-6 2 15,0-6 0-15,0 0 31 16,-2-20-18-16,-14-19-13 0,-1-13-3 15,-4-12 3 1,5-12 12-16,1-2-12 16,4 5 0-16,6 18 19 0,1 20-10 15,1 19 3-15,1 16-12 16,2 0 1-16,0 12-3 16,0 24-21-16,2 8 23 15,15 1 2-15,2-9-1 16,3-10-2-16,7-8 1 15,1-12 0-15,3-6-9 16,-2 0 7-16,0-16 2 16,-2-14 13-16,0-10-9 15,-2-5 2-15,-2-3 3 16,-6 4 10-16,-3 12 24 16,-5 14-7-16,-9 14-15 15,0 4 4-15,1 2-25 16,4 30-26-16,0 17 26 0,-1 10 0 15,-2 6 8-15,-2 3-8 16,1-2 0-16,3-2 0 16,2-7 0-16,4-10-6 15,5-11-26-15,0-10-45 16,5-8-61-16,-1-13-171 16,2-5-437-16</inkml:trace>
  <inkml:trace contextRef="#ctx0" brushRef="#br3" timeOffset="-3686.88">31272 11225 1076 0,'0'0'93'0,"0"0"-57"15,0 0-11-15,0 0-23 16,-154 140 11-16,108-37 24 15,6 25-32-15,7 12-2 16,8 5 19-16,14-9-22 16,11-20-1-16,18-17 0 15,36-21-6-15,10-20 7 16,9-16-48-16,8-16-64 16,-2-14-44-16,6-12-211 15</inkml:trace>
  <inkml:trace contextRef="#ctx0" brushRef="#br3" timeOffset="-3282.1">33864 11097 1222 0,'0'0'2'0,"0"0"-2"0,0 0 0 15,0 0-4-15,0 168 12 16,0-82 0-16,0 11 18 16,0 9-17-16,0 12 2 15,0 7-11-15,0-5 0 16,0-12-10-16,0-15 9 16,0-9-20-16,-24-6-7 0,-45-2-62 15,-37-10-69-15,-29-9-105 16,1-14-284-16</inkml:trace>
  <inkml:trace contextRef="#ctx0" brushRef="#br3" timeOffset="-1897.47">24905 11758 793 0,'0'0'21'16,"0"0"19"-16,0 0-29 16,0 0 20-16,0 0 15 15,0 0-40-15,0 0 15 16,42 109 0-16,2-61-8 0,-1 2 2 16,-7 0-15-1,-9-4 0-15,-12-3-2 0,-13-11 3 16,-2-4-1-1,-7-6 1-15,-20-6 0 0,-6-6 10 16,-5-4-11-16,1-6 0 16,4 0 46-16,6-4-19 15,6-16-2-15,13-5-3 16,8-8-11 0,0-10-7-16,15-9-4 0,23-4 0 15,4-4-4-15,6-2 4 16,-11 2-1-16,-8 4-4 15,-14 7 5-15,-12 11-1 16,-3 10-4-16,-7 12 5 16,-18 8-4-16,-6 8 4 15,-7 0-7-15,1 18 4 0,1 10 3 16,5-2-4-16,11 5-4 16,9-2-32-16,11 4-1 15,0-3-88-15,15-6-58 16,18-6-1-16,3-10-246 15</inkml:trace>
  <inkml:trace contextRef="#ctx0" brushRef="#br3" timeOffset="-1420.21">25323 11751 531 0,'0'0'111'16,"0"0"-61"-16,0 0 30 16,0 0 28-16,0 0-61 15,0 0-27-15,-2 7-18 16,-6 32-2-16,-3 5 25 15,6 4-25-15,5-2 0 0,0-4 39 16,7-8-36 0,10-8 5-16,4-8 2 15,-4-8-2-15,1-7 14 0,3-3-18 16,0-3 15-16,0-21 37 16,-1-7-39-16,-7-4 0 15,-9-1-5-15,-4-2-8 16,0 2 5-16,0 0-9 15,-11 1 0-15,-13 8-3 16,-1 3 3-16,-4 6-1 16,3 5-1-16,1 9 0 15,5 4 1-15,2 0-46 16,7 0-21-16,9 17 12 16,2 5-93-16,0-2-47 15,8-4 7-15</inkml:trace>
  <inkml:trace contextRef="#ctx0" brushRef="#br3" timeOffset="-888.54">25199 11787 273 0,'0'0'103'0,"0"0"4"0,0 0-11 16,0 0-4-16,0 0 54 16,0 0-44-16,-11-57-34 15,11 57-39-15,0 3-29 16,0 26-1-16,0 14 1 16,4 11 7-16,3 8-4 15,-1 8-3-15,4 7 0 16,5 2-10-16,1-2-115 15,-3-13-183-15</inkml:trace>
  <inkml:trace contextRef="#ctx0" brushRef="#br3" timeOffset="-35.34">26081 13140 1116 0,'0'0'80'0,"0"0"-80"16,0 0-14-16,0 0-85 15,0 0-9-15,0 0-98 16,45 22-162-16</inkml:trace>
  <inkml:trace contextRef="#ctx0" brushRef="#br3" timeOffset="107.34">26088 13459 829 0,'0'0'50'0,"0"0"-50"15,0 0-26-15,0 0 26 16,0 0-93-16,0 0-211 15</inkml:trace>
  <inkml:trace contextRef="#ctx0" brushRef="#br3" timeOffset="828.99">24758 13032 651 0,'0'0'159'0,"0"0"-159"15,0 0 2-15,-123 34 32 16,113-4-8-16,10 8 21 16,0 8-36-16,25 4-5 15,23-4 4-15,5-7-10 16,8-5 0-16,-9-6 7 16,-9-6-7-16,-16 0 0 15,-16-4 0-15,-11-2 3 16,0 0 2-16,-18-2-5 15,-13-2 0-15,-7-4 31 0,2-4-25 16,5-4 26-16,4 0 6 16,7 0-7-16,7-16-3 15,7-10-23-15,6-6-2 16,0-10 7-16,6-6-10 16,19-4-3-16,-1-5-1 15,0 7 8-15,-6 4-8 16,-7 10 3-16,-11 8 1 15,0 8 10-15,0 8 0 16,-8 2-6-16,-13 6 7 16,0 4-10-16,-4 0-1 15,-4 0-5-15,2 22 0 16,2 2-9-16,12 6-37 16,9-2-58-16,4-2-33 15,9-10-88-15,22-10-184 16</inkml:trace>
  <inkml:trace contextRef="#ctx0" brushRef="#br3" timeOffset="1036.83">25032 13074 828 0,'0'0'188'16,"0"0"-147"-16,0 0-1 16,0 0 6-16,0 0-31 15,0 0-11-15,33 36-1 16,-15 14 1-16,-2 8 10 15,-3 3-14-15,1-6-26 16,-1-10-50-16,-2-11-18 0,2-12-33 16,-2-14-45-16,-1-8-70 15</inkml:trace>
  <inkml:trace contextRef="#ctx0" brushRef="#br3" timeOffset="1328.07">25230 13180 552 0,'0'0'154'0,"0"0"-13"0,0 0-45 15,0 0 2-15,0 0-10 16,0 0-65-16,0-46-23 16,0 80-14-16,4 14 14 15,8 2 12-15,7-1-12 16,4-9 0-16,6-16 5 16,2-10-3-16,-4-12 6 0,0-2-3 15,0-8-3 1,-6-18 50-16,2-6-39 0,-12-13-6 15,-4 0 14-15,-7-4-3 16,0 1-13-16,-9 10-5 16,-13 10 4-16,-1 6-4 15,-3 14 0-15,-1 8-20 16,-2 2-16-16,0 28-75 16,7 10-56-16,8 0-98 15,12-2-261-15</inkml:trace>
  <inkml:trace contextRef="#ctx0" brushRef="#br3" timeOffset="4379.39">27245 12789 800 0,'0'0'98'15,"0"0"-32"-15,0 0 43 16,0 0-86-16,0 0-14 0,0 0-9 16,0 0 0-1,-12 108 15-15,-7-25-15 0,0 7 8 16,-3 6 3-16,0 4-11 15,0-9 0-15,-3-17 0 16,8-24 4-16,1-20-2 16,3-14-2-16,-1-8 0 15,-4-6 18-15,0-2-15 16,-2 0-3-16,-2-18 1 16,2-12 2-16,-1-6-6 15,8-2-8-15,5 4 11 16,3 10-9-16,2 12 9 15,3 8-2-15,0 4 0 16,0 0-19-16,16 20 17 0,11 12-10 16,7 2 14-16,3 2-4 15,5-6 4-15,6-8-25 16,1-8 3-16,2-12-14 16,-4-2 12-16,-10 0 12 15,-10-8 5-15,-9-8-5 16,-9-4 12-16,-4 0 0 15,-5-2 22-15,0 4 7 16,0 6 2-16,0 6-9 16,0 4-14-16,0 2 1 15,0 0-9-15,0 20-21 16,0 12 21-16,2 4 0 16,13-4-6-16,7-6 1 0,5-8 5 15,4-7-19-15,1-7 19 16,1-4 0-16,-4 0 3 15,-2-13-3-15,-2-11 3 16,-13-4-3-16,-3-4 5 16,-9 0 7-16,0 0-12 15,-9-2 0-15,-17 4 10 16,-6 3-2-16,-3 8-2 16,-3 9-6-16,7 8 5 15,4 2-9-15,9 0 4 16,7 18-11-16,11 8 2 15,0-2-19-15,13 0-24 16,28-6-7-16,17-8-28 16,11-6-6-16,6-4-18 0,4 0 27 15,-11-12 63-15,-5-10 21 16,-12 2 7-16,-11-2 44 16,-13 2 15-16,-11 4 56 15,-9 2-45-15,-7 4 22 16,0 2-13-16,0 4-58 15,-7 4-4-15,-13 0-24 16,-7 1 0-16,-2 20-11 16,2 5 11-16,2 2-3 15,12 0 0-15,5 0 3 16,5-2-3-16,3-4-2 16,0-6-23-16,3-6 22 0,12-10-17 15,5 0 12-15,3 0 11 16,0-18 2-16,0-4 1 15,-5-2 2-15,-7 2-2 16,-2 0 33-16,-5 8-35 16,-4 3 2-16,0 10 32 15,0 1-32-15,0 0-3 16,3 6-17-16,4 14 17 16,5 4-21-16,11 2 21 15,10-4-64-15,9-6 11 16,10-4-62-16,4-10-61 15,-2-2 58-15,-2 0 41 16,-2-4 52-16,-6-12 25 0,-9-2 57 16,-10 0 50-16,-9 0-29 15,-12 0 18-15,-4 2-3 16,0 4-28-16,-16 0-16 16,-7 10-17-16,-9 2-4 15,-8 0-12-15,0 16-11 16,2 10-5-16,7 4 0 15,8 2 8-15,11-4-5 16,12-4-3-16,0-8 0 16,10-10-11-16,21-6 11 15,11 0-2-15,6-12 0 16,-2-18-12-16,-1-8 13 16,-3-6-19-16,-6-6 19 0,-5-8 1 15,-4-7 12 1,-3-1 6-16,-5-2 21 0,-9 4-10 15,-8 6 10-15,-2 11-39 16,0 15 0-16,-8 17 43 16,-10 15-21-16,-5 0-22 15,-1 33-2-15,-5 17 2 16,5 15-1-16,5 13 1 16,9 9 0-16,5-1 10 15,5-9-10-15,0-10 0 16,29-19 0-16,13-12-14 15,12-12 2-15,8-12-105 16,3-10-77-16,-1-2-173 16</inkml:trace>
  <inkml:trace contextRef="#ctx0" brushRef="#br3" timeOffset="4962.89">29390 12982 992 0,'0'0'101'0,"0"0"-9"15,0 0-5-15,0 0-11 16,0 0-76-16,0 0-9 0,-7 54 7 16,7 2 4-1,0 8-1-15,0 2-1 0,0-1 0 16,0-13 0-16,0-20 0 15,0-12 0-15,0-14-10 16,0-4 10-16,2-2-8 16,3-8 8-16,2-28 4 15,2-21-4-15,-1-12-21 16,-1-7 21-16,0-3 1 16,-5 9-1-16,-2 12 0 15,0 20-3-15,0 16 6 16,0 14 7-16,0 8-10 15,0 0-4-15,0 8-5 16,3 20-1-16,5 4 7 0,5-2 3 16,5-8 0-16,5-6-5 15,-1-8 3-15,2-8 2 16,3 0-5-16,2-14 11 16,0-14-6-16,0-6 8 15,0-7-2-15,-6 1 25 16,-4 4-31-16,-5 12 0 15,-7 10 38-15,-5 10-37 16,0 4-1-16,2 10 0 16,1 29-2-16,-1 11-8 15,3 12 10-15,0 8 0 16,-3 4 4-16,0 10-3 16,1-2-2-16,2-6-24 0,2-13-70 15,-1-19-93-15,3-20-156 16</inkml:trace>
  <inkml:trace contextRef="#ctx0" brushRef="#br3" timeOffset="5756.4">30522 12709 958 0,'0'0'101'16,"0"0"-62"-16,0 0-38 16,0 0 34-16,-87 109-8 15,53-33 22-15,7 14-18 16,8 8-9-16,12 2-7 16,7-3-15-16,0-13 0 0,24-16-4 15,12-16 4 1,5-16-20-16,-2-12-17 0,-1-10-74 15,-5-10-46-15,-4-4-82 16,-6 0-106-16</inkml:trace>
  <inkml:trace contextRef="#ctx0" brushRef="#br3" timeOffset="6496.35">30634 13176 493 0,'0'0'103'0,"0"0"-42"15,0 0-16-15,0 0 50 16,0 0 0-16,0 0-16 15,-48-20-41-15,48 20-15 16,0 0 42-16,0 0-49 16,0 0-8-16,0 0 6 15,9 6-6-15,13 14 5 16,10 2 9-16,3 3-13 0,4-1 30 16,-4-2-39-1,-1 0 0-15,-10-3 15 0,-9-1-12 16,-10-1 0-1,-5 1-3-15,0 0 3 0,-25 4-10 16,-8-2 7-16,-7-2-62 16,2-10 0-16,1-8 5 15,5 0-13-15,6-14-45 16,7-20 9-16,15-12 91 16,4-12-7-16,0-9 6 15,16-1 13-15,8 6 4 16,5 12-1-16,0 14 34 15,2 14 17-15,-2 6-22 16,0 8-26-16,-2 4-3 0,-2 4 35 16,-4 0-12-16,-3 16 4 15,-7 16-14-15,-1 8-5 16,-8 8 20-16,-2 8-25 16,4-4 1-16,3-4 16 15,7-9-19-15,5-13 6 16,8-10-1-16,4-10-4 15,7-6 34-15,3 0-36 16,-2-8 0-16,-5-18 24 16,-5-10-22-16,-14-7 12 15,-12-4 12-15,-3-2-16 16,-10 1 34-16,-25 6-29 16,-9 4-4-16,-8 12 28 0,1 10-37 15,2 10-2-15,6 6 0 16,6 2-17-16,8 18-15 15,11 8-142-15,13-2-104 16,5-4-17-16</inkml:trace>
  <inkml:trace contextRef="#ctx0" brushRef="#br3" timeOffset="6851.19">31357 13020 417 0,'0'0'616'15,"0"0"-516"-15,0 0-36 0,0 0-8 16,0 0-56-16,0 0-6 16,12 26 4-16,-1 6 4 15,2-2 12-15,5-4-14 16,2-6 0-16,2-8 4 16,-2-7-2-16,3-5-2 15,-2 0 0-15,2-13 6 16,-3-9 8-16,-5 2-14 15,-3 4 0-15,-5 6 43 16,-5 6-13-16,-2 4 21 16,0 0-51-16,0 2-4 15,0 28-8-15,0 14 2 16,0 15 10-16,0 3 4 0,0 4-2 16,2-4-4-1,4-8-51-15,4-10-71 0,1-18-42 16,4-18-150-1,7-8-226-15</inkml:trace>
  <inkml:trace contextRef="#ctx0" brushRef="#br3" timeOffset="7084.37">31789 12709 1052 0,'0'0'192'16,"0"0"-156"-16,0 0-27 0,0 0 2 15,0 0-5 1,123 84-1-16,-61-12-2 0,-2 11-2 16,-4 9 4-16,-8 10-5 15,-17 13 0-15,-18-1-6 16,-13 0 6-16,-16-10-53 16,-41-7-85-16,-22-9-46 15,-17-14-112-15,-11-10-165 16</inkml:trace>
  <inkml:trace contextRef="#ctx0" brushRef="#br3" timeOffset="8831.76">26875 14365 900 0,'0'0'87'0,"0"0"-53"16,0 0 48-16,0 0 6 15,0 0-79-15,0 0-2 0,-18 49 12 16,22 13-2 0,-2 8 20-16,0 0-28 15,-2-2-1-15,0-4 0 16,0-14-8-16,0-7 35 0,-2-11-35 15,-4-8 0-15,-5-6 12 16,-5-4-11-16,-2-2 5 16,-6-4-6-16,-3-4 3 15,-4-4-14-15,-7 0 11 16,-5-8-59-16,-3-18 9 16,-1-6-80-16,7-14-56 15,6-11-129-15,12-13-290 16</inkml:trace>
  <inkml:trace contextRef="#ctx0" brushRef="#br3" timeOffset="9045.17">26437 14245 14 0,'0'0'875'0,"0"0"-762"0,0 0-76 16,0 0 54-16,0 0-51 16,0 0 24-16,85-90-41 15,-16 72-2-15,16 0 11 16,13-4-32-16,3-2 0 15,-5 6 5-15,-9 2-5 16,-19 6 0-16,-14 7-41 16,-16 3-67-16,-13 0-19 15,-17 21-148-15,-8 9-79 16</inkml:trace>
  <inkml:trace contextRef="#ctx0" brushRef="#br3" timeOffset="10127.51">27153 14450 480 0,'0'0'130'0,"0"0"-56"16,0 0 18-16,-2 106-24 16,4-76 44-16,7 0-40 15,2 8-36-15,3-6 25 16,-4-2-50-16,1-7 0 16,-1-10-9-16,-4-8 0 15,1-5 11-15,-1 0-13 16,6 0 0-16,1-25 44 0,5-7-33 15,2-8 1 1,-4-2-6-16,-3 0-6 0,-4 6 7 16,-2 12-7-1,-5 8 0-15,-2 11 25 0,0 5-23 16,0 0-4-16,0 0-1 16,2 9-10-16,7 15 13 15,2 8-10-15,2 2 10 16,6-8 3-16,0-8 1 15,6-6-4-15,2-10 0 16,2-2 3-16,2 0 8 16,0-6-11-16,0-14 0 15,-6-2 20-15,-8-2-15 16,-5 0 3-16,-6 4 1 16,-4 6 7-16,-2 8 10 15,0 6-26-15,0 0 11 0,0 0-22 16,0 0 7-16,0 18-15 15,0 6 19-15,7 2 0 16,5 0 0-16,3-8-3 16,5-6 3-16,-3-2-10 15,4-8 11-15,-1-2-1 16,-2 0 1-16,0-2 3 16,-3-20 6-16,-1 0-10 15,-3-2 0-15,-3 2 23 16,-2 4-23-16,-6 10 0 15,0 2 6-15,0 6-4 0,0 0-2 16,0 0-9 0,4 2-5-16,2 20-4 0,5 2 18 15,3 0-5-15,-1-4-15 16,5-4-2-16,4-10-9 16,5-6-5-16,2 0-18 15,4-2 50-15,0-22-16 16,-2-4 19-16,-4-4 1 15,-4-2 1-15,-5 6 16 16,-9 10-8-16,-3 6 11 16,-6 10 42-16,0 2-62 15,0 2-3-15,0 29-14 16,0 22 17-16,0 19 0 16,7 22 0-16,13 12 0 15,3 3 0-15,-4 5 0 0,-1-16-8 16,-5-13-23-16,-3-21 1 15,-4-24 28-15,-3-20-13 16,-3-14 15-16,0-6 18 16,0 0 14-16,-13-32 0 15,-14-20-22-15,-2-16 0 16,-3-17 22-16,-3-19-31 16,1-14 5-16,0-4-1 15,11 11-4-15,7 23-1 16,11 30 0-16,5 17 4 15,0 18-4-15,21 5-7 16,8 4 7-16,8 7-9 0,7 7 9 16,2 0-4-16,-2 3 4 15,-5 15 0-15,-5 1 0 16,-10 3-3-16,-14 3 3 16,-10 7-10-16,-5 4 10 15,-33 8-1-15,-12 4-2 16,-14 8-30-16,-2 1-65 15,1-3-55-15,7-10-152 16,16-8-322-16</inkml:trace>
  <inkml:trace contextRef="#ctx0" brushRef="#br3" timeOffset="11192.39">29446 14405 806 0,'0'0'116'0,"0"0"-5"16,0 0-32-16,0 0-48 15,0 0-26-15,0 0 15 16,-36 59-20-16,43-5 26 16,11 4-26-16,1-2 0 15,-3-10 0-15,-3-12 2 16,-5-16-2-16,-6-16 0 15,0-2 0-15,-2 0 24 16,0-24-11-16,0-22-10 16,-10-12-3-16,-3-8 0 15,-3-4 0-15,6 2 0 16,1 9 0-16,5 17 9 16,4 22-4-16,0 12-1 0,0 8-4 15,0 0-1-15,0 16-6 16,0 12-3-16,0 7 10 15,15-3-1-15,12-9 1 16,6-6-2-16,10-13-4 16,1-4 6-16,2 0 7 15,2-22-7-15,-1-9 0 16,-5-5 19-16,-5-2-16 16,-5 6 8-16,-12 8 41 15,-9 10-9-15,-11 10 43 16,0 4-46-16,0 0-34 15,0 14-6-15,0 16-13 16,0 18 13-16,0 8 0 16,0 7 1-16,0 3 4 0,0 6-5 15,12-6-72-15,5 2-27 16,3-10-57-16,2-13-67 16,-2-17-231-16</inkml:trace>
  <inkml:trace contextRef="#ctx0" brushRef="#br3" timeOffset="19840.89">30551 13982 824 0,'0'0'47'16,"0"0"1"-16,0 0 3 0,0 0-9 15,0 0-34-15,-131 95 29 16,85-5 42-16,7 18-40 16,10 12-18-16,8 5 20 15,19-1-40-15,2-7 1 16,25-13-2-16,22-20-2 16,13-22 2-16,11-12-87 15,5-16-67-15,-4-18-95 16,-14-16-350-16</inkml:trace>
  <inkml:trace contextRef="#ctx0" brushRef="#br3" timeOffset="21732.27">33512 13800 855 0,'0'0'45'0,"0"0"-28"16,0 0 37-1,0 0 14-15,0 0-22 0,124 44 21 16,-86 8-15-16,1 14 15 16,-6 2-54-16,-8 9-7 15,-17 7 25-15,-8 8-30 16,-2 2 2-16,-33 1-3 16,-15-3-3-16,-14-2-3 15,-17 0-31-15,-10-1-37 16,-5-5-45-16,-6-12-68 15,-2-14-173-15</inkml:trace>
  <inkml:trace contextRef="#ctx0" brushRef="#br3" timeOffset="22976.3">24473 14404 461 0,'0'0'341'0,"0"0"-291"16,0 0-41-16,0 0 4 16,0 0 53-16,0 0-20 15,0 0-6-15,-29 108-35 16,64-68-1-16,7-6 21 16,4 0-23-16,-5 0 2 15,-5 2 9-15,-13-8-11 16,-15 6 2-16,-8-3-4 0,-2-3 1 15,-25-2 14 1,-6-6-15-16,-3-7 0 0,3-2 6 16,0-9-1-16,8-2 4 15,8 0 5-15,5 0-7 16,12-14 36-16,0-16-43 16,2-11-4-16,25-9 1 15,8-2 0-15,6-2 2 16,-1 4-2-16,-7-2 3 15,-8 6-6-15,-12 0 6 16,-11 6 0-16,-2 5 6 16,-2 9-5-16,-17 8 5 15,-6 10-6-15,-2 4 6 0,-2 4 0 16,0 0-6 0,0 10-7-16,6 13 7 15,8 0-61-15,11 5-34 0,4 1-62 16,4-5-117-16,27-10-200 15</inkml:trace>
  <inkml:trace contextRef="#ctx0" brushRef="#br3" timeOffset="23191.66">24941 14368 825 0,'0'0'111'0,"0"0"-44"16,0 0 9-16,0 0 47 15,0 0-123-15,0 0-7 0,31 18 7 16,-18 28 2-16,-1 8 0 16,-2 6-2-16,1 0 0 15,3-2-11-15,-1-6-31 16,3-11-54-16,-1-9 5 16,-1-14-83-16,1-14-90 15</inkml:trace>
  <inkml:trace contextRef="#ctx0" brushRef="#br3" timeOffset="23378.97">25265 14373 700 0,'0'0'153'16,"0"0"-26"-16,0 0 16 0,0 0-45 16,0 0-33-16,0 0-65 15,14-28 15-15,-1 65-26 16,-1 13 11-16,-1 8-4 15,0 6-1-15,-2-2-90 16,4-6-108-16,5-16-135 16</inkml:trace>
  <inkml:trace contextRef="#ctx0" brushRef="#br3" timeOffset="23611.12">25863 14369 943 0,'0'0'102'16,"0"0"-102"-16,0 0-24 15,0 0-97-15,0 0-134 16</inkml:trace>
  <inkml:trace contextRef="#ctx0" brushRef="#br3" timeOffset="23763.19">25919 14690 678 0,'0'0'384'0,"0"0"-327"0,0 0-38 15,0 0 31-15,0 0-50 16,0 0-112-16,0 10-102 16,7-2-617-16</inkml:trace>
  <inkml:trace contextRef="#ctx0" brushRef="#br3" timeOffset="26517.88">26774 15472 181 0,'0'0'850'0,"0"0"-850"15,0 0 1-15,0 0-1 16,-63 107 13-16,40-41 25 16,0 8-17-16,3 4-14 15,0 6 17-15,0-2-24 16,4-15 0-16,5-17 3 16,5-20-3-16,1-16 0 15,3-6-1-15,-3-8 3 0,1 0 29 16,-5-12-31-1,-2-16 2-15,-1-12-4 0,4-4 2 16,1 8-3-16,7 9-2 16,0 13 5-16,0 10-1 15,0 4 1-15,0 0-24 16,13 9 22-16,14 18-2 16,6 4 3-16,7 1 0 15,3-6 2-15,1-8 0 16,6-8-1-16,-2-6-4 15,-1-4-3-15,-9 0 7 16,-9-6 0-16,-6-10 2 16,-10-2-1-16,-4-4 18 15,-4 4-19-15,-3 8 0 16,-2-3 16-16,0 12-11 0,0 1 9 16,0 0-14-1,0 10-13-15,0 16 3 0,0 6 7 16,10-4 3-16,7-2 0 15,2-8 0-15,-1-6-3 16,5-10 0-16,-8-2 3 16,3 0 1-16,-5 0-1 15,-4-14 0-15,-2-10 16 16,-7 2-14-16,0-8 2 16,-4-1-4-16,-17 8 1 15,-3 1 6-15,-3 8-7 16,-4 10 0-16,4 4-4 15,0 0 4-15,8 0-6 16,7 9 4-16,12 9-23 0,0 3-23 16,14-6-24-16,28-2-48 15,11-5 40-15,10-8-58 16,3 0 45-16,-3 0-21 16,-5-12 81-16,-7-10 33 15,-4-1 72-15,-10 0 17 16,-6 5 56-16,-12-3-53 15,-11 11-14-15,-8-4-23 16,0 6-9-16,0 4-9 16,-17 2-16-16,-5 2-19 15,-5 0 26-15,-2 14-25 16,-3 10-1-16,6 6 2 16,4 2-3-16,8 3 2 0,10-9-3 15,4-2 0-15,0-8-6 16,0-6 6-16,22-6-23 15,3-4 15-15,6 0 8 16,-5-18 2-16,-1-4-2 16,-5-4 0-16,-9 0 5 15,-1 3 0-15,-8 9-5 16,-2 6 9-16,0 7 18 16,0 1 21-16,0 0-48 15,0 0-4-15,0 14-6 16,0 8 4-16,11 1 0 15,18 0-33-15,10-7-32 16,15-6-24-16,6-6-31 16,7-4-29-16,-2 0 34 15,-5-14-81-15,-4-8 88 16,-12 0 114-16,-13 0 120 0,-13-1-14 16,-14 5-7-16,-4 0-9 15,0 4 83-15,-15 2-90 16,-14 11-5-16,-6 1-25 15,-10 5-11-15,-2 21-9 16,5 6-21-16,8 0 1 16,14 3 1-16,11-9-14 15,9-2-2-15,4-10-14 16,26-6-28-16,8-8 27 0,4 0-7 16,0-24-4-1,3-6 27-15,-5-10-52 0,0-5 32 16,-5-9 21-16,-4 0 3 15,-6-4 23-15,-7-4 11 16,-11 4-35-16,-7 1 15 16,0 16-10-16,0 14 3 15,-15 13 36-15,-3 14 2 16,-5 9-23-16,4 31-24 16,-4 18-1-16,9 10 35 15,10 4-34-15,4 4 4 16,0-1-2-16,0-7 1 15,20-16-4-15,16-14-25 16,9-12-59-16,19-14 9 0,20-12-190 16,15 0-110-16</inkml:trace>
  <inkml:trace contextRef="#ctx0" brushRef="#br3" timeOffset="27593.53">29250 15727 813 0,'0'0'81'0,"0"0"-19"16,0 0 46-16,0 0-12 16,0 0-48-16,0 0-48 15,-10 22 0-15,10 32 9 16,0 12-9-16,0 1 3 16,8 1 9-16,2-10-12 15,1-10 0-15,1-12 0 16,-3-18 0-16,-3-8 1 15,-6-6-1-15,2-4 0 16,-2 0 12-16,0-10-5 0,0-26-7 16,0-16-9-16,0-10 9 15,-6-6-3-15,-5-9 3 16,1 7 0 0,2 10 1-16,3 18 0 0,1 20-1 15,4 16 0-15,0 6 0 16,0 0-8-16,0 14-5 15,2 16 13-15,19 6-1 16,6 0 1-16,6-4 0 16,5-6-3-16,4-12 3 15,3-10-2-15,-6-4 2 16,3-4 0-16,-1-22 14 16,-5-6-13-16,-3-4 11 15,-6-8-1-15,-8 4-7 16,-5 8 12-16,-7 14-16 0,-5 8 0 15,-2 10 29-15,0 0-29 16,0 14-7-16,0 22-2 16,0 12 9-16,0 10 15 15,2 2-15-15,4 6 0 16,2 1 1-16,3-3-1 16,2-8-14-16,5-6-60 15,2-18-72-15,0-12-42 16,4-10-163-16</inkml:trace>
  <inkml:trace contextRef="#ctx0" brushRef="#br3" timeOffset="27897.02">30384 15294 616 0,'0'0'280'0,"0"0"-170"16,0 0-78-16,-116 80 33 16,83-12-2-16,8 12-23 15,9 9-8-15,7 9-32 0,7-6 0 16,2-2 5-16,7-18-5 15,26-9-18-15,10-19-26 16,5-12-53-16,4-18-16 16,-1-14-90-16,-2 0-98 15</inkml:trace>
  <inkml:trace contextRef="#ctx0" brushRef="#br3" timeOffset="28210.88">30684 15638 903 0,'0'0'56'0,"0"0"-51"16,0 0 4-16,0 0 74 15,-115 123-66-15,108-65-8 16,7 0-8-16,0-4 0 16,0-8-2-16,22-11-15 15,5-13-17-15,2-16 23 16,0-6 1-16,-2 0 8 15,0-27 1-15,-10 0 4 16,-5-9 3-16,-12 4-7 16,0 1 0-16,0 9 31 15,-21 4-31-15,-5 12-1 16,-6 6 0-16,-1 0-6 16,4 10 1-16,4 14-58 0,14 2-71 15,11-4-82-15,0-9-179 16</inkml:trace>
  <inkml:trace contextRef="#ctx0" brushRef="#br3" timeOffset="28523.3">30921 15781 760 0,'0'0'86'16,"0"0"-51"-16,0 0 26 15,0 0-14-15,0 0-41 16,0 0 6-16,0 0-1 15,-11 124-5-15,13-92-4 0,17-6-2 16,4-12 0-16,4-5-1 16,2-9 1-16,0 0 0 15,0-14 5-15,-2-13-1 16,-8-5 12-16,-5-4-5 16,-12-4 7-16,-2 0 36 15,0 4-25-15,-14 10 2 16,-13 4-25-16,-4 8-5 15,-4 10-1-15,1 4-5 16,5 4-40-16,8 20-34 16,5 2-92-16,11-4-166 15</inkml:trace>
  <inkml:trace contextRef="#ctx0" brushRef="#br3" timeOffset="28867.03">31388 15651 500 0,'0'0'158'0,"0"0"-102"16,0 0-3-16,0 0 17 16,0 0 10-16,0 0-44 15,-15 124-20-15,17-96-5 16,18-2-6-16,2-12 1 15,1-6 0-15,4-8-2 16,-3 0 35-16,0 0-36 0,-1-14 16 16,-5-8 15-16,-7-8-4 15,-7 2 5-15,-4-2-12 16,0 2-19-16,-9 2 11 16,-17 12-15-16,-10 6-8 15,-9 8 7-15,3 0-36 16,2 10-46-16,7 10-35 15,8-2-142-15,9-4-241 16</inkml:trace>
  <inkml:trace contextRef="#ctx0" brushRef="#br3" timeOffset="29163.45">31602 15222 1146 0,'0'0'46'0,"0"0"-24"16,0 0-20-16,0 0-2 15,0 0 11-15,156 44 0 16,-98 14 34-16,-4 0-45 16,-6 6 1-16,-11 2 5 15,-11 1-6-15,-12 9 0 16,-14 0 0-16,0-4 1 15,-36 0-5-15,-20-6 4 0,-13-3-18 16,-13-5 14 0,-10-4-67-16,-1 4-68 0,-3-2-55 15,3 2-104 1,1-3-217-16</inkml:trace>
  <inkml:trace contextRef="#ctx0" brushRef="#br3" timeOffset="31690.91">26873 16958 866 0,'0'0'118'0,"0"0"-108"15,0 0 5-15,19-106 3 0,-19 88 17 16,-13 10 21-1,-9 2-54-15,-7 6 1 0,-3 0 7 16,-5 2-8 0,-1 18-2-16,7 4 14 0,8 2-14 15,15 10 7-15,8 0-7 16,0 0 0-16,31 4-4 16,13-1 4-16,10-3 0 15,-4-4-4-15,-5-2 4 16,-9-2-8-16,-16 2-1 15,-13-2-23-15,-7 2 32 16,-11-2-29-16,-22-2 2 16,-15 0 17-16,-3-12 8 15,-2 0 2-15,-5-6 10 16,2-2-5-16,5-2 30 0,6-4-25 16,8 0-7-1,10-4 7-15,11-10-7 0,9-4 6 16,7 4-9-16,7-4-10 15,26 2 10-15,8 6-32 16,3 2 11-16,0 8-1 16,-3 0-51-16,-3 0 24 15,-7 0-42-15,-6 0-26 16,-6 4 17-16,-1 4-20 16,-5-4-38-16,1-4 5 15</inkml:trace>
  <inkml:trace contextRef="#ctx0" brushRef="#br3" timeOffset="32531.89">27155 16820 625 0,'0'0'115'0,"0"0"-39"15,0 0 10-15,0 0-58 16,0 0-17-16,0 0-3 16,-4-48-7-16,4 102 52 15,0 20-15-15,13 2-36 16,0 10 16-16,3-5-18 15,-3-5 0-15,-1-18-4 0,1-14-24 16,-1-22-10 0,-4-10-2-16,-4-10-13 0,-4-2 17 15,0-10 14-15,0-16-81 16,-6-10 43-16,-12-4 55 16,-2 4 5-16,-4 0 0 15,1 14 8-15,8 4 91 16,5 9-36-16,8 5-8 15,2 4-47-15,0 0-8 16,2 0-7-16,23 0-5 16,8 0 12-16,5 4 25 15,3 1-21-15,-3 3 11 16,-9-2 8-16,-3 2-12 0,-11 6 9 16,-3 4-19-1,-5 0-1-15,-3 4 40 0,0 4-28 16,3-4-5-16,2 2 1 15,7-2-5 1,4-10-1-16,5-2-2 0,3-10 0 16,3 0 16-16,-2 0-16 15,-4 0 0-15,-5-14 6 16,-9-4-2-16,-7-8 9 16,-4 2-13-16,0-6 1 15,-19 4 21-15,-12 2-21 16,-3 2 0-16,1 10 5 15,6 2 1-15,7 10-7 16,3 0-2-16,9 0-45 0,6 10-40 16,2 8-46-1,0 4-77-15,14-4-100 0</inkml:trace>
  <inkml:trace contextRef="#ctx0" brushRef="#br3" timeOffset="32925.85">27757 17271 567 0,'0'0'64'0,"0"0"-59"0,0 0 54 16,0 0 37-16,0 0-52 15,82-115 15-15,-75 102-6 16,-1-1-22-16,-4 5-8 16,-2 4-20-16,4 5 28 0,-4 0-31 15,0 0 0-15,6 0-5 16,5 5 7-16,5 12-3 15,5 7 1-15,2 2 0 16,2 4 6-16,-3-6-6 16,-2 2 0-16,-2-8 2 15,-7-4-2-15,-5-10 1 16,-4-4-1-16,-2 0 1 16,0 0 34-16,0 0 39 15,0-14-8-15,-8-16-51 16,-3-10-11-16,4 0 23 15,2-1-27-15,5 9 6 0,0 5-5 16,0 10-1 0,21 7-31-16,5 6-25 0,3 4-55 15,0 0-14-15,-2 18-82 16,-7 13-52-16</inkml:trace>
  <inkml:trace contextRef="#ctx0" brushRef="#br3" timeOffset="33227.14">28263 17245 534 0,'0'0'173'16,"0"0"-149"-16,0 0 47 16,0 0 23-16,0 0-57 15,0 0 11-15,131-72-31 16,-102 50-9-16,-2 8 6 0,-6 1-14 16,-4 0 0-16,-11 4-3 15,-4 4 7-15,-2 1 6 16,0-1 5-16,-4 1 26 15,-13 4 21-15,-8 0-36 16,-2 13-9-16,0 10 18 16,5 12-29-16,7 5 13 15,12 6-12-15,3-6 0 16,7 0-2-16,22-4-5 16,9-10-8-16,7-4 7 15,-1-12-83-15,7-6-39 16,-2-4-130-16,-4-4-374 15</inkml:trace>
  <inkml:trace contextRef="#ctx0" brushRef="#br3" timeOffset="34356.32">29464 16976 1024 0,'0'0'82'0,"0"0"-71"16,0 0-11-16,0 0-24 15,0 0 24-15,29 112 57 16,-29-45-42-16,0 5-5 16,0-4-2-16,0-6-1 15,0-10 3-15,4-12-10 16,3-16 0-16,-3-16 3 15,-2-3 1-15,0-5-4 16,-2 0 18-16,0-9 5 0,0-23 10 16,0-12-33-16,0-14 0 15,-4-4-2 1,-7-2 2-16,-1 2-7 0,4 9 7 16,3 17 0-16,3 18-3 15,2 10 0-15,0 8 3 16,0 0-8-16,0 4-4 15,15 18 9-15,10 9 3 16,2-4 0-16,4 0-2 16,5-5 2-16,1-12 0 15,6-10 4-15,1 0 5 16,1-10-8-16,0-16 9 16,-8-2 4-16,0-7 4 15,-11-1-18-15,-8-4 0 0,-5 4 44 16,-4 10-18-1,-4 12-8-15,-3 14 9 0,-2 0-14 16,0 0-13-16,0 18-30 16,2 22 30-16,7 8-2 15,-2 11 3-15,2-1-2 16,1 0 2-16,4 0-3 16,-1-4-14-16,6-4-76 15,-2-10-18-15,1-10-85 16,1-16-162-16,4-6-265 15</inkml:trace>
  <inkml:trace contextRef="#ctx0" brushRef="#br3" timeOffset="34824.9">30838 16629 485 0,'0'0'544'0,"0"0"-511"15,0 0-33-15,-125 115 0 16,96-33 19-16,5 10 57 15,10 12-13-15,8 7-28 16,6-3-31-16,0-16 19 16,23-10-23-16,12-16 0 0,9-11 2 15,8-11-2-15,4-8-14 16,2-18-60-16,-1-10-61 16,3-8-18-16,-2 0-192 15</inkml:trace>
  <inkml:trace contextRef="#ctx0" brushRef="#br3" timeOffset="35395.46">31106 17106 1010 0,'0'0'27'0,"0"0"-27"16,0 0 0-16,0 0 5 16,0 0 8-16,0 0 15 15,129-76 6-15,-86 76-16 16,-6 8 15-16,-6 20-33 16,-6 12 0-16,-12 5 3 15,-4 1 1-15,-7 6-4 0,-2-8 0 16,2-2 0-16,-2-8 2 15,3-6-2-15,-3-2-49 16,0-4-37 0,0-4-85-16,-12-8-45 0,-5-6-51 15</inkml:trace>
  <inkml:trace contextRef="#ctx0" brushRef="#br3" timeOffset="35821.36">31132 17339 729 0,'0'0'178'0,"0"0"-100"0,0 0-42 15,0 0-22-15,0 0 21 16,0 0-31-16,65-86 7 16,-5 74-11-16,9 2 5 15,-2 2-4-15,-5 4-1 16,-6 2-4-16,-13-2-8 16,-10 4 12-16,-11 0-1 15,-8 0-1-15,-6 0 2 16,-3 0-3-16,-1 6 3 15,-2 10 0-15,3 2 13 16,4 6-12-16,2-2 5 16,5 0-6-16,1-4 0 15,8-6 9-15,2-2-9 16,2-10 0-16,2 0 17 16,-4 0-15-16,0-10 2 15,-8-8 5-15,-3-8-4 0,-9-4 24 16,-7-2-18-16,0-4 10 15,-21 0 19-15,-10 6-12 16,-2 7-19-16,-5 9-9 16,0 10 5-16,3 4-10 15,2 0-5-15,8 18-44 16,9 5-25-16,16-1-67 16,0-4-74-16,24-6-66 15</inkml:trace>
  <inkml:trace contextRef="#ctx0" brushRef="#br3" timeOffset="36110.53">32024 17147 943 0,'0'0'110'15,"0"0"-101"-15,0 0-18 16,0 0 18-16,0 0-9 16,0 0 42-16,33 76-23 15,-6-54-10-15,2-4-9 16,6-4 0-16,5-10 15 15,-2-4-13-15,-2 0 1 16,-4-6 2-16,-7-12 6 16,-6-4 6-16,-13-8-9 15,-6 2 9-15,0-2 39 16,-19 3-38-16,-18 9 4 16,-7 9-7-16,-10 9-15 0,-4 0-2 15,6 4-28-15,0 18-47 16,19 2-69-16,10-2-135 15,19-10-183-15</inkml:trace>
  <inkml:trace contextRef="#ctx0" brushRef="#br3" timeOffset="36362.61">32429 16740 1153 0,'0'0'56'0,"0"0"-41"15,0 0 6-15,114-31 4 16,-70 49 10-16,8 23-8 16,-2 13-8-16,-5 12 4 15,-13 6-23-15,-12 12-1 16,-18 5 1-16,-2 13 1 16,-27 2 0-16,-24 12-1 15,-20-1-65-15,-19-3 23 16,-12 0-55-16,-14-5-88 15,-2-9-113-15,0-18-353 16</inkml:trace>
  <inkml:trace contextRef="#ctx0" brushRef="#br3" timeOffset="37540.61">24495 15723 937 0,'0'0'87'0,"0"0"-71"15,0 0 60-15,0 0-58 16,0 0 2-16,0 0-1 0,20 84-18 15,29-52 19-15,12 2-20 16,1-2 0-16,-5-6 6 16,-10-2 0-16,-16-2-7 15,-14-4 1-15,-17 0 0 16,0-1 12-16,-12 1-12 16,-19 0 0-16,-5-4 20 15,1-2-20-15,3-2 16 16,6-6-9-16,9 0-2 15,9-4 9-15,8 0-12 0,0-12-2 16,0-16 0 0,20-8-4-16,7-12-1 0,0-2 1 15,-5-9 4-15,-6 3-14 16,-10 2 14 0,-6 0 0-16,0 10 3 0,-20 8 0 15,-4 8 1-15,-3 10 10 16,0 10-12-16,0 4 24 15,0 4-26-15,-2 0 0 16,3 9-6-16,1 18 6 16,12 0-11-16,9 8-30 15,4 5-77-15,8-8-79 16,26-6-195-16</inkml:trace>
  <inkml:trace contextRef="#ctx0" brushRef="#br3" timeOffset="38070.4">25152 15620 1020 0,'0'0'137'16,"0"0"-63"-16,0 0 17 0,0 0-13 15,0 0-23 1,0 0-50-16,0 0-5 16,-11-13-21-16,13 51 15 0,10 12-8 15,-4 0-24-15,3 2-48 16,1-6 21-16,-1-6 50 15,-5-5-8-15,2-8 11 16,-4-4 8-16,0-5 4 16,0-10-2-16,1-4 1 15,-3-2 1-15,0-2-6 16,2 0 6-16,6 0-32 16,1 0-100-16,3-6-139 15,1-16-199-15</inkml:trace>
  <inkml:trace contextRef="#ctx0" brushRef="#br3" timeOffset="38327.75">25421 15597 835 0,'0'0'131'0,"0"0"-17"16,0 0 9-16,0 0-26 15,0 0-49-15,0 0-48 16,0-14 0-16,8 42 3 15,3 12-3-15,-3 0 2 16,4 4 0-16,-6 0-1 16,1-6-1-16,-1-4 0 15,-3-4-5-15,-1-2 5 16,-2-1-57-16,0-4-38 16,0-1-52-16,-5-8-50 15,1-5-188-15</inkml:trace>
  <inkml:trace contextRef="#ctx0" brushRef="#br3" timeOffset="38485.4">25685 15645 920 0,'0'0'150'0,"0"0"-65"15,0 0-31-15,0 0 3 16,0 0-57-16,0 0-31 15,16-16-153-15,-10 24-192 16</inkml:trace>
  <inkml:trace contextRef="#ctx0" brushRef="#br3" timeOffset="38669.91">25791 15861 701 0,'0'0'441'0,"0"0"-359"16,0 0-62-16,0 0 21 16,0 0 10-16,0 0-51 15,-17 0-30-15,23 4-73 16,8 4-66-16,-3-6-307 0</inkml:trace>
  <inkml:trace contextRef="#ctx0" brushRef="#br3" timeOffset="39541.58">25099 16990 375 0,'0'0'212'0,"0"0"-160"0,0 0 61 16,0 0 21-1,0 0-23-15,0 0 19 0,-56-72-36 16,54 72-51-16,2 0-22 15,0 0-20-15,0 0 25 16,-5 0-26-16,-1 0 0 16,-2 6 9-16,0 2-2 15,-1-4 9-15,3 0-7 16,-4-4-5-16,4 2 22 16,3-2-26-16,3 0 0 15,0 4-1-15,0 4 1 16,0 6-11-16,7 8 9 15,13 4 2-15,3 2-3 16,4 2 3-16,-6 2 0 16,0-1-6-16,-8 1 1 15,-4-4-28-15,-7-2 8 0,-2-4-18 16,0-4 24-16,-4-10-4 16,-14-2 21-16,-5-2-4 15,0 0 11-15,2-4-5 16,3 0 0-16,5 0 4 15,9-4 2-15,4-14-6 16,0-8-3-16,15-6-3 16,14-4 4-16,4-4-6 15,3-9-4-15,0-1 8 16,-5-4-4-16,-9 6 8 16,-10 4 0-16,-10 12 13 15,-2 6 10-15,0 12-4 0,-21 0 5 16,-3 10-16-16,-3 4 12 15,-2 0-20-15,1 8 0 16,-1 12-9-16,6 10 1 16,7 6-54-16,7 4-58 15,7 0-82-15,2-4-151 16</inkml:trace>
  <inkml:trace contextRef="#ctx0" brushRef="#br3" timeOffset="39765.71">25335 16888 1034 0,'0'0'112'0,"0"0"-48"15,0 0-17-15,0 0-36 16,0 0-11-16,0 0 5 16,29 26-1-16,-14 14-1 15,-1 10-3-15,-5 2 2 16,-3-2-1-16,1 5-1 15,-1-7-16-15,2-8-18 16,-4-4-73-16,0-14-71 16,1-8-181-16</inkml:trace>
  <inkml:trace contextRef="#ctx0" brushRef="#br3" timeOffset="40071.82">25606 16888 981 0,'0'0'136'16,"0"0"-92"-16,0 0-31 16,0 0-9-16,0 0 8 15,0 0-12-15,74-50-13 16,-69 82 8-16,-5 12-11 16,0 6 9-16,-13 6 4 15,-10-2 3-15,3-8 2 16,3-5 3-16,7-11 3 0,6-8 33 15,4-8-33 1,0-6 11-16,6-6-6 0,19-2 7 16,8 0 1-16,10 0-21 15,3-6-10-15,4-12-21 16,-6 2-142 0,-6-2-175-16,-4 0-373 0</inkml:trace>
  <inkml:trace contextRef="#ctx0" brushRef="#br3" timeOffset="40203.14">26084 16972 1025 0,'0'0'92'0,"0"0"2"16,0 0-31-16,0 0-54 16,0 0-9-16,0 0-117 0,4 4-46 15,-4 18-308-15</inkml:trace>
  <inkml:trace contextRef="#ctx0" brushRef="#br3" timeOffset="40338.01">26044 17205 1071 0,'0'0'170'0,"0"0"-167"16,0 0 56-16,0 0 1 16,0 0-60-16,0 0-32 15,29 0-178-15,-14 0-339 16</inkml:trace>
  <inkml:trace contextRef="#ctx0" brushRef="#br3" timeOffset="47424.35">20344 16459 642 0,'0'0'72'0,"0"0"32"16,0 0-41-16,0 0 14 15,0 0 13-15,0 0-27 16,0 0-22-16,-51-108 32 16,40 104-55-16,-3 0 6 15,-3 4 1-15,-8 0-12 16,-2 0-7-16,-4 9-6 16,-2 14 0-16,4 3 6 15,6 0-6-15,12 2-3 16,7 2 3-16,4-2-1 15,0-6 0-15,29 4-5 16,9-4 6-16,8-4-3 16,6 0 3-16,-6-4-12 15,-1 0 6-15,-12 2-6 0,-10 2 1 16,-17 0-13-16,-6 5 11 16,-2-5-4-16,-27 0 17 15,-6-4 0-15,-8 0 3 16,1-2 5-16,4-2-2 15,5-6-6-15,6-4 3 16,9 0 12-16,11 0-4 16,7-14-11-16,0-12 0 15,7-10-1-15,22-1-14 16,6-7-3-16,2 0-13 16,-2-2 30-16,-6 2-34 15,-7 4 20-15,-13 4 15 0,-9 14 4 16,0 4 5-1,0 10 3-15,-11 4-10 0,-9 4 6 16,-2 0-8-16,1 4-9 16,6 10 1-16,9 2-47 15,6 2-44-15,0 0-55 16,8-8-58-16,21-2-92 16</inkml:trace>
  <inkml:trace contextRef="#ctx0" brushRef="#br3" timeOffset="47722.51">20489 16449 659 0,'0'0'176'0,"0"0"-128"16,0 0-33-16,0 0 26 15,-59 126-12-15,59-90-14 16,0-2 10-16,23-10-25 16,8-2 0-16,5-14 5 15,-1-8-5-15,-4 0 4 16,1-4-4-16,-6-18 5 15,-5-4 10-15,-5-6-11 16,-14-8-4-16,-2-6 31 16,0 2-2-16,-14 0 14 15,-8 8-19-15,-4 10-15 16,-3 12 10-16,0 10-19 0,2 4-13 16,2 4-22-1,7 19-49-15,9 8-45 16,9-1-82-16,0-6-91 0</inkml:trace>
  <inkml:trace contextRef="#ctx0" brushRef="#br3" timeOffset="48152.71">20769 16431 804 0,'0'0'171'0,"0"0"-94"15,0 0 13-15,0 0-72 16,0 0-8-16,0 0-14 15,63 46 4-15,-21-14 0 0,5 2 9 16,0 2-9-16,-5 0 0 16,-7 4 0-16,-10-9-12 15,-9-4 11-15,-11 0-27 16,-5-9 19-16,-5-4-1 16,-22 0 13-16,-4 2-3 15,-4-10 2-15,1 2-2 16,3-8 53-16,4 0-41 15,5 0-11-15,6-4 22 16,7-18-20-16,9-6-3 16,0-11-2-16,16-7-10 15,17-16 9-15,5-4-28 16,0-2 28-16,-5-2-9 16,-10 10 17-16,-13 15-8 0,-10 19 6 15,0 8-2-15,-12 6 37 16,-17 10-38-16,-5 2 0 15,-8 0-1-15,-3 28 1 16,5 8-7-16,5 13-42 16,12 5-71-16,15-10-147 15,8-8-284-15</inkml:trace>
  <inkml:trace contextRef="#ctx0" brushRef="#br3" timeOffset="50851.84">21741 16485 650 0,'0'0'145'16,"0"0"-24"-16,0 0-59 15,0 0-46-15,0 0 71 16,0 0-59-16,0 0-25 16,67-88-3-16,-47 88 3 15,-9 0-12-15,-7 18 9 16,-4 18 0-16,0 12 9 15,0 0-9-15,-11-2 0 16,-2-6 0-16,6-14 0 0,7-4 1 16,0-12-1-16,0-2 0 15,0-3-7-15,14-5 9 16,8 0-4-16,4 0-2 16,3-18-22-16,0-5 13 15,-6-3-32-15,-10 0-20 16,-3 0 59-16,-10 6-3 15,0 2 9-15,0 10 16 16,0 0 37-16,0 6-10 16,0 2-28-16,-3 0-2 15,3 6-10-15,0 16-3 16,0 4-1-16,0-4 1 16,7-8 0-16,8-4-10 0,1-6 10 15,-1-4 0-15,-1 0 5 16,-3 0-1-1,0-8-3-15,0-12 9 0,-4-2-6 16,-3 0 15-16,-4-4-19 16,0 0 0-16,0 2 12 15,-11 8-10-15,-7 6-4 16,1 2 2-16,-1 8-7 16,-3 0 6-16,4 0-57 15,3 16-38-15,10-2-27 16,4 0-103-16,0-14-172 15</inkml:trace>
  <inkml:trace contextRef="#ctx0" brushRef="#br3" timeOffset="51022.68">22287 16375 828 0,'0'0'212'16,"0"0"-159"-16,0 0-53 15,0 0 1-15,0 0-4 16,0 0-28-16,-2 22-77 16,13 0-175-16,-3 0-344 15</inkml:trace>
  <inkml:trace contextRef="#ctx0" brushRef="#br3" timeOffset="51152.2">22323 16567 577 0,'0'0'234'0,"0"0"-175"16,0 0 40-16,0 0 25 15,0 0-35-15,0 0-76 16,-12 4-5-16,12-4-16 16,10 0-106-16,5 0-54 15,3 0-192-15</inkml:trace>
  <inkml:trace contextRef="#ctx0" brushRef="#br3" timeOffset="51558.83">22479 16387 830 0,'0'0'147'0,"0"0"-53"15,0 0-18-15,0 0-6 16,0 0-42-16,0 0-17 16,53-89-11-16,-31 81 0 15,-6 8 0-15,-5 0-8 16,-7 0-13-16,-2 21 6 15,-2-3-3-15,0 1 18 16,0 2-9-16,0-7 9 16,-2 0 0-16,2-6 0 0,0-2 1 15,0 2-2 1,0 0 0-16,14 2 1 0,5-2 1 16,2 2-1-16,-3-2-1 15,-3 2-1-15,-6 4 2 16,-6 2-4-16,-3 2-7 15,0 4 11 1,-8 0 1-16,-9-2 0 0,-1-4-1 16,1-2 1-16,-2-4 1 15,1 2-2-15,3-8-74 16,4-4-71-16,4 0-53 16,7 0-135-16</inkml:trace>
  <inkml:trace contextRef="#ctx0" brushRef="#br3" timeOffset="51933.9">22815 16361 682 0,'0'0'164'0,"0"0"-99"16,0 0 46-16,0 0-49 16,0 0-14-16,0 0-14 15,27-63-11-15,-29 63-22 16,-19 0-1-16,-5 0 0 15,-1 13 0-15,4-4 8 16,4 5-8-16,5 0 1 16,7-1-1-16,7 1 0 15,0-2-3-15,0-6-5 16,19-2 6-16,2-4-31 16,4 0 22-16,-3 0 11 15,-3 0 1-15,-6 0 2 0,-3 0 1 16,2 4-3-16,-3 18 58 15,-3 10-36-15,-1 8 9 16,2 4-4-16,-3 4-17 16,5 2-5-16,-3-4-6 15,4 2-14-15,-4-3-37 16,-1-13-244-16,-3-14-581 16</inkml:trace>
  <inkml:trace contextRef="#ctx0" brushRef="#br3" timeOffset="58716.86">30655 5903 568 0,'0'0'27'0,"0"0"-20"0,0 0 4 16,0 0 10-16,0 0 42 15,0 0-34-15,0 0-17 16,-21-46 21-16,2 44 15 16,-5 2-32-16,-3 0 21 15,-1 0-9-15,-4 6-18 16,8 10 31-16,1 2-31 15,7 3 4-15,10 0-14 0,6 3 5 16,0 0-7-16,6 2 2 16,17-2 0-16,6-3-1 15,0-2 1 1,0 2 0-16,-2-3-2 0,-3 0 4 16,-11 0 1-16,-6 2-3 15,-7 2 0-15,0 0-10 16,-11-2 10-16,-14-6-1 15,-4-2-4-15,-4-6 10 16,2-2-2-16,0-4-3 16,6 0 0-16,5 0 25 15,9 0-21-15,4-2-2 16,7-14 11-16,0-6-11 16,11-6-4-16,20-4 1 0,3 0-23 15,4-2 12-15,-5 0-16 16,-4-2 16-16,-4 1 11 15,-10 6 1-15,-8 2 2 16,-7 3-1-16,0 6-1 16,-9 4 33-16,-13 4-23 15,-7 8-9-15,0 2-1 16,-3 0 0-16,3 6-5 16,6 14 5-16,4 4-48 15,11 3-22-15,8-2-127 16,0-7-124-16</inkml:trace>
  <inkml:trace contextRef="#ctx0" brushRef="#br3" timeOffset="59070.78">30783 5923 725 0,'0'0'39'16,"0"0"-26"-16,0 0 8 15,0 0-3-15,0 0-9 16,0 0-5-16,-62 134 2 16,62-89-3-16,0-7-3 0,0-10 0 15,8-8-1 1,9-10-2-16,2-6 2 0,-1-4 1 16,1 0 33-16,-3-4 8 15,0-16 6-15,-3-6-18 16,-6-2-11-16,-3-4 16 15,-4-3-27-15,0 2 4 16,0-2 22-16,-11 5-21 16,-5 8-8-16,3 6-4 15,2 8-1-15,-2 6 0 16,4 2-73-16,0 0-97 16,0 14 9-16,9 2-55 15</inkml:trace>
  <inkml:trace contextRef="#ctx0" brushRef="#br3" timeOffset="59501.23">31056 5947 678 0,'0'0'67'0,"0"0"24"16,0 0 33-16,0 0-18 15,0 0-37-15,0 0-48 16,27-62 1-16,-27 60-22 15,0 2 0-15,-13 0-8 16,-7 0 8-16,-5 2-14 16,3 12 4-16,4 3 2 15,5-2 7-15,9-1-22 0,1-2 2 16,3-6 10 0,0-2-6-16,0-4-5 15,16 0 13-15,4 0 9 0,4 0 4 16,-4 0-4-16,3 0 0 15,-10 0 2-15,1 0-1 16,-6 0-1-16,1 0 12 16,-3 0 1-16,2 7 18 15,1 12-31-15,-3 9 2 16,1 7 33-16,-2 1-33 16,-1 2-2-16,0-4 0 15,1-4 4-15,-3-2-1 16,0 0-3-16,-2-4-14 15,0 2 7-15,0-4-136 16,0-3-126-16,0-10-193 16</inkml:trace>
  <inkml:trace contextRef="#ctx0" brushRef="#br3" timeOffset="59718.18">31351 6262 861 0,'0'0'191'16,"0"0"-143"-16,0 0-2 0,0 0-4 15,0 0-3 1,0 0-39-16,13 10 0 0,-6 14 1 16,-7 4-1-16,0 4-1 15,0-2-165-15,0-7-189 16</inkml:trace>
  <inkml:trace contextRef="#ctx0" brushRef="#br3" timeOffset="60436.81">31803 5831 865 0,'0'0'46'0,"0"0"-35"15,0 0-15-15,0 0 8 16,0 0 10-16,-66 106 18 15,60-58-26-15,6-1-5 16,0-5-2-16,6-12 9 0,13-8-4 16,4-10-4-16,1-8 0 15,3-4 12-15,-1 0-7 16,-1-8 11-16,-5-14-4 16,-3-8-5-16,-7-5 38 15,-6-5-34-15,-4-1 4 16,0-2 32-16,-8 3-13 15,-15 8-12-15,3 8 1 16,-3 10-20-16,4 8 5 16,-2 6-8-16,-1 0-12 15,5 2-10-15,0 22-64 16,7 8-43-16,3-2-89 16,7-4-197-16</inkml:trace>
  <inkml:trace contextRef="#ctx0" brushRef="#br3" timeOffset="60614.21">32115 5831 989 0,'0'0'113'16,"0"0"-37"-16,0 0-20 15,0 0-39-15,0 0-17 16,0 0-18-16,17 6-102 15,-9 20-113-15,-4 0-359 0</inkml:trace>
  <inkml:trace contextRef="#ctx0" brushRef="#br3" timeOffset="60758.57">32175 6066 942 0,'0'0'54'15,"0"0"11"-15,0 0 70 16,0 0-36-16,0 0-43 15,0 0-56-15,-4 0-2 16,6 0-125-16,7 0-128 0,-1 0-264 16</inkml:trace>
  <inkml:trace contextRef="#ctx0" brushRef="#br3" timeOffset="61623.95">32587 5781 170 0,'0'0'621'0,"0"0"-560"15,0 0 13-15,0 0 34 16,0 0-39-16,0 0-11 15,-46-77-51-15,28 72 0 16,-3 1 4-16,0 4-9 16,-2 0-3-16,3 0 1 15,7 4 0-15,1 10-2 16,8-2 2-16,-1 4 0 0,5-4-7 16,0-2 7-1,0-2-1-15,0-2 0 0,0-4 1 16,0 0 2-1,5-2-2-15,-5 0 0 0,0 0 20 16,0 0-15-16,0 0-1 16,0 0 5-16,0 0-6 15,0 0 23-15,0 0-26 16,0 0 0-16,0 0 27 16,0 0-27-16,0 0 5 15,2 0-5-15,0 0 0 16,8 0 10-16,-2-4-10 15,8-8 0-15,-1 0 3 0,-2 0-3 16,-1 2 0 0,-1 0-2-16,1 0 6 0,-8 2 16 15,0 0-17-15,-2 2 2 16,1 2 46-16,-3 1-44 16,0 3 7-16,0 0 1 15,0 0-14-15,0 0 8 16,0 0-9-16,0 0-9 15,0 9-5-15,0 17 11 16,0 14 3-16,0 6 0 16,0 6 0-16,0 0 5 15,0-4-5-15,0-1 0 16,0-10 2-16,0-4 3 16,0-9-6-16,0-6 1 0,4-4 0 15,-2-6-3 1,0-2 3-16,0-2-15 0,1-2-9 15,0 2-95-15,1-4-91 16,5 0-248-16</inkml:trace>
  <inkml:trace contextRef="#ctx0" brushRef="#br3" timeOffset="62050.95">32932 5791 882 0,'0'0'177'0,"0"0"-145"16,0 0 9-16,0 0 70 15,0 0-18-15,16-105-68 16,-16 94-4-16,-14 3-12 16,-7 4-3-16,-6 4-6 15,-9 0-6-15,7 0 6 16,0 12-4-16,7 4 4 15,7 2-2-15,5 2-3 16,6 0 5-16,4 2-3 16,0-2-7-16,6-4-25 0,15-8 25 15,1-6-12 1,-2-2 22-16,2 0 0 0,-4 0 3 16,-5 0 9-16,1 0-12 15,1 0 0-15,-2 10 56 16,8 10-55-16,-1 8 23 15,0 8-14 1,2 6 2-16,-4 7 1 0,-5-1-13 16,-6 2 0-16,-7 2-12 15,0 4-36-15,-11 4-76 16,-22-1-172-16,4-9-372 16</inkml:trace>
  <inkml:trace contextRef="#ctx0" brushRef="#br3" timeOffset="62668.71">32489 5827 495 0,'0'0'95'0,"0"0"-48"15,0 0 43-15,0 0 18 16,0 0 17-16,0 0-82 16,2-109-5-16,1 98 7 15,-1 1 13-15,0 6-8 16,-2 4-40-16,0 0-4 16,0 0 6-16,2 28-12 15,2 16 0-15,2 18 20 16,-6 6-7-16,2 7-6 15,-2-3-7-15,0-8 3 16,0-12 1-16,0-8-4 16,6-12-13-16,1-6-89 15,-1-12-213-15,-1-10-487 16</inkml:trace>
  <inkml:trace contextRef="#ctx0" brushRef="#br3" timeOffset="67682.83">31190 11682 570 0,'0'0'59'0,"0"0"-43"16,0 0 78-16,0 0 29 16,0 0-32-16,0 0-57 15,0 0-32-15,-2 0 36 16,0 0-33-16,-3 4 6 16,1 4 7-16,-1 2 5 15,3 7-13-15,2-2-10 16,0 7 0-16,0 3 4 15,25 1-4-15,8 2 0 0,5-2 1 16,-3 0 0-16,-1-2-1 16,-8-2 0-16,-7-2 0 15,-9-2 0-15,-10 0 0 16,0-2 0-16,-2-2 0 16,-17-2 4-16,-8 1 3 15,-6-8-7-15,2-1 0 16,-1-4 5-16,8 0-5 15,10 0 0-15,5-2 7 16,9-12 3-16,0-4-10 16,0-8-3-16,13-2 3 15,10-4-16-15,3-2 16 16,1 2-11-16,-6 0 11 16,-6 0 2-16,-4-2 0 0,-4 3-2 15,-5 5 0-15,-2 6 13 16,0 6-8-16,0 2 0 15,-6 4 0-15,-8 2-4 16,-1 5-2-16,-6 1-7 16,1 0-14-16,3 3 20 15,3 12-50-15,9 0-56 16,5 3-23-16,0-1-71 16,14-9-52-16</inkml:trace>
  <inkml:trace contextRef="#ctx0" brushRef="#br3" timeOffset="67928.88">31515 11662 813 0,'0'0'118'0,"0"0"-5"16,0 0-25-16,0 0-25 15,0 0-32-15,0 0-31 16,21 23-13-16,-8 17 13 15,3 6 0-15,-3 4 2 16,-4-2-2-16,-2-6 0 16,-3-6 4-16,0-8-4 0,1-2-17 15,-5-4-43 1,0-4-69-16,0-8-170 0,2-8-283 16</inkml:trace>
  <inkml:trace contextRef="#ctx0" brushRef="#br3" timeOffset="68230.53">31752 11685 874 0,'0'0'100'16,"0"0"-61"-16,0 0 22 15,0 0 0-15,0 0-6 16,0 0-40-16,6-35-15 15,-4 47-17-15,3 16 11 0,0 8 6 16,1 3 10 0,3-6-10-16,0 2 0 0,2-5 10 15,2-2-9-15,1-2 1 16,-3-4-2-16,-2-6 3 16,0 2-16-16,-2-4-5 15,-5-2-122-15,-2-1-28 16,0-10-199-16</inkml:trace>
  <inkml:trace contextRef="#ctx0" brushRef="#br3" timeOffset="68506.34">32072 12064 936 0,'0'0'122'0,"0"0"-115"15,0 0 43-15,0 0 30 16,0 0-56-16,0 0 3 16,2 54-27-16,1-26 0 15,-3 6 7-15,0 4-5 16,-5 2-4-16,-12 0-34 0,-6-2-84 15,6-6-30 1,-3-10-125-16,6-9-172 0</inkml:trace>
  <inkml:trace contextRef="#ctx0" brushRef="#br3" timeOffset="69731.89">32282 11725 644 0,'0'0'191'0,"0"0"-146"16,0 0 35-16,0 0-1 0,0 0-28 16,0 0-46-16,31-39-5 15,-6 39 0-15,-3 0-8 16,-7 21 8-16,-5 8-4 16,-10 8-4-16,0 7 8 15,-8 0-2-15,-11-4 1 16,-1-6 1-16,1-10-8 15,9-8 9-15,3-6-1 16,7-4 0-16,0-4 1 16,0-2-2-16,0 0-3 15,7 0 4-15,15 0-2 16,7-6 2-16,-2-10-1 0,-3-2-2 16,-6 2 3-16,-3-2-4 15,-5 4 1-15,-4 6 3 16,-4 4 18-16,-2 4-18 15,0 0 29-15,0 0-18 16,0 0-5-16,0 0-6 16,0 12-28-16,3 4 28 15,5 0 1-15,4-4-1 16,1-2 0-16,3-6-4 16,1-2 4-16,4-2 1 15,-1 0-1-15,-1-2 0 16,0-16 7-16,-11 0 0 15,1-6-7-15,-9-4 5 16,0-2 0-16,0 0 18 16,-4-2-23-16,-14 7 1 0,-2 6 42 15,2 5-31-15,0 10 0 16,2 4 10-16,3 0-20 16,3 4-2-16,-6 18-22 15,7 4-62-15,2 4-23 16,4-8-148-16,3-6-212 15</inkml:trace>
  <inkml:trace contextRef="#ctx0" brushRef="#br3" timeOffset="69888.73">32710 11704 816 0,'0'0'151'0,"0"0"-76"16,0 0-10-16,0 0 35 15,0 0-73-15,0 0-27 16,31-11-61-16,-25 39-94 16,4-1-168-16</inkml:trace>
  <inkml:trace contextRef="#ctx0" brushRef="#br3" timeOffset="70053.53">32841 11929 840 0,'0'0'155'0,"0"0"-104"16,0 0 70-16,0 0-33 0,0 0-16 16,0 0-72-16,0 2-1 15,0-2-11-15,7 2-40 16,15-2-77-16,-2 0-170 16</inkml:trace>
  <inkml:trace contextRef="#ctx0" brushRef="#br3" timeOffset="70503.16">33127 11698 1015 0,'0'0'76'0,"0"0"4"16,0 0 13-16,0 0-4 15,0 0-40-15,0 0-48 16,58-70-1-16,-39 68-1 15,4 0-4-15,-3 2 5 16,-5 0-19-16,-4 8 12 16,-6 13-25-16,-5 0 9 15,0 8 10-15,0-6 6 16,-3-2 7-16,1-6 0 16,2 2-2-16,0-3 2 15,0 2-1-15,0 0-1 16,12 2 2-16,3-2 0 15,1 0 0-15,-3-2 0 0,-7-6-1 16,0 2 1-16,-6-2 0 16,0 0-6-16,0 2 6 15,0-2 0-15,-16 0-4 16,-3 2 4-16,-4-2-8 16,-16 0 8-16,4-2-9 15,-5-2-3-15,2-2-43 16,9-2-22-16,13 0 46 15,14 0-18-15,2-14-102 16,31-6-126-16,16-4 43 16</inkml:trace>
  <inkml:trace contextRef="#ctx0" brushRef="#br3" timeOffset="70902.17">33526 11747 585 0,'0'0'218'0,"0"0"-160"16,0 0 41-16,0 0 42 15,0 0-13-15,0 0-89 16,21-62-12-16,-21 55 10 16,-8 1-36-16,-5 5 0 15,-12 1-1-15,7 0 1 16,-7 0 4-16,6 0-5 16,0 11 0-16,6 5-8 15,7 3 8-15,6 0-12 16,0 2-9-16,4-3-12 0,16-6 22 15,2-8-41 1,-1-2 35-16,-6-2 9 0,-4 0 13 16,-4 0-5-16,-1 0 4 15,-6 0 0-15,0 0 61 16,0 1-48-16,3 8-8 16,1 3 23-16,8 6 5 15,-6 6-12 1,7 4-16-16,-3 2-1 0,-2 4 3 15,-1 0-11-15,-5 6 0 16,-2 6-10-16,0 4-42 16,-23 7-86-16,0-7-183 15,-4-10-498-15</inkml:trace>
  <inkml:trace contextRef="#ctx0" brushRef="#br3" timeOffset="74737.75">30705 14341 381 0,'0'0'320'0,"0"0"-303"15,0 0 61-15,0 0-35 0,0 0 38 16,0 0-37-16,0 0-16 16,-38-52 44-16,28 52-72 15,-1 0 0-15,1 0 1 16,-4 0 0-16,5 2 15 15,1 10-16-15,3 4 0 16,5 4 8-16,0 2-8 16,5 4 0-16,19 1 4 15,7-5-2-15,5-3 3 16,2 2-5-16,-5-3 0 16,-4 0 2-16,-7 4-2 15,-9-2-2-15,-10 4 1 16,-3 0-4-16,0 0 3 15,-23-4-4-15,-1-4 6 16,0-4 3-16,1-4-3 0,0 0 0 16,6-8 3-1,3 0 0-15,6 0-1 0,3 0-1 16,5-10 4-16,0-10-2 16,0-6-3-16,9-4-16 15,7 0 16-15,-3-6-9 16,3 2 2-16,-7 2 5 15,-1-3 2-15,0 6 5 16,-6 0-5-16,-2 5 0 16,0 6 1-16,0 2 6 0,0 10 0 15,0-2-7 1,-5 8 2-16,-4 0-4 0,-2 0 2 16,-5 0-18-16,-1 8-7 15,-1 6-28-15,5 0-12 16,3 0-16-16,10 2-59 15,0-10 16-15,0-2-140 16</inkml:trace>
  <inkml:trace contextRef="#ctx0" brushRef="#br3" timeOffset="75120.89">30999 14317 390 0,'0'0'109'0,"0"0"-53"0,0 0 63 16,0 0-46-16,0 0 17 16,0 0-16-16,-7-38-58 15,7 34 2-15,0 4-6 16,0 0-9-16,0 0 31 15,0 0-25-15,0 0 0 16,0 0 12-16,0 0-17 16,0 0 3-16,0 0-7 15,0 0 6-15,0 16 2 0,4 10-5 16,8 7 10 0,1 0 9-16,1 3-19 0,-1-1-4 15,3-3 1 1,1 0-13-16,1-4 11 0,5-4-121 15,-6-14-128-15,1-6-144 16</inkml:trace>
  <inkml:trace contextRef="#ctx0" brushRef="#br3" timeOffset="75445.86">31266 14287 865 0,'0'0'64'0,"0"0"15"15,0 0-34 1,0 0-2-16,0 0-11 0,0 0-32 16,112-34 7-16,-95 62-15 15,-8 16 8-15,-9 8-20 16,0 7 13-16,-16-1-11 16,-13-6 4-16,0-6 12 15,6-14 2-15,2-10 15 16,10-10-13-16,4-6 3 15,7-6 29-15,0 0-23 16,0 0-2-16,16 0-9 16,11-2 4-16,11-10 7 15,1 0-11-15,2 2-13 16,-5 2-28-16,-5 4-104 0,-4 2-79 16,-6-2-100-1</inkml:trace>
  <inkml:trace contextRef="#ctx0" brushRef="#br3" timeOffset="75654.77">31710 14620 690 0,'0'0'278'16,"0"0"-242"-16,0 0-23 15,0 0 40-15,0 0-42 16,0 0 47-16,27 70-7 15,-23-38-50-15,-2 7 4 0,-2 2-5 16,0 9-12 0,0 3-61-16,-12-9-90 0,-1-8-119 15,3-10-120-15</inkml:trace>
  <inkml:trace contextRef="#ctx0" brushRef="#br3" timeOffset="76313.2">32101 14323 156 0,'0'0'738'0,"0"0"-706"0,0 0-17 15,0 0 62-15,0 0-58 16,0 0-2-16,-69 96-4 15,69-51-12-15,0-5 2 16,7-6-3-16,15-12 0 16,7-8-6-16,0-14 6 0,-2 0 0 15,0 0 1 1,0-12 5-16,-8-10 8 0,0-6-14 16,-13-4 0-16,-6-3 19 15,0-2-19-15,0-3 0 16,-22 4 2-16,-5 3 2 15,1 13 15-15,-1 2-19 16,2 10 0-16,1 6 8 16,3 2-8-16,2 0-3 15,3 24-17-15,3 4-49 16,4 6-44-16,4-3-110 16,5-8-191-16</inkml:trace>
  <inkml:trace contextRef="#ctx0" brushRef="#br3" timeOffset="76477.95">32375 14301 836 0,'0'0'141'16,"0"0"-76"-16,0 0 9 16,0 0 36-16,0 0-92 15,0 0-18-15,63-26-3 16,-41 26-94-16,-7 18-141 15,-5 4-304-15</inkml:trace>
  <inkml:trace contextRef="#ctx0" brushRef="#br3" timeOffset="76644.37">32523 14484 679 0,'0'0'283'0,"0"0"-272"15,0 0 37-15,0 0 75 16,0 0-32-16,0 0-86 15,-5 6 5-15,5-1-20 16,0 8 2-16,9-3-120 16,3-6-117-16,1-4-383 15</inkml:trace>
  <inkml:trace contextRef="#ctx0" brushRef="#br3" timeOffset="76930.27">32766 14337 282 0,'0'0'713'0,"0"0"-630"0,0 0 8 15,0 0 15-15,0 0-9 16,0 0-16-16,0-58-81 16,0 58-6-16,0 0-2 15,0 4-13-15,6 14 13 16,5 6 5-16,1-2 3 15,3-1 7-15,1-2-7 16,1 2-4-16,-3-2-7 16,1-2-31-16,1-2-52 0,1-2-48 15,10-8-83 1,-4-2-68-16,4-3-310 0</inkml:trace>
  <inkml:trace contextRef="#ctx0" brushRef="#br3" timeOffset="77296.69">33211 14325 738 0,'0'0'135'0,"0"0"-28"16,0 0 53-16,0 0-44 15,14-106-57-15,-14 92-11 16,0 2-46-16,0 4 7 16,-7 2 14-16,-18 4-22 15,-6 2-1-15,-4 0-6 16,-2 0 6-16,6 16-12 15,7 8 12-15,6-2-4 0,12 4-3 16,6-2 2-16,0-6-16 16,8-6-17-16,17-6 20 15,6-6 6-15,3 0 12 16,1 0 0-16,-6-6 10 16,-4-2 7-16,-5 2 20 15,-7 2 3-15,-2 4-14 16,1 0 26-16,-4 0-52 15,3 14 0-15,5 14 19 16,-3 8-3-16,-3 4-10 16,-4 13-6-16,-6-1-12 15,0 10 0-15,0 8-118 16,-20-4-130-16,-7-5-326 16</inkml:trace>
  <inkml:trace contextRef="#ctx0" brushRef="#br2" timeOffset="87100.42">21110 3270 560 0,'0'0'171'0,"0"0"-108"15,0 0-21-15,0 0 2 16,0 0 30-16,0 0 40 16,0 0-51-16,-19-70-30 15,19 70-26-15,0 0-7 16,0 28-1-16,2 31-13 15,13 32 14-15,1 40 40 16,1 22-39-16,-1 17-1 16,-1 2 9-16,1-12-7 15,3-17 1-15,-4-19-3 0,-1-21-6 16,1-19-2-16,-4-16-41 16,-2-16-47-16,-4-14 1 15,-1-14-62-15,-4-15-58 16,0-9-247-16</inkml:trace>
  <inkml:trace contextRef="#ctx0" brushRef="#br2" timeOffset="88970.2">21122 3184 544 0,'0'0'65'0,"0"0"-51"0,0 0 21 16,0 0 18-16,0 0 40 15,0 0-67-15,64-42-2 16,-22 34 11-16,8-2-27 16,6 4-3-16,4-4 2 15,9 4-3-15,4-2 39 16,7 0-43-16,-2 0 6 15,-2 0 0-15,-5-2-6 16,-6-2 0-16,-3 0-2 16,-6 1 4-16,-7 0 16 15,-9 3-18-15,-7 0 0 16,-12 4 11-16,-4-1-11 16,-7 4 0-16,-6 1 1 0,-4 0 5 15,2 0 24-15,-2 0-30 16,0 0 8-16,0 0 16 15,0 0-24-15,0 0 0 16,0-3 0-16,0 3 5 16,0 0-3-16,0 0-2 15,0 0 0-15,0 0 0 16,0 0 0-16,0 0-1 16,0 0 0-16,2 0 1 15,0 9 16-15,3 7-16 16,-3 8 0-16,0 6 18 15,0 8-14-15,4 8-4 16,-2 6 0-16,2 4 4 16,3 4 13-16,0 5-17 15,2 1 0-15,2 4 18 0,1 8-15 16,1 2 2-16,1-2 4 16,2 1-8-16,2-7 14 15,-5-2-15-15,3-3 0 16,-3-3 5-16,2-5-4 15,-7 0-2-15,2-3-1 16,-1-4 2-16,-5-2 6 16,4 0-6-16,-4-4 0 15,1-2 2-15,-1 1-2 16,1-3 0-16,0 4 0 0,0 0 0 16,1-2 2-1,1 3-2-15,-2-7 0 0,2 0 5 16,-2-2-5-1,-1-4 0-15,2-2 0 0,-4-2 1 16,2-4 3-16,1 0-4 16,-3-4 0-16,0 0 7 15,2-2-5-15,-4-4-2 16,0 0 0-16,-2 0 3 16,2-1 5-16,-2 0-8 15,0-1 0-15,2 0 7 16,-2-2-6-16,2 1-1 15,-2-4 0-15,0 4 1 16,3-5 3-16,-3-1-4 16,2-3 0-16,0-1 4 0,-2-1-2 15,0-2-2-15,0 0 0 16,0 2 0-16,0-2 14 16,0 2-14-16,0-2 0 15,0 0 28-15,0 4-27 16,-4-4 5-16,-7 0-5 15,-3 0-1-15,-1 0 7 16,-8 0-7-16,-4 0 0 16,-6 0-3-16,-11 0 8 15,-5 0-10-15,-10 8 5 16,-5 6 0-16,-5 0 5 16,-2-2-5-16,3 0 0 15,6 0-2-15,4 0 2 16,7-2-4-16,2 0 3 0,5-2 1 15,6-2-1-15,2 0 1 16,5-2 0-16,2-2-1 16,5 2 1-16,-3 0 0 15,-2 2-2-15,-2 0 2 16,0 0-3-16,-1-2-1 16,1 0 4-16,2 0 4 15,2-2-4-15,5-2 0 16,5 2-1-16,0 0 1 15,9 0 0-15,-1 0-1 16,0 0 1-16,4 0-2 0,1 0 2 16,0 2 0-16,-1-2-1 15,-2 2 2-15,0 0-2 16,3 0 0-16,0-2 1 16,2-2 1-16,2 0 0 15,0 0-2-15,0 0 2 16,0 0-1-16,0 0 9 15,0 0-8-15,0 0 8 16,0-12 19-16,0-12-28 16,4-6 0-16,0-10 2 15,3-16 0-15,-5-10-1 16,3-14-1-16,-5-7-9 16,0-3 4-16,0-3-56 15,0 6-49-15,-5 10-37 0,-4 13-172 16,-1 16-223-16</inkml:trace>
  <inkml:trace contextRef="#ctx0" brushRef="#br2" timeOffset="90030.73">21146 3804 544 0,'0'0'92'16,"0"0"-71"-16,0 0 15 16,0 0 16-16,0 0 36 15,0 0-67-15,59-11 14 16,-15 0 15-16,12-4-4 16,4 1-18-16,9-5-7 15,6-8-4-15,5 0 38 16,1-2-42-16,-6 1-5 15,-4 4 14-15,-5 4-19 16,-9 2-1-16,-6 4-2 16,-1 0 3-16,-6 4 1 0,-6 4-4 15,0 0 0-15,-4 2 1 16,-5-2 1-16,-3 0 0 16,0 2-2-16,1 0 5 15,2-2 6-15,0 0-11 16,-2 2 0-16,-4-2 17 15,-8 4-17-15,-9 2 0 16,-6 0-1-16,0 0-34 16,-8 6-37-16,-30 12-106 15,-18 2-182-15</inkml:trace>
  <inkml:trace contextRef="#ctx0" brushRef="#br2" timeOffset="90632.03">21298 4313 260 0,'0'0'285'0,"0"0"-223"0,0 0-46 15,0 0 55 1,0 0 22-16,0 0-38 0,9 2 11 16,33-2-1-16,14-4-24 15,15-14 2-15,13-8-21 16,8-2 24-16,-1 0-6 15,-4-1-12-15,-9 6-14 16,-8 3-14-16,-4-1 0 16,-6 5 6-16,-4 1-5 15,-7 2-1-15,-6 3 0 16,-10 2 0-16,-9 2-1 16,-8 2 1-16,-8 2 0 15,-5 2-5-15,-3 0 5 16,0 0-36-16,0 0-31 15,0 0-35-15,0 0-38 0,-7 0-34 16,-6 4-118 0</inkml:trace>
  <inkml:trace contextRef="#ctx0" brushRef="#br2" timeOffset="91182.53">21334 4798 565 0,'0'0'60'16,"0"0"-50"-16,0 0 66 15,0 0 40-15,0 0-35 16,0 0 39-16,135-22-96 0,-56 4 0 16,10-6 17-16,4 0-6 15,3-2 13-15,0 2-35 16,-7 2-12-16,-7 2 24 16,-8 4-23-16,-10 2-2 15,-12 1 3-15,-14 6-1 16,-7 0-2-16,-12 2 0 15,-3 3 0-15,-5 0-1 16,-5 0 1-16,0 0-1 16,-2 0 1-16,-2 2-11 15,-2 0-8-15,0 0-75 16,0 0-55-16,0 0-57 0,-14 0-133 16</inkml:trace>
  <inkml:trace contextRef="#ctx0" brushRef="#br2" timeOffset="93777.23">21311 5514 454 0,'0'0'93'0,"0"0"-78"16,0 0 10-16,0 0 58 16,0 0-13-16,0 0 1 15,-9-8-43-15,9 8-19 16,0 0 3-16,0 8-4 15,0 14 33-15,0 6 17 16,0 4-47-16,0 7 16 16,0 3-3-16,7 6-10 15,-5 0 3-15,2 0-17 16,-2-6 2-16,1-6 12 16,-3-6-8-16,0-4-6 15,0-7 12-15,2-5 6 16,-2-3 0-16,0-4-15 0,2-2-3 15,-2-2 27-15,2-3-24 16,1 0-2-16,-1 0 9 16,5 0-1-16,4 0 2 15,3 0-1-15,5-3-7 16,4-1 21-16,6 0-24 16,4-2 0-16,9 4 2 15,5-1-2-15,7-1 1 16,4 0-1-16,-1-1 0 15,5 0-1-15,4-6 1 16,3-3 0-16,4-1 4 16,3-3-4-16,2-3 0 15,-6 3-1-15,-1 0 1 16,-7 0-6-16,-8 2 6 0,-5 4-4 16,-9 0 4-16,-4 4 0 15,-7 0 0-15,0 2-1 16,-6 2 1-16,-5 0-1 15,-4 0 1-15,-6 2 0 16,-5 2 0-16,0 0 1 16,-3 0-1-16,-2 0 0 15,2-2 0-15,-2 2 0 16,0-2 0-16,3 2 0 16,-1-2 1-16,2 0-1 15,0 2 0-15,-2 0 0 16,1-2 0-16,-1 2 1 15,-2 0-1-15,0 0 0 0,2-2 4 16,-2-2 3 0,0-4 10-16,0-2-9 15,0-8-1-15,0-4 13 0,-2-6-20 16,-3-8 2-16,3-5 8 16,-2-4-9-16,2-2-1 15,0 3 0-15,2 8 0 16,0 4 0-16,0 6 0 15,0-1-13-15,0 5-5 16,0 4-39-16,0 4-49 16,0 5-93-16,-11 4-179 15</inkml:trace>
  <inkml:trace contextRef="#ctx0" brushRef="#br2" timeOffset="95516.86">20032 3509 406 0,'0'0'59'0,"0"0"-57"0,0 0 13 16,0 0 64-16,0 0-37 15,0 0 11-15,-55 48-19 16,55-42-6-16,0 0 9 15,0 2-31-15,0 0 29 16,4 2 23-16,13-2-16 16,8 0-2-16,2 0-7 15,2-2-7-15,0 0-2 16,-2 0-24-16,-6-2 2 16,-5 4 11-16,-5 0-13 15,-9 1 0-15,-2 2 1 16,0 1 1-16,0 6-2 15,-13 0-4-15,-11-1-16 16,1-3 13-16,-1-6-41 16,4-2 15-16,2-5-20 0,5-1 12 15,0 0 16-15,8-4-21 16,0-15 7-16,5-9 8 16,0-4 7-16,0-1 24 15,0 1 3-15,12 6 10 16,1 2 22-16,3 4-13 15,-1 6-6-15,3 2 53 16,-5 8-57-16,-4 2 0 16,-4 2-9-16,-3 0 0 15,3 0-3-15,-3 10 0 0,2 8 1 16,3 0 1-16,-1 0-2 16,4-2 0-16,5-4 4 15,1-2-3-15,1-6 0 16,4-4-1-16,-3 0 3 15,-1 0 0-15,-1 0-2 16,-5-10-1-16,-5 0 12 16,-3-2 2-16,-3-2 3 15,0-4 0-15,0 2-14 16,-18 4 12-16,0 4-15 16,1 4 0-16,-1 4 1 15,2 0-1-15,0 0-29 16,8 0-16-16,0 8-49 15,8 0-12-15,0-2-2 16,10-4 10-16,15-2-34 16,3 0-6-16,8 0-33 15</inkml:trace>
  <inkml:trace contextRef="#ctx0" brushRef="#br2" timeOffset="95811.3">20382 3537 87 0,'0'0'145'0,"0"0"-15"16,0 0 1-16,0 0-48 15,0 0-39-15,0 0-20 16,51-16-10-16,-51 16 17 15,0 10-18-15,0 4-6 16,7-4 16-16,6 0-2 16,5-6 13-16,2-4-1 0,4 0-28 15,3 0 22 1,0 0-27-16,-2-12 0 0,-6 0 17 16,-7-4-17-16,-5 0 9 15,-7 0 10-15,0 0 1 16,0 0 20-16,-7 2-33 15,-9 4-1-15,-3 1 4 16,-2 8-9-16,1 1-2 16,0 0 0-16,4 1-21 15,1 16 6-15,6 1-117 16,4 2-89-16,5-4-192 16</inkml:trace>
  <inkml:trace contextRef="#ctx0" brushRef="#br2" timeOffset="96834.06">20130 4037 608 0,'0'0'138'15,"0"0"-138"-15,0 0 4 16,0 0 49-16,0 0-16 15,0 0-8-15,-53 65 4 16,73-54-17-16,8-3 20 16,9-2-27-16,0-2-6 15,1-3 39-15,-3 2-41 16,-8-1 3-16,-11 0-3 0,-9 0 0 16,-7-1-2-16,0 6-12 15,0 1 13-15,-25 3-19 16,-10 6 16-16,-3-5-37 15,-1 2 13-15,4-6 4 16,4-4 9-16,4-4-9 16,10 0 22-16,5-4-12 15,10-15 13-15,2 0-13 16,0-5-7-16,9-1 4 16,13 2 14-16,0-2-16 15,3 5 18-15,0 4-1 16,0 5 9-16,-6 0 10 15,-3 5 13-15,-5 6-3 16,-7 0-8-16,5 0-20 16,-4 0 0-16,4 14 5 15,1 7-4-15,2-2-1 0,5 3 2 16,6-4-1-16,2-5-1 16,4-5-1-16,0-8 1 15,-3 0-8-15,-2 0 9 16,-5 0-1-16,-9-11 5 15,-3 0-2-15,-7-2 11 16,0 0-5-16,-2-4-4 16,-16 6 20-16,-6-2-25 15,-3 5 0-15,2 7-4 0,1 1 9 16,6 0-11 0,2 0 5-16,10 4-62 0,6 7-26 15,0 1-88-15,0-2-67 16</inkml:trace>
  <inkml:trace contextRef="#ctx0" brushRef="#br2" timeOffset="97061.05">20638 4010 750 0,'0'0'113'0,"0"0"-101"16,0 0 69-16,0 0-25 0,0 0-42 15,0 0-14-15,9 10 0 16,0 11 3-16,0 2-3 16,-1 4-4-16,0-4-4 15,1 2-40-15,1-3-21 16,2-4-73-16,-3-4-55 16,-1-7-298-16</inkml:trace>
  <inkml:trace contextRef="#ctx0" brushRef="#br2" timeOffset="98061.92">20181 4646 779 0,'0'0'27'0,"0"0"-7"16,0 0-18-16,0 0 20 16,0 0 34-16,0 0-42 15,-35 54-3-15,61-44 6 16,8-2-13-16,6-6 48 15,3 0-32-15,-2 0-14 16,-1-2 22-16,-11 4-16 16,-6-2-9-16,-9 2-3 15,-14 4 1-15,0 0-2 16,0 4 1-16,-18 4 0 16,-11 0-6-16,-3-4-7 15,1 0-3-15,4-6-4 16,3-2-24-16,4-4 31 15,6 0-42-15,10-1 11 16,4-21-12-16,0-5-28 0,0-3 49 16,14 0 18-16,5 2 12 15,4 6 0-15,-1 2 10 16,0 6 19-16,1 2 42 16,-5 4-13-16,-5 4-31 15,-7 2 0-15,2 2-21 16,-6 0 17-16,2 2-18 15,3 12 2-15,-1 4 8 16,8-2-7-16,3 0-3 16,6-6 0-16,4-4 4 15,2-6-4-15,2 0 0 16,0 0 0-16,-2-10-9 16,-2-4 9-16,-8-2 0 0,-7-4-1 15,-8 2 1-15,-4-2 1 16,0 2-1-16,-11 1 0 15,-11 8 16-15,-3 4-14 16,-4 5 5-16,2 0-7 16,3 0 4-16,4 7-11 15,11 7 0-15,4 0-97 16,5-2-81-16,0-6-260 16</inkml:trace>
  <inkml:trace contextRef="#ctx0" brushRef="#br2" timeOffset="98363.45">20748 4514 861 0,'0'0'123'0,"0"0"-66"16,0 0-29-16,0 0 12 16,0 0-10-16,0 0-27 15,139-43-3-15,-116 43 0 16,-10 21-44-16,-8 3 25 15,-5 6-7-15,0 2 15 16,-16 0 10-16,-2-4 1 16,1-4 2-16,6-4 0 15,3-8-2-15,6-4 30 0,2-2-29 16,0-4 5 0,14-2-3-16,17 0-1 0,11 0 5 15,6-12-7-15,0-2-60 16,-3 2-42-16,-12 6-62 15,-9 4-38 1</inkml:trace>
  <inkml:trace contextRef="#ctx0" brushRef="#br2" timeOffset="99217.38">20373 5206 653 0,'0'0'62'0,"0"0"-41"0,0 0 41 15,0 0-32-15,0 0-16 16,-53 105-13-16,86-94 3 16,11-5 45-16,3-5-48 15,5-1 18-15,-8 0-6 16,-4 0 5-16,-7 0 17 16,-12 0-19-16,-8 5-12 15,-8-1 12-15,-5 4-14 16,0 2-2-16,-14 4 8 15,-13 4-6-15,-6 2-1 16,-9-4-1-16,-3 2-12 16,1-8 10-16,4-4-48 15,9-6 8-15,8 0 15 16,14-16-2-16,9-14-60 0,0-8-14 16,18 2 29-16,9 2 60 15,6 1-35-15,-2 7 49 16,-2 2 19-16,-2 6 3 15,-7 4 35-15,-2 6 23 16,-7 8 11-16,-2 0-12 16,-5 0-78-16,3 10 3 15,-1 10 23-15,2 4-11 16,0-2-11-16,1-1-5 16,5-6 0-16,3-4 11 0,6-9-11 15,-1-2 0-15,2 0 7 16,-1-14-7-1,-5-8 0-15,-5 1-2 16,-9-1 2-16,-4 2-5 0,0 2 5 16,-9 4 0-16,-13 5 4 15,-2 6-4-15,-3 3 0 16,0 0-3-16,5 3 3 16,4 8-10-16,7 3-73 15,9 1-119-15,2-10-62 16</inkml:trace>
  <inkml:trace contextRef="#ctx0" brushRef="#br2" timeOffset="99579.26">20835 5083 755 0,'0'0'186'0,"0"0"-150"16,0 0 2-16,0 0 0 15,0 0-20-15,0 0-1 16,131-52-17-16,-118 52-12 16,-7 2 8-16,-6 16-20 15,0 4 0-15,0 2 14 16,-11 2 10-16,1-4-1 0,0-4 1 16,10-4 0-1,0-2 4-15,0-2-1 0,16-2 3 16,7-2-6-16,0 1 3 15,0-3 9-15,-7-1-12 16,-5 4 0-16,-7-2 10 16,-4 1-7-16,0 6-3 15,-2 5 1-15,-23 2 4 16,-6 6 1-16,-4 1-6 16,-1 4-56-16,1-2-81 15,3-4-162-15</inkml:trace>
  <inkml:trace contextRef="#ctx0" brushRef="#br2" timeOffset="100408.08">20462 5927 474 0,'0'0'476'0,"0"0"-476"16,0 0 9-16,0 0 15 16,0 0 26-16,-80 111-9 15,80-92-22-15,17-2-17 16,14-5 18-16,3-6-16 15,4-5 2-15,0-1 30 16,-5 0-27-16,-1 0 10 0,-12 0-2 16,-7 0-15-16,-7 0 14 15,-6 4-16-15,0 5 0 16,0 1 7-16,-12 4-7 16,-9-2-10-16,0-2-29 15,0-2-24-15,1-8 26 16,5 0-33-16,5 0-49 15,8-26 13-15,2-4-11 16,0-2 47-16,7 2 56 16,6 5 14-16,3 7 2 0,-3 4 33 15,2 3 46 1,-1 0 32-16,-1 3-44 16,3 5 5-16,-3 3-19 0,1 0-45 15,1 0-3-15,-1 3-7 16,3 9 0-16,2 0 2 15,0-2-2-15,4-4 0 16,-1-2 0-16,-1-4 4 16,-4 0-11-16,-3 0 7 15,-3 0 0-15,-3-4 0 16,-3-6 2-16,-3-1-2 16,-2-2 0-16,0-1 6 15,-2 1 19-15,-14 2-25 16,-2 4 1-16,-1 2 8 15,-2 5-9-15,5 0-2 0,3 0-3 16,5 0-22-16,6 6-62 16,2 0-106-16,0-4-41 15</inkml:trace>
  <inkml:trace contextRef="#ctx0" brushRef="#br2" timeOffset="101080.78">20977 5815 789 0,'0'0'102'0,"0"0"-101"15,0 0 50-15,0 0-34 0,0 0 1 16,0 0-6 0,0 0 6-16,20 14-11 0,-18-10-7 15,-2 0 0-15,0-2 20 16,0 0-18-16,0-2 22 15,0 0 15-15,0 0-10 16,0 0 3-16,0 0-25 16,0 0-5-16,0 0 19 15,0 0-20-15,0 0-1 16,0 0 1-16,0 0 0 16,0-4-1-16,2 0-2 15,-2 2 2-15,0-2 1 16,0 2 0-16,0 0-1 15,0 0 1-15,0-2 2 16,0 2 5-16,0 0-8 0,0-2 0 16,0 2 8-16,0 0-8 15,0 2-1-15,0 0 1 16,0-2 0-16,0 2 0 16,0 0-2-16,0 0 2 15,0 0 0-15,0 0 0 16,0 0-1-16,0 0 1 15,0 0 3-15,0 0-1 16,0 0-2-16,0 14 0 16,0 4 12-16,3 4-12 15,5-4 0-15,2 0 1 16,1-6 0-16,-1-1 1 16,4-8-2-16,-1-3 0 15,3 0 0-15,2 0 0 0,0-6 0 16,-3-10-1-16,1 4 2 15,-5 2-2-15,-7 4-2 16,0 4 3-16,-4 2-2 16,0 0 2-16,0 0-5 15,3 16 5-15,0 12 4 16,1 4-2-16,-2 4-2 16,5 2-13-16,-3 5-17 15,-4-3-155-15,0-6-274 16</inkml:trace>
  <inkml:trace contextRef="#ctx0" brushRef="#br2" timeOffset="102825.69">21529 3355 326 0,'0'0'77'0,"0"0"-45"16,0 0-8-16,0 0 37 15,0 0-16-15,0 0-31 16,-8 0 23-16,8 0-17 15,-3 0 11-15,3 0 20 0,-2 0 3 16,2 0 8-16,0 0-15 16,0 0-1-16,0 0 16 15,0 0-27-15,0 0-4 16,0-5-1-16,11-3-25 16,7-3-1-16,0 3-4 15,0 1 0-15,-3 5 8 16,-1 2-8-16,-3 0-2 15,-3 10 2-15,2 11 1 16,-4 5 2-16,-1-1-3 16,-1 4 0-16,0-5-1 15,1 0 1-15,0-4-35 16,1-4-35-16,1-6-50 16,-1-6-114-16,-4-4-304 0</inkml:trace>
  <inkml:trace contextRef="#ctx0" brushRef="#br2" timeOffset="102991.23">21612 3499 813 0,'0'0'87'0,"0"0"-84"0,0 0 25 15,0 0 43-15,0 0-64 16,0 0-4-16,116-58-6 0,-72 40-61 15,-6 0-78-15,-13 8-105 16</inkml:trace>
  <inkml:trace contextRef="#ctx0" brushRef="#br2" timeOffset="104010.75">21824 3804 250 0,'0'0'537'0,"0"0"-470"15,0 0-50-15,0 0 98 16,0 0-55-16,0 0-42 16,-34 21 6-16,27 12-21 15,3 3 6-15,2 0-4 16,2-4-4-16,0-4 8 15,2-4-9-15,12-12 0 16,-1-4 6-16,0-5-2 16,0-3-2-16,-2 0 3 15,1 0 2-15,-3-9 25 16,-5-3-32-16,-4-2 1 0,0 4 22 16,0 0-22-16,0 4-1 15,0 4 0-15,-11 2-6 16,-3 0-2-16,-1 0-77 15,-1 20-48-15,-1-2-27 16,1 0-166-16</inkml:trace>
  <inkml:trace contextRef="#ctx0" brushRef="#br2" timeOffset="105203.75">21843 4416 650 0,'0'0'83'0,"0"0"-58"16,0 0 69-16,0 0-1 16,0 0-16-16,0 0-42 15,-95-3-34-15,95 3 11 16,0 3-12-16,0 4 0 15,8 1 3-15,13 0 5 0,8 1-4 16,2-4-2-16,4 1 5 16,1-4 5-16,-3 0-12 15,-4 2 0-15,-6-1 6 16,-7 2-4-16,-10 1 0 16,-4 1-2-16,-2 1 1 15,0 2 4-15,-14 1-5 16,-7 6 0-16,-8-3-1 15,0-1 5-15,-2 1-4 16,4-3 0-16,4-3 0 16,8-4 1-16,9-4-1 15,6 0 0-15,0 0 4 0,0-8-4 16,13-12-13-16,9-8 8 16,5 0 5-16,-1-5-17 15,-4 4 16-15,-3 0 1 16,-11 4 0-16,-6 4 1 15,-2 3 1-15,0 6-2 16,-4 4 4-16,-14 2 4 16,1 2-8-16,-6 4 0 15,-2 0-6-15,1 0 6 16,0 14-48-16,4 8-75 16,1-2-60-16,6 0-94 15</inkml:trace>
  <inkml:trace contextRef="#ctx0" brushRef="#br2" timeOffset="107626.27">21870 4969 582 0,'0'0'122'0,"0"0"-99"0,0 0 64 15,0 0-4-15,0 0-1 16,0 0-36-16,16-20-46 16,6 14 0-16,-4 4 21 15,0 2-21-15,-7 0 0 16,-7 8 0-16,-4 16 2 16,0 6 1-16,-2 4-3 15,-20 0 0-15,0-2 9 16,-1-4-7-16,5-6-2 15,3-2 11-15,3-8-2 16,8-4 23-16,2-3-32 0,2-5 0 16,0 0 14-16,0 0-11 15,2 0-2-15,14 0 10 16,9-3-2-16,3-7 12 16,1-2-21-16,2 0 0 15,0 0 1-15,0 2-1 16,-2 0-22-16,-4 4-54 15,-4 4-70-15,-8 0-91 16,-7 2-225-16</inkml:trace>
  <inkml:trace contextRef="#ctx0" brushRef="#br2" timeOffset="109116.99">22059 5620 575 0,'0'0'91'0,"0"0"-30"15,0 0 40-15,0 0-30 16,0 0-32-16,0 0-9 16,-89-29-30-16,70 29 12 15,-2 0 22-15,-3 1-31 0,0 11 1 16,-1 4 10 0,7-1-8-16,5 3 13 0,3-3-19 15,6 3 7-15,4-1-5 16,0-3-2-16,0-4 0 15,0-4 1-15,10-4 0 16,3 0-1-16,7-2 0 16,2 0 3-16,0 0 8 15,1-12-11-15,-1 0 0 16,-2-1 5-16,0 2 0 16,-5 1-5-16,1-1 8 15,-3 3-7-15,-1 1 46 16,-3 0-32-16,-3 3 1 15,-2 3 16-15,1 1-30 16,0 0 1-16,-3 0-3 16,2 0 0-16,1 4 12 15,-1 14-11-15,0 8-1 0,-1 3 22 16,1 6-20-16,-4 3-2 16,0-2 0-16,3 0 1 15,-3-4-7-15,0-6 6 16,0-2-71-16,0-3-45 15,0-8-114-15,0-7-296 16</inkml:trace>
  <inkml:trace contextRef="#ctx0" brushRef="#br2" timeOffset="117221.56">9649 6025 453 0,'0'0'23'0,"0"0"32"15,0 0-17-15,0 0 0 0,0 0 37 16,0 0-23-16,0 0-18 16,0 0 3-16,-36 0-20 15,30 0 40-15,4 0-14 16,2 0-8-16,-2 0 0 16,2 0-8-16,0 0 16 15,0 0-24-15,0 0-17 16,0 0 19-16,8-1-14 15,17-2-7-15,8-1 10 16,15 1 6-16,2-5 18 16,2-1-34-16,-4 4 0 15,2-2 12-15,-8 3-11 16,-6 2-2-16,-8 2 1 0,-3 0-1 16,-5 0-23-16,-5 0-44 15,-3 0-40-15,-5 0-43 16,-7 2-85-16,0-2-196 15</inkml:trace>
  <inkml:trace contextRef="#ctx0" brushRef="#br2" timeOffset="117583.2">10035 5865 593 0,'0'0'153'0,"0"0"-127"16,0 0 30-16,0 0-16 15,0 0 39-15,0 0-22 16,-16 0-39-16,16 0-11 16,9 0-3-16,4 4 6 15,6 2 63-15,2-2-47 16,0 2 9-16,1-2-6 15,-2 2-8-15,-4 0 5 16,-6 0-26-16,-3 0 0 16,-2 0 11-16,-5 6-11 0,0 4 0 15,-2 7 4 1,-23 6 1-16,-8 6-5 0,-4 5-31 16,-2 6-73-1,1-2-26-15,0-10-281 0</inkml:trace>
  <inkml:trace contextRef="#ctx0" brushRef="#br2" timeOffset="120281.54">10565 5837 458 0,'0'0'128'0,"0"0"-89"15,0 0 15-15,0 0 77 16,0 0-72-16,0 0 28 15,0-48-28-15,-2 48-39 16,2 0 1-16,-2 0-21 16,-3 2-5-16,-1 30 4 15,-8 12 2-15,-1 8 8 16,1 3 0-16,1-5-6 16,1-6 4-16,4-6-7 15,3-8 0-15,-1-8 9 16,6-10-6-16,-2-4-3 15,2-6 0-15,0-2 0 0,0 0 14 16,0 0-12-16,0 0-2 16,0-22 40-16,4-8-38 15,5-12-2-15,-3-5 0 16,4 0 2-16,-4-8 1 16,1 1-3-16,-1 4 0 15,4 4 14-15,-4 10-14 16,1 7 5-16,-1 14 5 15,-6 8-6-15,0 7 2 16,0 0-6-16,4 0-16 0,1 15 13 16,4 15-3-1,2 8 6-15,0 6 3 0,1-4-2 16,-2 0 10-16,2-6-11 16,1-4 0-16,0-4 8 15,1-3-5-15,-3-8-6 16,-2-3 6-16,-2 1-3 15,-1-5 0-15,-3-1-9 16,-1 2-58-16,-2-5 3 16,0-2-91-16,0-2-51 15,0 0 27-15,0 0-154 16</inkml:trace>
  <inkml:trace contextRef="#ctx0" brushRef="#br2" timeOffset="120484.77">10440 6096 573 0,'0'0'94'16,"0"0"-49"-16,0 0 38 15,0 0-3-15,0 0-1 16,0 0-49-16,0 1-29 16,29-1 29-16,9-9-27 15,5-5-3-15,-1-3 0 16,2 2-41-16,-1-2-75 15,-10 2-88-15,-8 2-138 16</inkml:trace>
  <inkml:trace contextRef="#ctx0" brushRef="#br2" timeOffset="120938">10939 5759 353 0,'0'0'216'0,"0"0"-169"16,0 0 4-16,0 0-2 15,0 0 47-15,0 0-45 16,-38-22 6-16,28 22-55 16,-4 8-2-16,1 12 17 15,-1 6 13-15,3 4 2 16,2 2-7-16,7 0-23 15,2 0 40-15,0-2-41 16,0-3-1-16,15-8 10 0,8-5-10 16,6-7 3-1,11-7-3-15,7 0-18 0,1 0-17 16,4-15-165-16,-10-3-93 16</inkml:trace>
  <inkml:trace contextRef="#ctx0" brushRef="#br2" timeOffset="121558.02">11167 5799 754 0,'0'0'123'0,"0"0"-92"0,0 0-23 16,0 0 18-16,0 0-16 15,0 0 0-15,111-40-20 16,-87 40-91-16,-5 0-79 16,-11 0-55-16</inkml:trace>
  <inkml:trace contextRef="#ctx0" brushRef="#br2" timeOffset="121737.86">11211 5871 593 0,'0'0'80'0,"0"0"-66"15,0 0 9-15,0 0 63 16,0 0-20-16,0 0-25 16,13 4-38-16,16-6 4 15,2-8-7-15,0 0-42 16,-2 0-57-16,-2 2-98 15,-2 0-153-15</inkml:trace>
  <inkml:trace contextRef="#ctx0" brushRef="#br2" timeOffset="122720.56">11494 5582 621 0,'0'0'93'0,"0"0"9"15,0 0-28-15,0 0 7 16,0 0-7-16,0 0-38 16,-4-46-2-16,28 30-34 15,7 4 0-15,-2 2 8 16,1 6-8-16,-9 4-1 0,-5 0 1 15,-3 6 0-15,-1 16-1 16,-6 8 1-16,1 6 0 16,-5 3 8-16,0 1-8 15,2 0-3-15,0-4 3 16,2-6 0-16,1-4 0 16,1-8 0-16,2-2-8 15,-2-4-3-15,-3-2-66 16,-1-4-107-16,-4-2-85 15</inkml:trace>
  <inkml:trace contextRef="#ctx0" brushRef="#br2" timeOffset="122914.01">11572 5815 752 0,'0'0'98'0,"0"0"-57"16,0 0-7-16,0 0 21 15,0 0 16-15,144-97-71 16,-90 72 0-16,-2-1-4 16,-6 1 4-16,-9 11-7 15,-12 9-117-15,-13 2-177 16</inkml:trace>
  <inkml:trace contextRef="#ctx0" brushRef="#br2" timeOffset="134141.03">9732 7369 263 0,'0'0'169'0,"0"0"-146"15,0 0-3-15,0 0 46 16,0 0 16-16,0 0-23 15,0 0-25-15,-25-10-18 16,25 10 31-16,0 0-4 16,0 0 1-16,-2 0 18 15,-5 0-18-15,1 0-4 16,-6 0-31-16,1 0-8 16,-2 0 42-16,4 0-40 15,0 0 0-15,1 0 28 16,5 0-6-16,1 0-8 15,2 0-6-15,0 0-8 16,0 0 22-16,0 0-25 16,13 0-2-16,14 0 2 15,4 0 15-15,5 0-7 16,1 0-8-16,1 0 8 0,1 0 5 16,-4 0-13-16,-2 0 0 15,-6 0-6-15,-4 0 6 16,-6 0-21-16,-3 0-39 15,-3 0-22-15,0 0 6 16,-5 0-66-16,-1 0-43 16,0 0 6-16,-3-2-114 15</inkml:trace>
  <inkml:trace contextRef="#ctx0" brushRef="#br2" timeOffset="134490.84">10031 7279 339 0,'0'0'98'0,"0"0"5"0,0 0-11 16,0 0-5-16,0 0 46 16,0 0-23-16,-29-18-41 15,29 18-21-15,0 0-9 16,0 0 26-16,0 0-52 16,0-3-6-16,0 3 14 15,0 0-20-15,0 0-2 16,2 0 2-16,11 0 2 15,5 9 32-15,-3 1-35 16,3 2 0-16,-1 2 17 16,-3-2-16-16,-3-2 2 0,-1 0-3 15,-4-2 0-15,-4 2 6 16,-2 4-6-16,0 2 0 16,0 6 7-16,-22 4-6 15,-3 2-2-15,-4 2-25 16,0 1-42-16,5-1-52 15,0-6-138-15,5-8-319 16</inkml:trace>
  <inkml:trace contextRef="#ctx0" brushRef="#br2" timeOffset="138762.07">10826 7104 279 0,'0'0'136'16,"0"0"-97"-16,0 0-17 16,0 0-3-16,0 0 94 15,0 0-54-15,0 0 10 16,0-8 13-16,0 7-28 15,0-2 27-15,0 1-45 16,0 0 7-16,0 0 39 16,0 0-66-16,0 0 3 0,0-2 6 15,0 0-3-15,0-6-8 16,13-2-14-16,5 0 0 16,6-2-1-16,1 4 1 15,2 0 0-15,-3 4 0 16,-1 4 1-16,-4 2-2 15,-3 0 1-15,-5 2 0 16,-2 18-7-16,-7 4 7 16,-2 9-7-16,0 4 7 15,0 3 5-15,0 3-5 16,-2-5-1-16,-5 0 1 16,3-4 0-16,2-6 0 0,0-4 0 15,0-4 0 1,2-4 0-16,0-4 0 15,0 0-62-15,0-2-35 16,0-2-31-16,-3-2-59 0,-4-6-37 16,-2 0-241-16</inkml:trace>
  <inkml:trace contextRef="#ctx0" brushRef="#br2" timeOffset="139026.9">10852 7363 592 0,'0'0'114'0,"0"0"-51"15,0 0 8-15,0 0 22 0,0 0-24 16,0 0-27-16,31-28-41 16,0 14-1-16,8 0 23 15,-1 0-19-15,-1 0 8 16,-1 0-12-16,-7 4 5 15,-9 6-9-15,-7 2 4 16,-5 2-50-16,-4 0-21 16,-4 0-47-16,0 6-49 15,0 2-63-15</inkml:trace>
  <inkml:trace contextRef="#ctx0" brushRef="#br2" timeOffset="142273.14">11421 7193 305 0,'0'0'53'0,"0"0"-29"16,0 0-14-16,0 0 26 15,0 0 6-15,0 0-18 16,0-3 21-16,0 3-25 15,0 0 13-15,0 0 25 16,0 0-11-16,0 0 6 16,0 0 19-16,0 0-39 15,0 0 40-15,0 0-43 16,0 0 7-16,0 0 2 16,0 0-12-16,0 0 1 15,0 0-11-15,0 0-12 16,0 0 40-16,0 0-44 0,0-1 3 15,13-3 6 1,9 0-6-16,9 0 7 0,3-2-10 16,1 2 9-16,1-3-4 15,-5 4-6-15,0-1 0 16,-4 1 0 0,-7-2 0-16,-5 2 1 0,-5 3-1 15,-8-2 0-15,0 2 4 16,-2 0-4-16,0 0 0 15,0 0 8-15,0 0-8 16,0 0-3-16,-2 0-49 16,-10 0-80-16,0 9-57 0,-5-5-163 15</inkml:trace>
  <inkml:trace contextRef="#ctx0" brushRef="#br2" timeOffset="145303.25">12158 6774 222 0,'0'0'261'16,"0"0"-183"-16,0 0-46 0,0 0 30 16,0 0 59-1,0 0-55-15,0 0-27 0,-16-29 17 16,16 29-24-16,-2 0 14 16,2 0-27-16,0 0-6 15,-2 0 30-15,-2 0-42 16,-3 0-1-16,-3 7 9 15,0 6-3-15,-3 6 13 16,1 0-19-16,-1 3 0 16,2 3 13-16,2 1-7 15,0 4-6-15,5 0 13 16,-1 4-5-16,5-4-1 16,0 2-7-16,0-4 0 15,0-2 8-15,0 1-8 16,7-5 0-16,8-3 4 0,3-1-2 15,0-4 2-15,2-1-4 16,0-8 0-16,3 0 9 16,1-5-9-16,-2 0 0 15,1 0 5-15,-6-2 0 16,-3-8-1-16,-6 2-4 16,-1-3 2-16,-3 4 15 15,-4-4-10-15,0 4-7 16,0-4 12-16,0 1-10 15,-15 2-2-15,-12 6-3 16,-4 2-12-16,-7 0 12 16,3 2-33-16,2 13-12 0,6 5-7 15,4 3-78 1,10-1-93-16,4-4-73 0</inkml:trace>
  <inkml:trace contextRef="#ctx0" brushRef="#br2" timeOffset="146556.16">10607 7195 312 0,'0'0'118'0,"0"0"-72"15,0 0 7-15,0 0 27 16,0 0-33-16,0 0 5 16,-4 0 17-16,4 0-16 15,0 0-6-15,0 0-15 16,4 0-5-16,10 0 38 15,3-5-52-15,1 1-5 16,1 0-8-16,-6 3 4 16,-1 1-8-16,0 0-78 15,-3 0-39-15,-7 0-24 16,-2 0-61-16,0 8-225 16</inkml:trace>
  <inkml:trace contextRef="#ctx0" brushRef="#br2" timeOffset="146732.24">10607 7195 446 0,'7'102'105'0,"-7"-102"-95"15,0 0 68-15,0 0 8 16,5 0-17-16,12 0-35 16,3 0-24-16,3-4-5 15,-6-2-5-15,1 4-25 16,-7 0-64-16,-1 0-109 15,-8 0-185-15</inkml:trace>
  <inkml:trace contextRef="#ctx0" brushRef="#br2" timeOffset="147603.7">10220 7060 527 0,'0'0'72'0,"0"0"-39"16,0 0 8-16,0 0 16 15,0 0 1-15,0 0-50 16,-12-4 4-16,8 26 5 16,-1 6 5-16,-1 5-15 15,2-5 19-15,1 0-24 16,3-6 0-16,0-4 6 16,0-6-1-16,0-4 22 15,0-5-29-15,0 0 0 16,0-3 22-16,0 0-16 0,0 0 10 15,0 0 17-15,-4-16-25 16,-1-8 4-16,3-8-12 16,0-3 0-16,-1-6 3 15,1-6-3-15,2 1 0 16,0-4-1-16,0 8 3 16,0 4-1-16,0 12 1 15,0 9-2-15,0 8 34 16,0 5-32-16,0 4-4 15,0 0 1-15,0 0-5 16,9 20-7-16,7 8 10 16,2 6 3-16,-1 0 0 15,2 0 7-15,-6 0-13 16,1-6 6-16,-4-2 0 0,1-2 4 16,-3-3-4-16,-4-3-16 15,-2-3-6-15,-2-2-73 16,0-1-42-16,0-5-35 15,-6-3-113-15</inkml:trace>
  <inkml:trace contextRef="#ctx0" brushRef="#br2" timeOffset="147809.63">10104 7140 491 0,'-2'-1'97'0,"2"-2"-72"16,0 3 26-1,0-1 35-15,0-2 16 0,0-1-63 16,10-2-36-16,13-2 35 16,4-2-34-16,2 2 6 15,0-2-10-15,-2 2-10 16,0 2-54-16,-6-2-141 16,-3-2-98-16</inkml:trace>
  <inkml:trace contextRef="#ctx0" brushRef="#br2" timeOffset="148153.22">10496 6818 159 0,'0'0'238'0,"0"0"-156"16,0 0-2-16,0 0-14 16,0 0 25-16,0 0 2 15,-6-16-69-15,-10 17 8 16,-3 18-4-16,2 1 5 16,3 3 31-16,3 4-56 15,7-3 27-15,4-2-17 16,0-2-12-16,4-4-1 0,17-4-5 15,8-6 0 1,4-2-8-16,5-4-12 0,4 0-107 16,-4-2-55-16,-4-12-70 15</inkml:trace>
  <inkml:trace contextRef="#ctx0" brushRef="#br2" timeOffset="151609.19">10870 7936 573 0,'0'0'149'16,"0"0"-90"-16,0 0-31 16,0 0 27-16,0 0-27 15,0 0-26-15,79-37-2 16,-56 33 0-16,-4 4-125 15,-13 0-55-15,-6 0-149 16</inkml:trace>
  <inkml:trace contextRef="#ctx0" brushRef="#br2" timeOffset="151766.37">10870 7936 574 0,'-2'57'47'0,"2"-57"-24"0,0 0-11 16,0 0 38-16,7 0 15 15,15 0-7-15,5 0-45 16,0-4-13-16,2-4-13 16,-3-1-64-16,-4 2-149 15</inkml:trace>
  <inkml:trace contextRef="#ctx0" brushRef="#br2" timeOffset="152089.13">11290 7786 433 0,'0'0'299'0,"0"0"-210"16,0 0-44-16,0 0 60 16,0 0-51-16,0 0-45 0,0-8 3 15,6 28-5-15,5 6 2 16,1 6-9-16,-4 2 4 16,-1 4-15-16,-1 2-12 15,-4-3-134-15,-2-7-110 16</inkml:trace>
  <inkml:trace contextRef="#ctx0" brushRef="#br1" timeOffset="-179645.06">1169 10894 323 0,'0'0'312'15,"0"0"-266"-15,0 0-18 16,0 0 42-16,0 0 35 16,0 0-19-16,-31-9-41 15,31 9 7-15,0 0-31 16,0 0 3-16,0 0-7 15,0 0-14-15,0 0 15 16,0 0-18-16,0 0 0 16,4 0 8-16,12 14 6 0,2 5 21 15,9 3-13-15,2 5-12 16,4 3 25-16,7 2-34 16,5 2 4-1,1-2 31-15,4 0-33 0,-1-2 5 16,-3-2-1-16,-2-4-4 15,-3 0 24-15,-5-2-27 16,-5-4 0-16,-6 1 6 16,-8-8-2-16,-5-3-5 15,-8 0 1-15,-2-6 0 0,-2 0 5 16,0-2-5 0,0 0-4-16,0 0 3 15,0 2-38-15,-14-2-21 0,-5 0-57 16,-2 0-69-16,4-4-162 15</inkml:trace>
  <inkml:trace contextRef="#ctx0" brushRef="#br1" timeOffset="-179166.54">1635 10908 561 0,'0'0'67'0,"0"0"-63"16,0 0 46-16,0 0 77 16,0 0-30-16,0 0-33 15,4-38-30-15,-4 38-11 16,0 0 7-16,0 0-30 15,-2 0 4-15,-9 12 19 16,-1 5-22-16,-3 6 17 16,-5 8 4-16,-2 6-11 15,-7 6 8-15,-4 5-19 16,-4 2 3-16,-2 4 19 16,-5 0-19-16,1-1-3 0,3-3 2 15,4-10 11-15,9-8 22 16,5-4-35-16,5-4 0 15,3-6 8-15,3-6-8 16,7-4 0-16,-1-6 0 16,5-2 2-16,0 0 3 15,0 0-5-15,0 0-11 16,0 0 8-16,0 0-55 16,2-14-73-16,11-2-87 15,0 2-161-15</inkml:trace>
  <inkml:trace contextRef="#ctx0" brushRef="#br1" timeOffset="-178483.7">1082 12194 804 0,'0'0'35'0,"0"0"19"0,0 0 15 16,0 0 29-16,0 0-16 15,0 0-52-15,-6-10 4 16,21 12-29-16,12 24-4 15,4 8 31-15,4 6-16 16,4 4-4-16,1-2-2 16,4-2-6-16,1-4 15 15,1-5-19-15,-3-6 0 16,-3-3 9-16,-2-4-8 16,-7-1-2-16,-4-5 0 15,-9-2 1-15,-5-2-10 16,-7 0 2-16,-2-2-36 0,-2 0-39 15,-2 0-58-15,0-2-32 16,0-4-25-16,-12 0-164 16</inkml:trace>
  <inkml:trace contextRef="#ctx0" brushRef="#br1" timeOffset="-177916.46">1548 12082 567 0,'0'0'105'16,"0"0"-99"-16,0 0 35 16,0 0 46-16,0 0-23 15,0 0 39-15,-27-18-50 16,27 15-20-16,0 3-3 16,0-1-16-16,-2 1 28 15,2 0-32-15,-2 0-8 0,-3 0 12 16,-1 9-10-16,-5 19-4 15,-7 11 8-15,-3 7-4 16,-2 10 14-16,-6 2-18 16,-3 4 0-16,-6 2 17 15,4-3-15-15,3-5 7 16,4-4 4-16,4-6 3 16,-2-4 13-16,2-4-29 15,3-4 1-15,3-4 7 16,1-6-4-16,5-6-5 0,4-5 2 15,3-6 0 1,2-4-1-16,2-3-1 0,0 0 1 16,0 0 13-16,0 0-13 15,0 0 0-15,0-3-12 16,0-7-23-16,0-4-21 16,0 2-69-16,0 1-105 15,4-4-97-15</inkml:trace>
  <inkml:trace contextRef="#ctx0" brushRef="#br2" timeOffset="-155851.85">10211 8085 185 0,'0'0'553'0,"0"0"-486"0,0 0-26 15,0 0 22-15,0 0 30 16,0 0-38-16,-22-34-55 16,22 34 8-16,0 26-18 15,-3 12 13-15,-3 12-3 16,-1 5 6-16,0 3-3 15,1-3-1-15,3-2-2 16,1-11 0-16,2-10 1 16,0-12-1-16,0-12 0 15,0-4 4-15,0-4 3 0,0 0 6 16,0-14 20-16,0-20 12 16,2-14-25-16,7-10-20 15,-5-2 0-15,-1-1 6 16,-3 3 6-16,2 4-6 15,-2 14 12-15,0 14-17 16,0 10 35-16,0 12-36 16,0 2 0-16,2 2-2 15,5 4-2-15,2 26-3 16,6 10 6-16,1 8 1 0,5-2 0 16,-2-2 0-1,1-6-1-15,1-4-5 0,-4-2 6 16,1-7-17-16,-5-9-18 15,-4-4-41-15,-4-4 28 16,-3-2-75-16,-2-5-55 16,0-1 16-16,0 0-129 15</inkml:trace>
  <inkml:trace contextRef="#ctx0" brushRef="#br2" timeOffset="-155681.29">10160 8386 618 0,'0'0'126'15,"0"0"-64"-15,0 0 21 0,0 0-12 16,0 0-27-16,0 0-7 16,-21 0-33-16,44-8-4 15,8-2 1-15,7-7 6 16,5-1-14-16,-4 0-69 16,-3-1-141-16,-5 1-37 15</inkml:trace>
  <inkml:trace contextRef="#ctx0" brushRef="#br2" timeOffset="-155355.06">10480 8043 502 0,'0'0'113'0,"0"0"-73"0,0 0 30 15,0 0 33-15,0 0-35 16,0 0 9-16,0-42-33 16,0 42-14-16,0 0-5 15,-2 0-11-15,-7 12 12 16,-2 16-19-16,0 6 18 16,0 6 21-16,7-2-34 15,4-4 7-15,0-6-13 16,2-4-4-16,19-7 8 15,6-3-10-15,10-6 0 16,2-8-8-16,6 0-20 16,-2 0-109-16,-8-17-162 15</inkml:trace>
  <inkml:trace contextRef="#ctx0" brushRef="#br2" timeOffset="-151816.81">9522 13834 645 0,'0'0'56'0,"0"0"-48"0,0 0 0 16,0 0 62-16,0 0-10 15,0 0-36-15,0 0-7 16,-2 0-11-16,2 0 18 16,0 0 43-16,0 0-28 15,0 0 15-15,0 0-28 16,-2 0-4-16,0 0 17 16,2 0-24-16,-3 0 11 15,3 0-1-15,0 0-12 16,0 0 17-16,0 0-30 15,0 0 0-15,0 0 17 16,0 0-13-16,0 0 4 0,0 0 4 16,0 0-5-16,0 0 7 15,0 0-14-15,3 0 0 16,12-2 3-16,7-2 1 16,5 4-4-16,0-2 0 15,-2 2 3-15,-1 0-5 16,-2-2 2-16,-6 2 0 15,-1 0-1-15,-1-4 1 16,-5 2 0-16,-1 2-20 16,-3-2-9-16,0 2-12 15,-3 0-75-15,-2 0-9 16,0 0-45-16,0 0-64 16,0 0-201-16</inkml:trace>
  <inkml:trace contextRef="#ctx0" brushRef="#br2" timeOffset="-151339.81">9725 13738 549 0,'0'0'89'0,"0"0"-58"15,0 0 42-15,0 0 57 16,0 0-44-16,0 0-32 16,-6-12-22-16,4 12 10 15,-2-4 24-15,2 2-26 16,0 2-7-16,0 0 5 16,2 0-11-16,-2 0-2 15,2 0-25-15,0 0 2 16,0 0-2-16,0 0 0 15,0 0-10-15,2 6 10 16,18 6 4-16,7 2 6 16,2 0-10-16,0-2 6 15,5-2 11-15,-5 0-17 16,-2 0 0-16,-6-2 6 16,-5 0-4-16,-7-2-2 15,-5 0-1-15,-4 0 1 0,0 2 2 16,0 2-2-16,-6 8 0 15,-17 4 8-15,-10 4-8 16,-7 5-26-16,-5 1-54 16,-1 1-85-16,0-3-53 15,4-3-346-15</inkml:trace>
  <inkml:trace contextRef="#ctx0" brushRef="#br2" timeOffset="-144437.39">10274 13986 304 0,'0'0'109'0,"0"0"-89"16,0 0-10-16,-39 123 8 15,35-105 23-15,4-4 15 16,-3-8-53-16,3-4 4 16,0-2 15-16,0 0-13 15,0 0 49-15,0 0 12 16,0-16-41-16,0-10-22 16,0-8-6-16,0-6-1 15,0-7 34-15,0-3-28 0,0-4 8 16,7-2-5-16,3 8 8 15,0 8 17-15,-1 10 6 16,-3 12-20-16,0 10 28 16,-4 3-38-16,-2 5-4 15,0 0-6-15,2 3-7 16,4 25 7-16,1 12 2 16,5 8-1-16,1 0 19 15,3-2-12-15,-1-6-8 16,3-8 13-16,-3-1-2 15,1-3 0-15,-3-10-11 16,-2 0 0-16,-1-4 4 0,-4-5-4 16,-2 2-3-16,-1-1-30 15,-3-4-99-15,0-2-48 16,0-4-1-16,-13 0-183 16</inkml:trace>
  <inkml:trace contextRef="#ctx0" brushRef="#br2" timeOffset="-144314.68">10274 13986 596 0</inkml:trace>
  <inkml:trace contextRef="#ctx0" brushRef="#br2" timeOffset="-144221.03">10274 13986 596 0,'-46'57'96'0,"46"-61"-39"0,0-1 59 0,0 1-11 16,0-4-68-16,14 1-30 16,10-4 0-16,5 1-7 0,2 2-2 15,0 1 1-15,1 0-59 16,-3 1-98-16,-2 2-90 15,-5-8-172-15</inkml:trace>
  <inkml:trace contextRef="#ctx0" brushRef="#br2" timeOffset="-143921.49">10656 13726 596 0,'0'0'68'15,"0"0"-36"-15,0 0 50 16,0 0 12-16,0 0-68 16,0 0-21-16,0 0 24 15,-80 64-8-15,62-34 15 16,2 4 1-16,8-4-21 15,6-4 26-15,2-4-41 16,0-6 1-16,4-2 17 16,21-4-16-16,8-6 2 15,5-4-5-15,9 0 2 16,1-1-12-16,2-17-23 0,1-3-95 16,-9 1-92-1,-4-2-163-15</inkml:trace>
  <inkml:trace contextRef="#ctx0" brushRef="#br2" timeOffset="-143506.19">11082 13742 878 0,'0'0'149'0,"0"0"-143"16,0 0-2-16,0 0 27 16,0 0-31-16,0 0 0 0,123-60-8 15,-99 58-74-15,-11 2-65 16,-8 0-45-16,-5 11-17 15,-3 7-182-15</inkml:trace>
  <inkml:trace contextRef="#ctx0" brushRef="#br2" timeOffset="-143373.91">11082 13742 459 0,'19'96'109'16,"-25"-90"-46"-16,6-4-31 16,0-2 30-16,0 0 57 15,0 0-56-15,2 0-39 16,19 0-8-16,1-6-15 15,5-4-1-15,2 0 0 0,-7 2-109 16,-4 2-204-16</inkml:trace>
  <inkml:trace contextRef="#ctx0" brushRef="#br2" timeOffset="-142315.44">11701 13447 563 0,'0'0'87'0,"0"0"-25"0,0 0 4 16,0 0 62-16,0 0-4 16,0 0-68-16,-14-10 6 15,14 10-37-15,0-2-3 16,0 0 16-16,0-6-35 15,21-2 2-15,6-2-4 16,6 0 4-16,0 0 3 16,-1 2-8-16,-6 6 0 15,-5 2 4-15,-4 2-4 16,-5 0-3-16,-6 14 2 16,1 10 2-16,-7 8 1 15,0 6-2-15,0 2 0 0,0 0 12 16,0-2-9-1,0-4-5-15,0-2 2 0,0-5 0 16,0-7 6-16,0-6-6 16,0-3 0-16,0 0-9 15,2-5 9-15,2 0-64 16,-4-2-84-16,0-4-60 16,0 0-139-16</inkml:trace>
  <inkml:trace contextRef="#ctx0" brushRef="#br2" timeOffset="-142044.3">11753 13691 696 0,'0'0'154'0,"0"0"-94"16,0 0 54-16,0 0-7 15,0 0 5-15,0 0-78 16,0-32-26-16,26 14-3 15,10-1-2-15,8-2 5 16,8 2-8-16,1-2 0 16,0 6 3-16,-7 0-3 15,-11 9-3-15,-10 4-5 16,-12 2-42-16,-5 0-64 16,-5 0-76-16,-3 2-82 15,0 4-184-15</inkml:trace>
  <inkml:trace contextRef="#ctx0" brushRef="#br2" timeOffset="-116783.57">8542 16066 369 0,'0'0'78'0,"0"0"-37"0,0 0 36 16,0 0-27-1,0 0 24-15,0 0 22 0,0 0 12 16,-51-10-39-16,49 8-22 16,2 0 8-16,0 2-4 15,0 0 0-15,0 0-28 16,0 0-17-16,0 0 2 16,13-4-2-16,18 0-6 15,14 0 15-15,6-2-3 16,7-2-3-16,0-6-9 15,2 0 0-15,-2 2 11 16,-2-6-11-16,-10 5 0 16,-4 3 0-16,-8 5 4 15,-12 1-4-15,-6 4-5 16,-7-5-14-16,-5 5 11 16,-2 0-58-16,-2 0-25 15,0 0-5-15,0-4-15 0,0-5-60 16,0-4-199-16</inkml:trace>
  <inkml:trace contextRef="#ctx0" brushRef="#br2" timeOffset="-116391.42">9052 15745 583 0,'0'0'67'15,"0"0"-67"-15,0 0 5 16,0 0 0-16,0 0 62 16,0 0 11-16,-14 0-48 15,14 0-29-15,0 0 20 16,0 0-8-16,0 0 35 16,0 8 43-16,12 2-52 15,3 2-2-15,6 2-3 16,1 0-16-16,3-2 32 15,-1 2-37-15,0-2 1 16,1 2 3-16,-5-4-7 16,-5-2 1-16,-4 0-11 15,-3 2 2-15,-4-1 4 16,-4 4-6-16,0 5 0 16,-12 14 4-16,-23 9-4 0,-18 7-19 15,-9 12-80-15,-13 0-88 16,0-2-138-16</inkml:trace>
  <inkml:trace contextRef="#ctx0" brushRef="#br2" timeOffset="-112811.33">11608 15763 387 0,'0'0'160'0,"0"0"-75"0,0 0-13 16,0 0 63-1,0 0-18-15,0 0-14 0,4-64-40 16,-4 64-7-16,0 0 7 16,0 0-46-16,0 0-13 15,0 0-8-15,0 10-1 16,0 22-7-16,-8 12 11 16,-2 8 2-16,3 2-2 15,1-8 1-15,2-3 0 16,4-10 1-16,0-6 0 15,0-9-2-15,0-6 1 16,0-8 0-16,0-2 7 16,0-2-7-16,0 0 0 15,0 0 22-15,0 0-19 16,0-2 24-16,0-18 14 16,0-8-34-16,6-12-4 0,3-9-3 15,-2-1 0-15,0 0 2 16,1 6-1-16,1 4-1 15,1 4 0-15,-4 10 0 16,0 8-1-16,-1 6 1 16,-3 6 0-16,0 6-4 15,-2 0 4-15,0 0-6 16,0 0-7-16,8 18-5 16,2 10 13-16,5 6 0 15,2 2 5-15,-1-4 1 16,-1 0 1-16,-2-2-3 0,1 0 1 15,-4-7 0 1,2-4 0-16,-3-2-3 0,-1-3 2 16,-1-9-7-16,-2 3-55 15,-3 1-51-15,-2-5-59 16,0-4-58-16,0 0 7 16,-11 0-233-16</inkml:trace>
  <inkml:trace contextRef="#ctx0" brushRef="#br2" timeOffset="-112619.92">11608 15994 476 0,'0'0'147'0,"0"0"-55"16,0 0 30-16,0 0-14 15,0 0 1-15,0 0-32 0,-63 0-27 16,63-4-32-16,11 0-18 16,14-6 0-16,8 2 5 15,3-5-5-15,1 3-2 16,0 1-17-16,-4 0-64 15,-2 5-45-15,-6-1-121 16,-5 0-67-16</inkml:trace>
  <inkml:trace contextRef="#ctx0" brushRef="#br2" timeOffset="-112142.31">12071 15761 479 0,'0'0'117'0,"0"0"-72"15,0 0 8 1,0 0 55-16,0 0-24 0,0 0 3 16,2-34-40-1,-2 34-3-15,0 0 21 0,0 0-29 16,-4 0 7-16,-7 0-31 15,-7 0-2-15,-2 10 1 16,-2 16-7-16,2 8-3 16,9-2 18-16,3 4-10 15,8-10 1-15,0-2-10 16,5-3 7-16,22-7 5 16,11-5-12-16,6-5 0 15,10-4-4-15,2 0 4 16,-1 0-86-16,1-18-83 15,0-4-215-15</inkml:trace>
  <inkml:trace contextRef="#ctx0" brushRef="#br2" timeOffset="-110153.73">11835 16280 487 0,'0'0'164'15,"0"0"-66"-15,0 0-11 16,0 0 48-16,0 0-34 16,0 0-37-16,0 0-5 15,0 0-50-15,0 0 2 16,7 0 4-16,4 0-15 16,2-8 14-16,1-2-14 15,-1 6 0-15,-1 4 2 0,-6-4-1 16,-2 4-2-1,1 0 0-15,1 0 1 0,1 18-6 16,2 8 6-16,2 5 0 16,-2 5 3-16,0-4-2 15,0-2-2-15,-1-2 2 16,2 2-1-16,-3-8 0 16,-1 0-53-16,0-4-61 15,-1-4 25-15,0-8-94 16,-5-2 8-16,0-4-65 15</inkml:trace>
  <inkml:trace contextRef="#ctx0" brushRef="#br2" timeOffset="-109941">11911 16539 502 0,'0'0'156'0,"0"0"-43"0,0 0 2 16,0 0 2-16,0 0 1 15,0 0-49-15,-35-36-37 16,52 18-29-16,14 6-1 15,7-6-2-15,5 0-7 16,-2 0 7-16,5 0-13 16,-11 8-16-16,-4 6-46 15,-8 4-27-15,-12 0-124 16,-5 0 11-16,-6 0-226 16</inkml:trace>
  <inkml:trace contextRef="#ctx0" brushRef="#br2" timeOffset="-109301.39">11356 16571 606 0,'0'0'110'0,"0"0"-77"16,0 0 39-16,0 0 20 16,0 0-46-16,0 0-30 15,-64 12-6-15,33 6-1 16,-6 0 32-16,4 4-17 16,-5-4 1-16,5-4 16 15,-1-1-12-15,3-4-7 16,6 0-9-16,3-4-13 15,9-5 15-15,4 4-15 16,3-4 0-16,6 0 1 16,0 0-1-16,0 0-31 15,0 0-46-15,2 0-42 16,13 0 53-16,6 5-60 0,-4-5-52 16,-1 4-194-1</inkml:trace>
  <inkml:trace contextRef="#ctx0" brushRef="#br2" timeOffset="-108869.02">11390 16704 364 0,'0'0'210'0,"0"0"-159"16,0 0-10-16,0 0 47 15,0 0 31-15,0 0-33 16,2 0-54-16,-2 0-6 16,0 0-16-16,-14 0 4 15,-6 5-7-15,-4 4-4 16,-5 4 31-16,0 0-16 15,-5 5-10-15,-3 0 24 16,1-4-18-16,-3 4 10 16,6 0-15-16,2-6-4 15,4 2 2-15,10-10-7 16,3 2 0-16,7-2 0 16,7-4 3-16,0 0-5 0,0 0 2 15,0 0-11 1,0 0-7-16,5 0-45 0,9-8-17 15,-4 2-6-15,2 2-65 16,-7 0-55-16,-5 0-171 16</inkml:trace>
  <inkml:trace contextRef="#ctx0" brushRef="#br2" timeOffset="-108379.13">10928 16585 653 0,'0'0'102'0,"0"0"-52"16,0 0 15-16,0 0 13 16,0 0-12-16,0 0-66 15,-27 8 4-15,1 24-4 16,-3 8 9-16,-5 4-6 0,1 5 18 16,-3-3-7-1,3-2 21-15,6-10-15 0,5-6 6 16,9-10 28-16,6-10-41 15,4-8 2-15,3 0-1 16,0 0-3-16,0 0 5 16,0 0-16-16,16 0 0 15,13 0 30-15,11 0-28 16,5 0 2-16,6 0-4 16,2 0 2-16,-1 0-2 15,-6 0-2-15,-8 4-14 16,-4 10-12-16,-6 0-96 0,-3-2-3 15,-7-2-82 1,-9-2-125-16</inkml:trace>
  <inkml:trace contextRef="#ctx0" brushRef="#br2" timeOffset="-107030.59">9038 17056 317 0,'0'0'300'0,"0"0"-202"0,0 0-45 15,0 0 24-15,0 0 39 16,0 0-35-16,0-26-53 16,0 26-24-16,0 0-4 15,0 14-13-15,0 12 13 16,0 10 20-16,0 1 1 16,0-1-20-16,8 2 0 15,-2-10 31-15,3-2-32 16,-3-4 8-16,2-8-1 15,-2-4 5-15,-4-2-5 16,3-4-7-16,-3-4 0 16,-2 0 4-16,0 0 3 15,0 0 0-15,0 0 11 16,0 0 23-16,0-8 18 0,0-18-52 16,0-10 3-16,0-6-5 15,-4-6-5-15,-5 3-1 16,1 1-5-16,6 12 6 15,0 10 2-15,2 8-2 16,0 6 0-16,0 2-6 16,0 6 6-16,0 0-5 15,0 0-11-15,0 0 8 16,12 14 5-16,3 4-3 16,1-4 6-16,-1 0 1 15,1-2 1-15,-3-8-4 0,-1 1 2 16,1-4 0-1,-2-1 3-15,3 0-3 0,-1 0 0 16,3 0 13-16,-3-6-9 16,-3-10-4-16,0 2 0 15,-4-8 10-15,-1 4-6 16,-5 0-4-16,0 4 0 16,0 6 12-16,0 8-5 15,0 0 0-15,0 0-1 16,0 0-6-16,0 0-5 15,4 12-18-15,4 20 23 16,2 4-2-16,-1 4 2 16,3 0-1-16,-1 1 1 15,-1-9 4-15,2-2-4 16,-3-4-4-16,-3-8-6 16,1-4 3-16,0 0-43 15,0-2-47-15,3-6-21 0,-1-6-128 16,1 0-85-16</inkml:trace>
  <inkml:trace contextRef="#ctx0" brushRef="#br2" timeOffset="-106443.72">9711 16932 655 0,'0'0'116'0,"0"0"-71"0,0 0-43 15,0 0 25-15,0 0 52 16,-75 116-46-16,75-71 15 15,0-1-43-15,0-4-3 16,4-12 16-16,15-10-17 16,2-6 3-16,0-6 0 15,3-6-4-15,-1 0 19 16,-4 0-17-16,-1 0-2 16,-5-10 20-16,-6-4-18 15,-7-6 0-15,0 2 1 0,0 4 4 16,-13 0-7-1,-7 10 0-15,0 4 0 0,-2 0-10 16,-1 0 2-16,0 8-12 16,10 10-8-16,5 0-58 15,8 0-17-15,0-8-104 16,2-6-183-16</inkml:trace>
  <inkml:trace contextRef="#ctx0" brushRef="#br2" timeOffset="-106094.72">9921 17088 664 0,'0'0'129'0,"0"0"-92"15,0 0-32 1,0 0 12-16,0 0 29 0,0 0-20 16,0 0-17-16,-2 99-6 15,6-77-1-15,10-4 3 16,-1-4-2-16,3-6-3 15,1-8 28-15,2 0-17 16,-2 0 7-16,-1 0 0 16,-3-14-10-16,-1-8 18 15,-6 0-20-15,-4-8-6 16,-2 2 22-16,0-3-19 16,0 8-2-16,-16 0 9 15,-3 11-7-15,-6 2 6 16,2 10-9-16,2 0 0 0,3 0-13 15,2 14 13-15,9 4-61 16,5 0-23-16,2 0-43 16,0-9-94-16,20-5-379 15</inkml:trace>
  <inkml:trace contextRef="#ctx0" brushRef="#br2" timeOffset="-105776.83">10195 17016 478 0,'0'0'338'0,"0"0"-260"16,0 0-57-16,0 0 16 15,0 0-12-15,0 0 27 0,-20 36-42 16,20-9-5 0,0 0-1-16,0-4-2 0,0-5 7 15,16-4-9-15,1-6 0 16,1-4 9-16,3-4-6 15,0 0 5-15,2 0 6 16,-3-4 2-16,-3-14 7 16,-5 0-23-16,-5-4 6 15,-7-5 13-15,0 5-18 16,0-2-2-16,-13 6 4 16,-10 6-1-16,-6 8-2 15,-4 4-47-15,-8 0-63 16,1 18-77-16,-2 0-79 0</inkml:trace>
  <inkml:trace contextRef="#ctx0" brushRef="#br2" timeOffset="-104360.79">9391 17074 306 0,'0'0'126'0,"0"0"-14"15,0 0-48-15,0 0 17 16,0 0 77-16,0 0-62 16,2-52-15-16,-2 52-41 15,0 0-19-15,0 12-21 0,4 20-19 16,5 17 19 0,3 13 36-16,5 2-34 0,6-2-2 15,3-4 5-15,8-14-2 16,1-8-3-1,10-5-32-15,6-13-21 0,9-13-39 16,5-5-137-16,-1-5-258 16</inkml:trace>
  <inkml:trace contextRef="#ctx0" brushRef="#br2" timeOffset="-103924.77">10151 16776 777 0,'0'0'134'0,"0"0"-75"0,0 0-56 16,0 0 4-16,0 0 25 15,0 0 26-15,129 76 4 16,-67-22-31-16,-1 12-22 16,-11 6-6-16,-7 4-3 15,-14 1 2-15,-12 1-10 16,-9-6-26-16,-8-4-68 16,-3-2-25-16,-25-7-73 15,-7-5-48-15</inkml:trace>
  <inkml:trace contextRef="#ctx0" brushRef="#br2" timeOffset="-102049.63">16837 3465 723 0,'0'0'48'15,"0"0"-28"-15,0 0 20 0,0 0 23 16,0 0 47 0,0 0-102-16,0 0 1 0,-4 18-9 15,4 24 1-15,0 12 36 16,0 10-8-16,6 2-19 15,3-4 25-15,2-5-35 16,1-13 0-16,1-4 12 16,1-8-7-16,-4-2-9 15,-1-8 4-15,-2-2-52 16,0-6-10-16,-1-6-110 16,1-5-50-16,-5-3-79 15</inkml:trace>
  <inkml:trace contextRef="#ctx0" brushRef="#br2" timeOffset="-100410.4">16919 3457 350 0,'0'0'56'0,"0"0"-48"16,0 0 89-16,0 0-45 16,0 0 40-16,0 0-11 15,-33-4-41-15,33 4-16 16,0 0-10-16,0 0-2 0,0 0 27 16,0 0-36-16,4 0 8 15,14 0 23-15,5 0 16 16,6 0 12-16,9 0-42 15,6 0 0-15,9 0 44 16,10 0-62 0,6-8 4-16,9 0 3 0,5-2-6 15,1 2-2-15,-2 0-1 16,-1 0 0-16,-3 1 6 16,-8 0-6-16,-4 0 0 15,-11 2-1-15,-10 1 2 16,-7 0-1-16,-9 2 0 15,-5-1 0-15,-4 3 0 0,-4 0 2 16,-1-1-4-16,-1 1 2 16,-3 0 0-16,3-3 1 15,-6 3-1-15,3 0 0 16,-7 0 6-16,2 0-6 16,-4 0-2-16,-2 0 2 15,0 0 2-15,0 0 6 16,0 0-8-16,0 0 0 15,0 0 23-15,0 0-22 16,0 0-1-16,0 0 7 16,0 0-2-16,0 0 1 15,0 0-6-15,0 0 0 16,0 0 12-16,0 0-10 16,0 0-2-16,0 0 12 15,0 0-1-15,0 0 6 16,0 0-12-16,0 0 2 0,0 0 0 15,0 0-7-15,0 7-5 16,0 8 5-16,0 10 1 16,2 7 4-16,7 6-5 15,-1 6 0-15,6 6-2 16,-3 4 2-16,0 2 0 16,5-2 4-16,-3-5-3 15,1-8 1-15,1-4-2 16,-1-3 0-16,1-8 6 15,-1-6-6-15,-1-2 0 0,-2-6 1 16,-4-2-1-16,-3-2 2 16,1-2-4-16,-3-2 6 15,0-2-2-15,-2 0-2 16,0-2 0-16,0 0 2 16,0 0 0-16,0 0 3 15,0 0-4-15,0 0 4 16,0 0 29-16,0 0-29 15,0 0-5-15,0 0 21 16,-7 2-6-16,-9-2-8 16,-3 0-7-16,-2 0 0 0,-3 0 1 15,-2 0-1 1,-3 0 0-16,-5 0 0 0,-2 0 2 16,-2 0-4-16,-1 4 2 15,-2-2 0-15,1 2-1 16,2 0 1-16,3 0 0 15,1 0 2-15,3 0 0 16,2 1-4-16,0-1 1 16,2-3 1-16,-2 1 0 15,5 0 0-15,-3 0 0 16,3 2 4-16,-5 3-4 16,-2-4 0-16,-2 3-5 15,-4 0 5-15,-1 2 0 16,1-2 0-16,1 2 0 0,3-2-4 15,4-2 7-15,4 0-6 16,5-4 3-16,7 3 0 16,1-3 1-16,3 1-1 15,3 2 0-15,-3-2-2 16,-2 4 2-16,0-1-3 16,0 0-5-16,-3 2 8 15,1-2-14-15,-1-3 14 16,3 2 0-16,-5 1 0 15,3 0 2-15,-5 0-3 16,1 2 1-16,1-5 0 16,3 2 3-16,2 1-3 15,1-2 0-15,2 2-2 16,4 0 2-16,-1-3 0 16,3-1-2-16,2 0 2 15,0 0-1-15,0 0 1 16,0 0 0-16,0 0 1 0,0 0-1 15,0 0 0-15,-2 3-1 16,-8 1 1-16,4 0 0 16,-3 0 0-16,0-1 0 15,4 0 0-15,1-1 0 16,2-2 0-16,2 0 0 16,0 0 0-16,0 0 16 15,0 0-13-15,0 0 1 0,0 0 44 16,-4 0-25-1,-1-2 12-15,-1-12-26 0,-2-2-8 16,0-2 12-16,1-5-13 16,1-3 0-16,-4-2 2 15,6-2-1-15,-1 2-2 16,1 2-9-16,4 4-27 16,-2 4-43-16,2 0-81 15,-4 0-204-15,-1-2-463 16</inkml:trace>
  <inkml:trace contextRef="#ctx0" brushRef="#br2" timeOffset="-99224.58">15992 3671 314 0,'0'0'292'0,"0"0"-223"15,0 0-3-15,0 0 15 16,0 0-21-16,0 0 5 16,-31-5-39-16,18 24-10 15,-1 9-7-15,1 8 3 16,-3 3 21-16,8 5-24 16,-1 0 1-16,7-2 19 15,2-6-27-15,0-6 6 16,0-4-8-16,15-8 2 0,5-5 6 15,3-4-8-15,-4-7 0 16,4-2 6-16,-3 0-2 16,-5 0-2-16,-3-6 0 15,-3-8 1-15,-7-2 11 16,-2-2-14-16,0 2 0 16,-4 2 13-16,-13 4-13 15,0 2 0-15,1 4-1 16,1 2 5-16,3 2-11 15,1 0 7-15,5 0-39 16,2 0-26-16,4 4-81 16,0 2-67-16,0-6-61 15</inkml:trace>
  <inkml:trace contextRef="#ctx0" brushRef="#br2" timeOffset="-98853.61">16100 3864 653 0,'0'0'136'16,"0"0"-112"-16,0 0 18 16,0 0 4-16,0 0-31 15,0 0-1-15,8 26-2 16,-1-8-3-16,2 0 14 16,2-4-18-16,2-4-4 15,1-4 21-15,3-2-7 0,-1-4 0 16,0 0-8-1,0 0-6-15,-6 0 26 0,0-2-24 16,-6-8 0-16,-4-6 12 16,0-2 3-16,0-2-5 15,-9-2-7-15,-9 0-6 16,-2 4 44-16,-2 4-43 16,0 2 5-16,2 6 0 15,4-1 0-15,3 7 1 16,4 0-7-16,2 0-20 15,2 0-9-15,5 14-76 16,0 1-27-16,0-3-43 16,8-6-112-16</inkml:trace>
  <inkml:trace contextRef="#ctx0" brushRef="#br2" timeOffset="-98516.65">16266 3814 128 0,'0'0'622'0,"0"0"-559"0,0 0-63 16,0 0 12-16,0 0 32 16,0 0 29-16,25 52-69 15,-14-26-2-15,1-2 22 16,-2 0-24-16,3-6 0 16,1-6 3-16,-1-4 8 15,6-6 6-15,-4-2-8 16,1 0-7-16,-1 0 38 0,-3-8-40 15,-2-10 5 1,-5-4 17-16,-5 0-9 0,0-4-1 16,0-2-6-16,-7 2-3 15,-13 3 35-15,-4 2-27 16,-5 6 3-16,0 8-6 16,-2 7-8-16,0 0-1 15,2 3-10-15,4 22-117 16,7-3-46-16,5 0-238 15</inkml:trace>
  <inkml:trace contextRef="#ctx0" brushRef="#br2" timeOffset="-90650.9">14486 6507 528 0,'0'0'60'0,"0"0"-48"0,0 0-2 15,0 0 33-15,0 0 40 16,0 0-7-16,0 0-40 16,0 0 35-16,-55 0-20 15,53 0-6-15,2 2-9 16,0-2-15-16,0 0 4 16,0 0-10-16,0 0-14 15,0 2 5-15,15 0 12 16,16 2-18-16,17-4 45 15,4 0-18-15,8 0-8 16,-2 0-19-16,-2-12 7 16,-4 2 6-16,-8-2-13 0,-4 1-3 15,-7 0 3 1,-6-1 0-16,-4 2 0 0,-10 2-36 16,-6 4-48-16,-7 2 41 15,0 2-69-15,-12 0-187 16,-11 0-143-16</inkml:trace>
  <inkml:trace contextRef="#ctx0" brushRef="#br2" timeOffset="-90296.42">14863 6346 567 0,'0'0'90'0,"0"0"-25"15,0 0 2-15,0 0 16 16,0 0 16-16,0 0-77 16,-9-5-20-16,9 5 19 15,14 0-2-15,7 4 19 16,2 3-2-16,6 1-11 16,0-1 34-16,2 0-31 15,-2 0-16-15,-2-2 22 16,-5 1-22-16,-6 1-4 15,-6-2-6-15,-4 0 8 16,-6 3-2-16,0 2-8 16,0 6 0-16,-3 4 9 15,-19 7-8-15,-7 6-2 0,-2 5-53 16,8 2-85 0,1-4-60-16,4-6-383 0</inkml:trace>
  <inkml:trace contextRef="#ctx0" brushRef="#br2" timeOffset="-83526.46">16093 6507 331 0,'0'0'98'16,"0"0"-40"-16,0 0 17 16,0 0 2-16,0 0 3 15,0 0 36-15,0 0-63 16,-9-14 1-16,9 14 14 16,0 0-24-16,0 0 3 0,0-3-9 15,0 3-7 1,0-1 28-16,0-5-49 0,0-5-5 15,16 0-1-15,5-3-4 16,4-1 0-16,4 4-2 16,-2 3 2-16,-5 2 4 15,-4 6-4-15,-6 0-8 16,-2 0 7-16,-3 0-5 16,-3 18 1-16,4 7 1 15,-6 6 4-15,-2 5 0 16,0 4 0-16,0 0 0 15,0-2 0-15,0-2 1 16,0-4 1-16,0-6-4 16,0-2 4-16,0-6-1 0,0-4-1 15,0-2-5-15,0-6-5 16,0 1-5-16,0-3-20 16,0 0-36-16,0-4-16 15,0 0-13-15,0 0-24 16,0 0-10-16,0-12-121 15</inkml:trace>
  <inkml:trace contextRef="#ctx0" brushRef="#br2" timeOffset="-83151.47">16100 6711 508 0,'0'0'80'0,"0"0"-38"0,0 0 18 16,0 0 33-16,0 0 7 16,0 0-82-16,4-14-9 15,19 2 21-15,8 2-4 16,4-2 15-16,5 2-18 16,-2 2-19-16,0 0 35 15,-4 0-39-15,-5 4 0 16,-10 2 21-16,-3 0-19 15,-5 2 0-15,-5 0-2 16,-1-2 0-16,-5 2 0 16,0 0 0-16,0 0 0 0,0 0 11 15,0 0-6 1,0 0-4-16,0 0-1 0,0 0-2 16,-5 0 1-16,-7 0-66 15,-7 2-89-15,2 6 7 16,1-2-51-16</inkml:trace>
  <inkml:trace contextRef="#ctx0" brushRef="#br2" timeOffset="-82106.23">16694 6619 315 0,'0'0'226'0,"0"0"-172"0,0 0-33 16,0 0 85 0,0 0-12-16,0 0-44 0,-2 0-6 15,4 0-21-15,23 0 35 16,6 0-9-16,11 0-34 15,5 0 36-15,2 0-40 16,-2-2 0-16,-5-2 21 16,-3 0-28-16,-8-2 6 15,-5 2-1-15,-8 2-3 16,-7 0 15-16,-4 2-21 16,-5 0 0-16,-2 0 22 15,0 0-6-15,0 0-2 16,0 0-14-16,0 0 7 15,0 0-17-15,0 0 3 16,-5 0-106-16,-6 0-90 16,-2 6-123-16</inkml:trace>
  <inkml:trace contextRef="#ctx0" brushRef="#br2" timeOffset="-77420.88">17642 6432 437 0,'0'0'152'16,"0"0"-113"-16,0 0-36 16,0 0 5-16,0 0 120 15,0 0-84-15,-25-40-39 16,16 37 21-16,0 0-23 15,-4 2-3-15,0 1 0 16,-3 0 3-16,-3 0 0 0,2 0-3 16,-3 6 0-16,0 3 3 15,0 4-1 1,4-1-2-16,3-2 0 0,2 2 1 16,4-2 23-16,2-2-24 15,5-2 0-15,0 0 19 16,0 2-14-16,0-3-3 15,10 2 8-15,12-1-3 16,4 0 25-16,6 0-26 16,3-2 1-16,-2 0 21 15,4 0-23-15,-6 2 1 16,-2 2-5-16,-7 2 4 16,-4 2-5-16,-5 2-2 0,-4 0 2 15,0 0 0 1,-5 0 0-16,-1 0-2 0,-3 4 0 15,0-2 2-15,0 2 2 16,-16-1-2-16,-2-4 0 16,-7 1 5-16,1-1-3 15,0-3-2-15,-1-5 2 16,3-1 3-16,-1-1 0 16,4-3-5-16,-4 0 0 15,5 0 9-15,1-3-9 16,3-5 0-16,5-2 4 15,5-2 2-15,2 1 6 16,2-6-12-16,0-1 0 16,2-2-8-16,16-4 8 15,6 0-4-15,1 0 3 0,-1 0 2 16,-1 0-3-16,-6 2 1 16,-1 0 1-16,-3 4-3 15,-1-2 4-15,-1 4-1 16,-7 0 8-16,-2 2-1 15,-2 1 9-15,0 4-16 16,0-4 2-16,-6 1 19 16,-10 5-21-16,0 0-4 15,-4 3 1-15,-5 4 2 16,2 0-4-16,-4 7-50 0,0 12-95 16,0-2-72-1,2-2-410-15</inkml:trace>
  <inkml:trace contextRef="#ctx0" brushRef="#br2" timeOffset="-71830.24">17976 6617 574 0,'0'0'58'16,"0"0"-44"-16,0 0 18 0,0 0 34 15,0 0 24-15,0 0-32 16,0 0-40-16,2 0 9 16,11 0 3-16,3-2-3 15,-3 0 5-15,3 0-32 16,-1 0 2-16,1 0-2 15,-3 2 4-15,1 0-7 16,-5 0 3-16,-1 0-39 16,-1 0-20-16,-3 0-66 15,-1 0-9-15,-3 0-56 16,0 0-182-16</inkml:trace>
  <inkml:trace contextRef="#ctx0" brushRef="#br2" timeOffset="-71538.75">17976 6617 466 0,'4'107'107'16,"-4"-107"-88"-16,0 0 12 16,0 0 43-16,0 0 15 15,0 0-49-15,2 0-20 16,11-4 25-16,3-1-3 15,2 1 5-15,0-2-29 16,0 3-13-16,-3-4 21 16,1 5-25-16,-3 0-2 15,-2 2 2-15,-1 0-1 0,-2 0 0 16,1 0-58 0,-3 0-32-16,4 0 13 0,-4 0-84 15,3 0-54-15</inkml:trace>
  <inkml:trace contextRef="#ctx0" brushRef="#br2" timeOffset="-70663.28">18660 6697 287 0,'0'0'200'0,"0"0"-132"16,0 0-21-16,0 0 65 15,0 0-16-15,0 0-34 16,-29 0 17-16,29 0-43 0,0 0-4 16,0 0-20-16,10 0-10 15,11 0 40-15,6 0-29 16,2 0 13-16,0 0 10 16,0 0-36-16,-6 0 3 15,2 0 7-15,0-2-6 16,-3-2 9-16,-2 2-13 15,-4 0 0-15,-5 0 9 16,-5 1-9-16,0 1 0 16,-6 0 0-16,0 0 3 15,0 0-3-15,0 0 0 16,0 0-1-16,0 0-5 16,0 0-48-16,0 0-35 15,0 0-41-15,0 0-55 0,0 0-59 16</inkml:trace>
  <inkml:trace contextRef="#ctx0" brushRef="#br2" timeOffset="-70272">19042 6547 565 0,'0'0'90'0,"0"0"-50"15,0 0-12 1,0 0 97-16,0 0-23 16,0 0-45-16,3-40-7 0,-3 38-29 15,0 2 2 1,0 0 30-16,0 0-37 0,0 0 6 16,0 0-6-16,0 0-4 15,0 0-1-15,0 0-11 16,0 0 0-16,0 0-12 15,0 10 14-15,0 12-2 16,0 4 5-16,0 4 0 16,0 6 2-16,2 0-7 15,-2 1 0-15,3-5 6 16,1-5-4-16,1-6-2 16,-1-3 0-16,0-3 2 15,0-5-2-15,1 3-11 16,-3-4-68-16,3-4-46 0,0-5-230 15</inkml:trace>
  <inkml:trace contextRef="#ctx0" brushRef="#br2" timeOffset="-65662.69">18512 6515 279 0,'0'0'281'0,"0"0"-224"0,0 0-57 15,0 0 8-15,0 0 40 16,0 0 9-16,0 0-53 16,-2 4-1-16,2-4 27 15,0 0 9-15,0 2-19 16,0-2-4-16,0 0 10 16,0 2 25-16,0-2-20 15,0 0-21-15,0 0 42 16,0 0-51-16,0 2 5 15,0-2-5-15,0 4 0 16,0 6-1-16,0 6-4 0,0 8 4 16,2 8 2-16,1 6 0 15,-1 6-2-15,2 2 0 16,-4 0 0-16,5-3 4 16,0-9-4-16,-1-4 0 15,0-6 5-15,1-4-1 16,-3-6-4-16,0 0 3 15,0-4 2-15,0-2 0 16,-2-4-5-16,0 4 0 16,0 0 19-16,0 2-12 15,0 0-7-15,0 2 10 16,-4-2-6-16,2-2-2 16,0 0-2-16,-1 0 0 15,3 1 1-15,0-2-1 16,0-3 0-16,0 0 1 0,0 0 1 15,0-1 2-15,0-2-4 16,3 1 0-16,7-2 32 16,9 0-29-16,1 0 9 15,7 0 8-15,-1 0-8 16,5 0 3-16,3 0-15 16,4-3 0-16,0-4 8 15,4 5-8-15,0-2-2 16,-2 2 2-16,4 0 1 15,-3 0 0-15,1 0-1 16,1 1 0-16,-3-4 1 16,0 3-1-16,-3 0 0 0,2-2 0 15,-6 2 2-15,-4 0-2 16,-2-2 0-16,-5 2 0 16,-2 0 0-16,-5 0 0 15,-5 0 0-15,-6 2 1 16,1 0 3-16,-3-2 0 15,2 0 9-15,-2 0-13 16,0 0 34-16,0 0-34 16,-2 2 0-16,0-2 11 15,0 2-1-15,0-4-6 16,0-2 11-16,0-4-15 16,0-6 23-16,0-4-23 15,0-6 0-15,0-2 10 0,0-6-7 16,-2-6-3-1,-2-10-1-15,0-5 1 0,-3-1 7 16,1 4-7-16,0 2 0 16,0 6 1-16,0 6-1 15,-1 8 0-15,3 10-1 16,-1 4 2-16,2 7-1 16,1 4 0-16,2 0 0 15,-2 5 1-15,0 0-1 16,2 0 0-16,0-1-1 15,0 1 1-15,0 0 2 16,-2 0-2-16,2 0 0 16,0-3 1-16,-3 2 1 15,3 1-2-15,-2 0 0 0,2-3 3 16,-2 2 17-16,2 1-20 16,0-3 0-16,-2 0 16 15,2 0-15-15,-2-2 3 16,0 1-4-16,0 1 1 15,-1 2 6-15,-2-4-7 16,-1 1 0-16,-5 0 1 16,-3-2-1-16,-3 4-1 15,-8 2-4-15,-6 0 5 16,-9 0-3-16,-3 0 3 16,-5 8 0-16,0 3-5 0,-2 0 5 15,-4 2 0 1,-4-4-3-16,-2 4 3 0,0-3-8 15,-1-1 8-15,3 0 0 16,6-4-4-16,6 2 4 16,9-3-5-16,12 0 3 15,10-2 2-15,5 0-6 16,8 0-2-16,2-2-48 16,0 0 4-16,0 1-63 15,0 2-64-15,9-3-49 16,-4 0-325-16</inkml:trace>
  <inkml:trace contextRef="#ctx0" brushRef="#br2" timeOffset="-64685.79">15408 6515 767 0,'0'0'117'16,"0"0"-103"-16,0 0 37 0,0 0-32 15,0 0 26-15,0 0 8 16,-129 114-19-16,107-50-6 16,2 0-19-16,4-6-6 15,8-13 25-15,3-17-28 16,5-14 0-16,0-6 21 16,0-4-17-16,0-4 5 15,0 0-1-15,0 0-7 16,0-22 70-16,0-14-58 15,9-14-5-15,0-9-4 0,0-1-2 16,0 0-4 0,-5 6 2-16,3 12 0 15,-3 12-3-15,1 12 3 16,0 10 0-16,-3 5 1 0,0 3-1 16,2 0-12-16,5 17-4 15,3 11 16-15,-2 12-4 16,1 4 4-16,3 0 0 15,-1-2 0-15,-1-5 0 16,3-8-3-16,-6-3-11 16,0-5-51-16,-4-7-6 15,-3 0-43-15,-2-4-41 16,0-5-15-16,-2-1-16 16,-19-4-120-16</inkml:trace>
  <inkml:trace contextRef="#ctx0" brushRef="#br2" timeOffset="-64531.07">15182 6843 113 0,'0'0'545'0,"0"0"-469"0,0 0-56 16,0 0 66-16,0 0-33 15,0 0-6-15,6-21 18 16,32 9-52-16,5-2-4 16,-1 0-9-16,-3-1-30 15,-4 4-99-15,-12-3-115 16,-6-1-306-16</inkml:trace>
  <inkml:trace contextRef="#ctx0" brushRef="#br2" timeOffset="-64281.67">15475 6577 629 0,'0'0'120'0,"0"0"-105"0,0 0 8 16,0 0 59-16,0 0-34 15,0 0-12-15,-42 40-17 16,38-14 6-16,4 4 4 16,0-1-29-16,0-6 1 15,0 1 12-15,4-3-13 16,7-3 0-16,5-4 0 16,-3-5-1-16,3-2-51 15,7-7-83-15,-4 0-54 16,4 0-24-16</inkml:trace>
  <inkml:trace contextRef="#ctx0" brushRef="#br2" timeOffset="-64078.47">15663 6655 615 0,'0'0'106'15,"0"0"-41"-15,0 0 62 16,0 0-16-16,0 0-77 15,0 0-22-15,0 0-12 16,51-60 0-16,-35 56-3 0,-1 4-39 16,-3 0-59-16,-6 0-86 15,-6 4-28-15,0 10-178 16</inkml:trace>
  <inkml:trace contextRef="#ctx0" brushRef="#br2" timeOffset="-63951.17">15663 6655 596 0,'-2'52'141'0,"2"-52"-128"0,0 0 34 16,0 0-11-16,9 0-6 16,15 0 18-16,8-5-48 15,-1-4-13-15,-5 3-66 16,-8 3-102-16,-9-2-290 0</inkml:trace>
  <inkml:trace contextRef="#ctx0" brushRef="#br2" timeOffset="-37475.23">21440 12240 219 0,'0'0'0'16,"0"0"-146"-16</inkml:trace>
  <inkml:trace contextRef="#ctx0" brushRef="#br2" timeOffset="-1050.13">20420 9276 206 0,'0'0'127'0,"0"0"-88"16,0 0-9-16,0 0 22 15,0 0 16-15,0 0-34 16,-40 0-7-16,40 0 17 16,0 0-41-16,0 0 8 15,0 0 19-15,0 0-8 16,0 0 6-16,0 0-8 16,0 0-19-16,0 0 41 15,0 0-41-15,6 2 3 0,15 0 36 16,5-2 20-1,5 0-14-15,5 0-27 0,0 0-15 16,-3 0 25-16,0 0-29 16,-6-4-1-16,-2 2 1 15,-3 0-35-15,-4 2-56 16,-7 0-33-16,-4 0-39 16,-5 0-61-16,-2-4-125 15</inkml:trace>
  <inkml:trace contextRef="#ctx0" brushRef="#br2" timeOffset="-618.84">20658 9202 415 0,'0'0'92'16,"0"0"-87"-16,0 0 50 16,0 0 41-16,0 0-30 15,0 0-19-15,-4 0-1 16,4 0-30-16,0 0 38 16,0 0-35-16,0 0-2 0,0 0 14 15,0 0-29-15,0 0 1 16,0 4-6-16,0 2 6 15,4 0 8-15,11 4 3 16,2-2 6-16,2-2 17 16,1 2-21-16,-1-2 10 15,-4-2-17-15,-4 2-6 16,-4-2 10-16,-3 0-13 16,-2 0 0-16,-2 0 1 15,0 4 3-15,0 4-4 16,0 8 0-16,-8 2-6 15,-10 6-9-15,-5 0-89 16,1-2-110-16,2-8-187 16</inkml:trace>
  <inkml:trace contextRef="#ctx0" brushRef="#br2" timeOffset="3347.53">21382 9100 677 0,'0'0'106'0,"0"0"-77"15,0 0 23-15,0 0 51 16,0 0-39-16,0 0-61 15,0-18-3-15,0 40-3 16,-13 12 3-16,-5 12 21 16,1-2-12-16,3-2 10 15,1-4-19-15,6-10 1 16,2-8 29-16,3-6-29 16,2-8-1-16,0-4 5 15,0-2 1-15,0 0 22 16,0 0-16-16,0 0 18 15,0-22 66-15,12-10-81 16,-2-12-12-16,4-4 0 0,-5-4 4 16,-1 0-4-1,1 2-3-15,-1 5 0 0,-4 15 5 16,0 10-3-16,-4 10-2 16,0 8 8-16,0 2-4 15,0 0-4-15,2 0-21 16,7 21 12-16,1 15-10 15,3 11 19-15,-1 6-2 16,0-5 2-16,1-6 3 16,3-6-2-16,-3-6-1 15,-1-4 0-15,-1-8 0 16,-3-2 0-16,1-4-10 16,-4-1-34-16,0-6-57 15,-5-3-17-15,0-2-96 0,0 0 3 16,-19-2-164-1</inkml:trace>
  <inkml:trace contextRef="#ctx0" brushRef="#br2" timeOffset="3543.27">21249 9294 568 0,'0'0'127'16,"0"0"-108"-16,0 0 35 15,0 0 75-15,0 0-41 16,0 0-41-16,15-10-42 15,14 8-5-15,9-2 38 0,4-2-33 16,2 0-5 0,-1 0-1-16,-3 0-38 0,-4 0-133 15,-5-2-106 1,-6-6-218-16</inkml:trace>
  <inkml:trace contextRef="#ctx0" brushRef="#br2" timeOffset="3835.39">21801 8995 662 0,'0'0'156'0,"0"0"-144"16,0 0 29-16,0 0 50 0,0 0-45 15,0 0-22 1,-45 6-24-16,24 25 0 0,-6 6 21 15,0 8-13-15,6 5 26 16,6-4-8-16,7-2-17 16,8-6 8-16,0-8-17 15,4-4 0-15,20-6 11 16,14-3-8-16,7-10-6 16,8-5-26-16,5-2-76 15,0-6-144-15,-5-22-167 16</inkml:trace>
  <inkml:trace contextRef="#ctx0" brushRef="#br2" timeOffset="4544.31">22215 9206 865 0,'0'0'145'0,"0"0"-133"16,0 0 4-16,0 0 44 0,0 0 32 15,0 0-92-15,65-14 0 16,-34 6 0-16,-2 2 3 15,-7 4-6-15,-1 2 1 16,-6 0-74-16,-5 0-6 16,-8 4-123-16,-2 8-28 15,0 2-160-15</inkml:trace>
  <inkml:trace contextRef="#ctx0" brushRef="#br2" timeOffset="4731.6">22300 9332 575 0,'0'0'115'16,"0"0"-112"-16,0 0 107 0,0 0 32 16,0 0-65-1,0 0-33-15,18 2-39 0,4-2 12 16,-2-6-14-16,1 0 6 16,-4 4-18-16,-1 0-16 15,-1 0-90-15,1 0-71 16,-5 0-113-16</inkml:trace>
  <inkml:trace contextRef="#ctx0" brushRef="#br2" timeOffset="8656.44">23096 8927 653 0,'0'0'71'0,"0"0"-58"16,0 0-4-16,0 0 62 16,0 0 10-16,0 0-28 15,-58-42 22-15,45 42-70 16,-3 0 5-16,-5 0-1 15,-2 0 1-15,-2 10-1 16,-2 6-9-16,-2 4 0 16,4 0 22-16,4 0-18 15,5-3 1-15,7-2-3 16,5-3-1-16,4 2 3 16,0-1-4-16,0-2 0 0,8 1 0 15,15-2 0-15,1 1 0 16,2-4 5-16,3 0-3 15,-2-1 5-15,2-1-7 16,3-1 0-16,-3 5 32 16,0-1-31-16,-5 4-1 15,-2 4 0-15,-2 0 6 16,-4 2-5-16,-5-2-1 16,-2-2 0-16,-5 0 2 15,-2-2-2-15,-2 0-5 16,0 0 5-16,-2 2 0 15,-17 0 0-15,-10 2-3 16,-3-2 3-16,-5-4-4 0,-4-2 4 16,-1-2-2-1,2-4 2-15,4-2 2 16,7 0 0-16,9 0-2 0,6 0 0 16,8 0 28-16,4-8-27 15,2-6 2-15,0-6 4 16,8-4-7-16,19-6-3 15,7-4 2-15,4-2 1 16,2 0-4-16,-2-1 4 16,-1 4 0-16,-6 0 1 15,-6 5 0-15,-9 2-1 16,-7 4 0-16,-5 0 4 16,-4 0 14-16,0 0-16 15,-6 0-2-15,-15 6 14 16,-6 2-14-16,-4 6 0 15,-4 6 0-15,-3 2 0 16,-4 0-18-16,-3 18 0 16,5 10-72-16,3 4-50 0,3-4-202 15</inkml:trace>
  <inkml:trace contextRef="#ctx0" brushRef="#br2" timeOffset="13820.39">18834 11490 184 0,'0'0'24'0,"0"0"31"15,0 0-3-15,0 0-43 16,0 0-9-16,0 0-31 16,0 0-7-16,46-2-24 0</inkml:trace>
  <inkml:trace contextRef="#ctx0" brushRef="#br2" timeOffset="31421.7">20948 13758 553 0,'0'0'42'0,"0"0"-2"16,0 0-10-16,0 0-20 15,0 0 86-15,0 0-36 16,0 0-23-16,-15 0-11 16,15 0-3-16,0 0 39 15,0 0-32-15,0 0-18 16,0 0 15-16,10-4-22 15,15 0-3-15,11-2 16 16,11-2-5-16,3-1 19 16,8-2-32-16,0 0 0 15,-2 0 24-15,-3-1-22 16,-3 2-1-16,-5 0-1 16,-10-1 3-16,-6 6-5 15,-9-1 2-15,-7 3 0 16,-2 2 4-16,-6 1-4 15,-5 0 0-15,2 0-5 0,-2 0-9 16,2 0 8-16,0 0-58 16,3 0 6-16,0 0-53 15,-1 0-62-15,-4 0 20 16,0 0-56-16</inkml:trace>
  <inkml:trace contextRef="#ctx0" brushRef="#br2" timeOffset="31830.21">21487 13551 443 0,'0'0'129'16,"0"0"-71"-16,0 0-17 16,0 0 14-16,0 0 20 15,0 0 10-15,-4-10-62 16,4 10-4-16,0 0 2 15,0 0-4-15,0 0 14 16,0 0-22-16,0 0-6 16,0 0 18-16,0 0-12 15,2 2 2-15,18 8 38 16,4-2-22-16,7 2 8 0,3-2-26 16,1-1 4-16,1-4 34 15,-5 1-45 1,-4 0 0-16,-9 0 1 15,-7 0 4-15,-4-2-7 0,-5 0 0 16,-2 0 0-16,0 1 0 16,0 6 0-16,0 8 0 15,-18 2 3-15,-7 9 3 16,-1 1-6-16,-6 3-16 16,-1 4-64-16,-2 0-40 15,-1-6-225-15</inkml:trace>
  <inkml:trace contextRef="#ctx0" brushRef="#br1" timeOffset="36311.82">21141 12031 163 0,'0'0'546'0,"0"0"-464"15,0 0-53-15,0 0 5 16,0 0 15-16,0 0 41 0,-2-18-32 16,2 16-48-16,0 2-4 15,0 0 15-15,0 0 3 16,0 0 15-16,0 0-27 16,0 0-7-16,5 0 37 15,4 0-32-15,6 0 14 16,5 0-7-16,7 6-5 15,2 12 9-15,9 4-17 16,4 7-4-16,5 3 32 16,5 0-31-16,1 2 9 15,0 0-4-15,-1 0-5 16,-2-2 14-16,0-2-15 16,-10-4 0-16,-7 0 4 15,-6-4-4-15,-7-2 0 16,-5-2-1-16,-5-5 2 0,-1-6-2 15,-7 0 0-15,0-7 1 16,-2 1 1-16,0-1-1 16,0 0-14-16,0 0-27 15,0 0-2-15,-4-8-49 16,-15-12-105-16,-2-3-14 16,-2-6-8-16</inkml:trace>
  <inkml:trace contextRef="#ctx0" brushRef="#br1" timeOffset="36774">21621 11975 238 0,'0'0'283'0,"0"0"-217"15,0 0 26-15,0 0-46 16,0 0 63-16,0 0-11 15,-3-100-32-15,3 94 0 16,0 4-36-16,0 2 8 16,0 0 7-16,0 0-18 15,0 0-14-15,-2 0-10 0,0 0 5 16,-6 0 1-16,-6 6-7 16,-4 16-2-1,-6 4 11-15,-1 10-9 0,-4 10 1 16,-7 11-3-1,-3 6 1-15,-6 8 8 0,-2 1-9 16,0-6 0-16,3-2 13 16,3-7-7-16,6-9 0 15,3-8-6-15,8-8 4 16,6-10 16-16,9-8-20 16,2-8 0-16,7-4 12 15,0-2-12-15,0 0 1 16,0 0 0-16,0 0 7 15,5-4-9-15,9-12 1 16,5-4-90-16,-1-2-68 16,-2 0-136-16,-7 0-437 0</inkml:trace>
  <inkml:trace contextRef="#ctx0" brushRef="#br2" timeOffset="61868.31">22003 13367 521 0,'0'0'28'0,"0"0"-28"15,0 0 0-15,0 0 7 16,0 0-4-16,0 0 19 16,0 0 8-16,-13 94-12 15,13-68 24-15,5-4-24 16,-3 2 2-16,2-4 29 15,-4-2-35-15,2-2 15 16,-2-3-19-16,0-2-3 16,0-3 9-16,0 0-16 15,0-3 0-15,0-1 1 16,0-3-1-16,0-1 0 16,0 0 3-16,0 0 2 15,0 0 7-15,0 0-12 16,0 0 0-16,0 0 69 0,0-4-22 15,0-14-41-15,0-6-5 16,0-2 1-16,-2-8-2 16,0-2-1-16,0-4 1 15,2 2 3-15,-2 4-3 16,2 6-3-16,0 7 3 16,0 8 5-16,0 3 4 15,0 8 6-15,0 0-15 16,0 2 27-16,0 0-27 0,0 0-9 15,0 0 8 1,0 5-3-16,8 16 4 0,4 1 0 16,1 0 0-16,-1-4 3 15,-1-2-3-15,-3-4 0 16,-3-6-3-16,0-2 6 16,-3-2-5-16,-2 0 2 15,0-2 0-15,2 0 13 16,-2 0-7-16,2 0-3 15,1-2 43-15,1-18-6 16,0-6-39-16,1-4-1 16,-1 4 0-16,3-2 4 0,-2 3-4 15,1 6 0 1,-2 2 2-16,1 7-2 0,-3 6 0 16,-2 3 0-16,0 1 0 15,0 0-5-15,0 0 5 16,5 0-7-16,2 18-1 15,3 6 11-15,1 6-4 16,1 2 1-16,-1 0 0 16,-3 0 2-16,2-4-2 15,-4-2 0-15,-1-2 0 16,-1-2 1-16,-4-2-1 16,2-2 0-16,-2-2 1 15,0-2-8-15,6-4-24 16,-2 2-32-16,2-6-44 15,5-3-111-15,1-3-187 0</inkml:trace>
  <inkml:trace contextRef="#ctx0" brushRef="#br2" timeOffset="62195.47">22456 13060 342 0,'0'0'241'16,"0"0"-143"-16,0 0-46 16,0 0 40-16,0 0-8 0,0 0-76 15,-56 46 1-15,35 12 22 16,2 10-28-16,4 9 9 15,3-5 8-15,10-10-2 16,2-10 4-16,0-14-22 16,5-6 1-16,13-6 11 15,1-3-12-15,4-4 0 16,2-6-11-16,1-8-77 16,-1-5-64-16,-3 0-88 15</inkml:trace>
  <inkml:trace contextRef="#ctx0" brushRef="#br2" timeOffset="63042.04">22599 13289 512 0,'0'0'55'0,"0"0"-33"15,0 0 49-15,0 0-6 16,0 0 20-16,0 0-56 16,0-38-21-16,-6 38 35 15,0 0-23-15,0 0-12 0,-3 0 24 16,1 0-18 0,-4 3-7-16,-1 15-7 0,-1 4 0 15,1 9 12-15,2 5-9 16,4 2-3-16,5-2 5 15,2-4-3 1,0-6-2-16,0-4 0 0,2-8 0 16,12-2 3-16,-4-6-1 15,4-2-2-15,-1-4 6 16,-2 0-3-16,-1 0 7 16,-4 0-10-16,1-4 0 15,-5-10 15-15,-2 0-15 16,0 0 0-16,0 2 3 15,0 4-3-15,-7 2 0 16,-1 0 0-16,-2 4-3 16,1 2-11-16,-1 0-53 15,3 2-60-15,0 8-66 0,7-2-70 16</inkml:trace>
  <inkml:trace contextRef="#ctx0" brushRef="#br2" timeOffset="63428.28">22710 13331 659 0,'0'0'65'0,"0"0"-56"0,0 0-8 16,0 0 54-16,0 0-55 15,0 0 3-15,-2 62 19 16,2-34-20-16,0-6 0 15,0-2 2-15,4-8-4 16,10-4 38-16,1-4-34 16,3-4 1-16,3 0 33 15,-2 0-16-15,-3-4 1 16,-1-10-6-16,-3-4-14 16,-6-2 22-16,-3-2-25 15,-3-2 0-15,0 2 25 16,-3 2-17-16,-10 4 14 15,0 5-4-15,-6 2-15 16,4 7 8-16,-1 2-11 16,1 0-2-16,1 0-8 0,1 18-77 15,9 2-30-15,4-4-102 16,0-4-117-16</inkml:trace>
  <inkml:trace contextRef="#ctx0" brushRef="#br2" timeOffset="63785.99">22909 13341 681 0,'0'0'125'0,"0"0"-101"16,0 0-24 0,0 0-12-16,0 0 12 0,0 0 9 15,24 36-9-15,-17-22 0 16,1-2 1-16,1-6 4 15,1-2 4-15,-2 0-8 16,-1-4 6-16,2 0 42 16,-2 0-41-16,2 0 32 15,-3-4-2-15,0-14-10 16,2 0-1-16,-4-4-27 16,-4-4 3-16,0 4 37 15,0-2-36-15,0 6 8 16,0 1 16-16,-8 8-17 15,-4 0-7-15,-1 5-4 16,1 4-19-16,-1 0 8 0,2 0-111 16,0 13-40-1,0-1-50-15,7-6-184 0</inkml:trace>
  <inkml:trace contextRef="#ctx0" brushRef="#br2" timeOffset="64091.31">23011 12982 688 0,'0'0'145'15,"0"0"-59"1,0 0-52-16,0 0 46 0,0 0 1 16,0 0-81-16,51-28 0 15,-28 64 6-15,1 16-4 16,-2 18 1-16,-1 12-3 15,-6 11 0-15,-1-1 13 16,-8-10-13-16,-2-12 0 16,-4-8-1-16,0-8 3 15,0-3-2 1,0-7 0-16,-15-6-6 0,-3-4 0 16,-4-2-73-16,-5-6-61 15,-5-6-75-15,-1-8-224 16</inkml:trace>
  <inkml:trace contextRef="#ctx0" brushRef="#br2" timeOffset="65676.39">23403 13180 649 0,'0'0'119'0,"0"0"-67"16,0 0 67-16,0 0-1 15,0 0-36-15,0 0-37 16,-29-12-39-16,29 12 24 15,2-2-30-15,11 0 0 0,10 2-1 16,2 0 1 0,-1 0 0-16,-1 0-29 0,-8 0-99 15,-4 14-2-15,-4 1-101 16,-5 0-1-16</inkml:trace>
  <inkml:trace contextRef="#ctx0" brushRef="#br2" timeOffset="65850.42">23403 13180 487 0,'44'121'127'0,"-48"-121"-83"16,4 0 65-16,0 0 41 15,0 0-11-15,0 0-86 16,4 0-44-16,15-3 7 16,5-4-16-16,5 0-3 0,0 3-49 15,-3 3-86-15,-3 1-39 16,-3-3-86-16</inkml:trace>
  <inkml:trace contextRef="#ctx0" brushRef="#br2" timeOffset="66521.09">23777 13100 558 0,'0'0'109'0,"0"0"-47"0,0 0 45 15,0 0 9-15,0 0-56 16,0 0-24-16,-22-22 29 15,15 22-64-15,-3 0-1 16,0 0 6-16,3 4-3 16,3 6-3-16,4 2 0 15,0 2 0-15,0 2-2 16,16 4 2-16,6 6 0 0,7-2 8 16,2 1-4-16,5-3 2 15,2-2-6-15,-7-2 3 16,1 2 0-16,-11-2-3 15,-3 0 0-15,-7-2 1 16,-6 0-1-16,-5 0 0 16,0-4-1-16,0 0 1 15,-16 0 5-15,-4-2-5 16,-2-4 0-16,-2 0 6 16,-3-4-2-16,0-2-1 15,4 0 5-15,8 0-4 16,7-4 35-16,4-12-39 15,4-8 0-15,0-6-1 16,12-6 1-16,15-9-3 0,6-2-3 16,-1-8 6-16,-3 3-20 15,-5 4 20-15,-6 8 0 16,-10 4 4-16,-8 8-1 16,0 4-3-16,-8 2 0 15,-19 6 1-15,-2 4 5 16,-7 3-6-16,-1 8 0 15,-1 1-2-15,2 0 2 16,5 14-2-16,4 14-70 16,5 2-145-16,4 0-127 15</inkml:trace>
  <inkml:trace contextRef="#ctx0" brushRef="#br2" timeOffset="77216.22">17590 3529 710 0,'0'0'76'0,"0"0"-52"16,0 0 14-16,0 0 33 0,0 0-18 15,0 0-36 1,-48-16-15-16,25 16 17 0,-2 2-19 16,-4 14 7-1,-4 4-5-15,0 4 4 0,-1 4 23 16,3 0-25-16,6-4-3 15,5-2 30-15,7-6-24 16,9-3 0-16,4-2 0 16,0 2-6-16,0-4 5 15,15 0-6-15,9-5 0 16,10-3 12-16,3-1-8 16,4 0-4-16,-1 0 1 15,-4 0 4-15,-1 0 0 16,-4 0-5-16,-2 0 0 15,-6 0 4-15,-5 9-4 16,-7 0 0-16,-3 6 0 16,-5 1 0-16,-3 0 0 0,0 2-5 15,-3 0 5-15,-21 2-12 16,-4 0 12-16,-3 0-5 16,-8-6 5-16,1-2 0 15,1-4-2-15,3-2 2 16,7-4 0-16,7-2 7 15,5 0-2-15,7 0-2 16,6-6 15-16,2-8-10 16,0-8-8-16,16-2-4 15,11-6 4-15,7 0-8 0,3-2 8 16,1 1-6 0,1-1 5-16,-2 0-2 0,-6 2 1 15,-8 5-2-15,-6 0 4 16,-8 7 2-16,-4 0-2 15,-5 2 0-15,0 2 6 16,0 0 1-16,-12 2 1 16,-7 2-8-16,-6 6 2 15,0 4-2-15,-4 0 0 16,5 0 0-16,-1 0-3 16,3 0 3-16,2 16-12 15,2 4-77-15,3 0-71 16,2-2-118-16</inkml:trace>
  <inkml:trace contextRef="#ctx0" brushRef="#br2" timeOffset="83775.77">21228 15534 397 0,'0'0'73'0,"0"0"-37"16,0 0 14-16,0 0 33 16,0 0-6-16,0 0-16 15,0 0-26-15,-11 0-23 16,11 0-3-16,0 0 49 15,13 0-41-15,8 0 33 16,8-14 10-16,4-2-38 16,5-2-5-16,3 0 2 0,3-2-9 15,-2 2 21-15,-6 6-31 16,0-2 0 0,-9 6 0-16,-10 2 0 0,-3 2 0 15,-8 4-2-15,-2 0 1 16,-4 0-10-16,0 0-10 15,0 0-13-15,3 0-21 16,-3 0-31-16,2 0-2 16,0 0-65-16,-2 0-11 15,0 0-93-15</inkml:trace>
  <inkml:trace contextRef="#ctx0" brushRef="#br2" timeOffset="84166.32">21577 15338 439 0,'0'0'101'0,"0"0"-38"15,0 0 53-15,0 0-2 16,0 0-8-16,0 0-49 16,-12-8-31-16,12 8-8 15,0 0-8-15,0 0 13 16,0 0-23-16,0 0 1 0,0 0 16 15,4 0-11 1,12 0 19-16,7 0 11 0,0 0-11 16,4 0 5-16,0 0-21 15,0 0-5-15,-7 0 21 16,-4 4-25-16,-8 0 0 16,0 0 0-16,-6-2 2 15,0 2 0-15,-2 4-2 16,0 2 0-16,0 6 7 15,-4 2-4-15,-17 4-3 16,-4-2 0-16,1 6 0 16,-5 4 0-16,1 6-71 15,3 0-85-15,7-9-121 16,7-9-390-16</inkml:trace>
  <inkml:trace contextRef="#ctx0" brushRef="#br2" timeOffset="88785.87">21970 14646 350 0,'0'0'102'0,"0"0"-16"16,0 0-55-16,0 0 8 16,0 0 68-16,0 0-36 15,0-32-24-15,2 32-6 16,-2 0 17-16,0 0 26 16,0 0-63-16,0 0-6 15,0 0 19-15,0 0-24 16,0 0 1-16,0 0 1 15,0-4-10-15,0 4 23 16,0-4-25-16,0 0 0 16,0 0 1-16,0 2-1 0,-4 2-1 15,-5 0 0-15,-1 0 1 16,-4 0-9-16,1 0 9 16,-3 0 0-16,0 0-8 15,3 6 8-15,2 2 0 16,0 2-1-16,1-2 1 15,6 2-9-15,0 2 9 16,2-2 0-16,-1 2-3 16,3-2 3-16,0 0 0 15,0-2 0-15,0 0 3 16,0 0-8-16,0 2 5 16,16-4 0-16,2 1-1 0,4-2 3 15,5-1-2-15,4 2 1 16,-2-2 0-16,3 4 0 15,-7-4-1-15,-2 6 0 16,-5 3-4-16,-7 1 4 16,-4-2-9-16,-5 2-2 15,-2 4 1-15,0-4 10 16,0-4-12-16,0 2 12 16,-11 2-4-16,-2-2 4 15,-5 2 0-15,-1-4-1 16,0-2 2-16,-1-2-2 15,-5 2 0-15,6 0 1 16,-4-4-14-16,3 0 13 0,7 0-6 16,2-4 5-16,3 0 4 15,6 0-1-15,2 0-1 16,0-12 0-16,0-6-3 16,2-8 3-16,17-4-2 15,-4 2 2-15,5-8 1 16,-2 4-1-16,0 5-1 15,-2-3 1-15,-1 6 3 16,-7 4-3-16,0 4 0 16,-2 4 2-16,-6 2 2 15,0 4 0-15,0 4 11 16,0-2-15-16,0 0 11 0,0 4-11 16,-4-2-3-1,-8 0-1-15,-1 2 4 0,-3-2-3 16,1 2 1-16,-1-2 2 15,3 2-11-15,2 0 11 16,4 0-13-16,3 0 12 16,-1 0-95-16,5 0-102 15,0 4 16-15,0 8-301 16</inkml:trace>
  <inkml:trace contextRef="#ctx0" brushRef="#br2" timeOffset="90033.98">22338 14739 519 0,'0'0'106'0,"0"0"-30"0,0 0 63 16,0 0-34-16,0 0-25 15,0 0-15-15,0 0-57 16,-17-13-2-16,29 9 3 16,15-2 3-16,11-2 30 15,5-4-25-15,1 0-15 16,1 0 40-16,-3-2-41 16,-6 6 13-16,-5-4-7 15,-9 6-1-15,-9 2 0 16,-8 2-6-16,-5 2 0 15,0 0 3-15,0 0-3 16,0 0-6-16,0 0-23 0,-11 6-48 16,-14 12-29-16,-4 4-103 15,-4-4-216-15</inkml:trace>
  <inkml:trace contextRef="#ctx0" brushRef="#br2" timeOffset="94969.06">22755 14436 374 0,'0'0'101'15,"0"0"-76"-15,0 0 49 16,0 0 14-16,0 0 3 0,0 0-27 15,-33 0-16 1,28 0 26-16,3 0-12 0,-1 0-19 16,1 0-5-16,2 0-7 15,0 0-6-15,0-4 0 16,0-2-7-16,0-2 16 16,0-1-34-16,12 0 0 15,3-1 2-15,5 2 2 16,3 3 0-16,-2 1-4 15,-3 4 0-15,-2 0-4 16,-5 4 4-16,-2 16-9 16,-7 15 9-16,0 9 0 15,-2 2 0-15,0 2-2 16,-6-4 2-16,-7-6-6 16,-1 0 6-16,1-6 0 15,1-6 0-15,1-4 0 0,5-8-1 16,4-5 1-16,0-8 0 15,2-1 0-15,0 0 0 16,0 0 0-16,0 0 5 16,0 0-3-16,0 0 0 15,4 0 5-15,11 0-5 16,5-4 44-16,1-2-46 16,0 1 1-16,2-2 15 15,-3 1-14-15,2-2 1 16,-2 2-3-16,1-2 2 15,-4 4 2-15,-1-2-4 16,-1 2 0-16,-1 0-1 16,-1-4 4-16,-1 6-3 0,-1-2 0 15,-5 4 0-15,-2 0-7 16,-2 0 7-16,-2 0-35 16,0 0 1-16,0 0-60 15,0 0-19-15,0 0-123 16,0 0-93-16</inkml:trace>
  <inkml:trace contextRef="#ctx0" brushRef="#br2" timeOffset="97669.35">21400 14357 474 0,'0'0'102'0,"0"0"-9"16,0 0 5-16,0 0 5 15,0 0-24-15,0 0-41 16,-16-14-38-16,10 39 29 15,-3 8-13-15,-5 10 19 16,1-1-21-16,2-4 4 16,0-8-18-16,4-10 0 15,3-12 39-15,4-4-39 16,0-2 0-16,0-2 5 16,0 0 9-16,0 0 20 15,0 0-14-15,0-14 11 16,0-14 4-16,0-10-34 15,0-4-1-15,0-1 3 16,0-1-2-16,4 2-1 0,-2 6-2 16,0 10 2-16,3 10 1 15,-3 6-1-15,0 10-9 16,-2 0 8-16,3 0-3 16,4 10-12-16,1 18 6 15,5 4 10-15,6 0 0 16,-1 3 0-16,-1-7-1 15,1-5 1-15,2 2 0 16,-4-7-8-16,-1-4-31 16,-3 0-68-16,-6-4 36 15,-4-2-126-15,-2-4-15 16,0-4-37-16</inkml:trace>
  <inkml:trace contextRef="#ctx0" brushRef="#br2" timeOffset="97828.9">21386 14520 298 0,'0'0'302'0,"0"0"-213"0,0 0 15 16,0 0 5-16,0 0-3 16,0 0-30-16,-15-20-76 15,36 10 7-15,4 0-9 16,10 2 2-16,-2-2-24 16,-4 3-159-16,-7 0-117 15</inkml:trace>
  <inkml:trace contextRef="#ctx0" brushRef="#br2" timeOffset="98178.76">21725 14263 512 0,'0'0'96'0,"0"0"-23"16,0 0 2 0,0 0 34-16,0 0-24 0,0 0-55 15,-125 18-16-15,114 0 23 16,7 2-37-16,4 0 10 15,0-4-4-15,0 2-2 16,17-8-4-16,8 2 0 16,6-7-8-16,7-1 5 15,1-4-126-15,-8 0-129 16,-7 0-340-16</inkml:trace>
  <inkml:trace contextRef="#ctx0" brushRef="#br2" timeOffset="98570.4">21560 14839 672 0,'0'0'170'0,"0"0"-137"0,0 0-7 16,0 0-5-16,0 0 31 16,0 0-52-16,94-56 0 15,-71 49-3-15,-8 7-91 16,-8 0-81-16,-7 0-33 16,0 14-179-16</inkml:trace>
  <inkml:trace contextRef="#ctx0" brushRef="#br2" timeOffset="98694.01">21560 14839 420 0,'25'54'182'0,"-27"-54"-129"16,2 0-38-16,0 0 2 16,0 0 52-16,0 0 3 15,17 0-56-15,8-2 10 16,0-2-26-16,2-4-2 16,-10 6-105-16,-3 0-161 15</inkml:trace>
  <inkml:trace contextRef="#ctx0" brushRef="#br2" timeOffset="99813.39">23254 14528 575 0,'0'0'228'0,"0"0"-167"16,0 0-53-16,0 0 36 16,0 0 34-16,0 0-20 15,102-38-46-15,-59 24-3 16,-8 0 13-16,-8 6-5 0,-12 2-11 15,-10 3-6 1,-5 3 0-16,0 0 2 0,0 0-2 16,0 0-34-16,-2 0-33 15,-14 9-34-15,-2 3-65 16,3-1-32-16,-1-2-140 16</inkml:trace>
  <inkml:trace contextRef="#ctx0" brushRef="#br2" timeOffset="100223.37">23366 14604 495 0,'0'0'78'0,"0"0"-24"16,0 0 41-16,0 0 18 15,0 0-15-15,0 0-54 16,-12 6-7-16,12-6-16 15,0 0-18-15,4 0 20 0,17 0-22 16,3-4 20-16,7-6 18 16,3-2-31-1,-1-2 4-15,-4 2-9 16,-6 2 2-16,-8 2-4 0,-1 4-1 16,-8 2-17-16,1 2 9 15,-5 0-67-15,0 0-66 16,-2 0-52-16,0 0-17 15</inkml:trace>
  <inkml:trace contextRef="#ctx0" brushRef="#br2" timeOffset="100895.4">23954 14119 610 0,'0'0'75'0,"0"0"11"16,0 0 43-16,0 0-45 16,0 0-44-16,0 0-33 15,-79 4 4-15,60 16 12 16,-2 6-2-16,3 4 39 0,5 2-43 16,2 4-15-16,8 4 24 15,3-2-24-15,0 0 3 16,3-3-5-16,15-8 6 15,6 0 0-15,5-11-6 16,5-4 0-16,1-4 10 16,1-8-6-16,-7 0 7 15,-7 0-4-15,-3 0-4 16,-9-6 15-16,-5-8-18 16,-3-2 0-16,-2-2 32 15,0 4-25-15,-2 4 3 16,-13 6-7-16,-12 4 1 15,-7 0-8-15,-9 10 0 16,1 20-36-16,5 8-26 16,0 2-112-16,8-2-247 0</inkml:trace>
  <inkml:trace contextRef="#ctx0" brushRef="#br2" timeOffset="103193.51">23592 14243 252 0,'0'0'88'0,"0"0"-7"0,0 0-29 15,0 0 9 1,0 0-15-16,0 0 24 0,-10-42-25 16,8 36-23-16,-1 0 8 15,3 0 41-15,-3 2-50 16,1-2 15-16,2 2-18 15,-2-2 4-15,0 2 34 16,0-4-30-16,2 0-15 16,0 6 13-16,0-6-13 15,0 4 41-15,0 4-30 16,0-2-20-16,0 2 26 16,0 0-28-16,0 0-3 15,0 0-2-15,0 0-7 16,0 14 6-16,0 12-2 15,0 10 8-15,0 10 12 0,0 4-7 16,8 2-5 0,4 2 8-16,-1-1 3 0,5 1-3 15,-1-6-8 1,-1-2 1-16,1 0 12 0,-1-4-13 16,-1-2 0-16,-2-2 4 15,-2-3-4-15,-2-9 5 16,-3-2-5-16,0-6 0 15,-4-6 6-15,0-6-6 16,0-4-1-16,0 0 1 16,0 0 5-16,0-2 9 15,0 0-14-15,0 0 0 0,2 0 5 16,-2 0-4-16,3 0-1 16,-3 0 1-16,0 0 0 15,2 2 0-15,-2-2-1 16,2 0 0-16,1 0-2 15,-3 0 2-15,9 0-3 16,4 0 3-16,7 0 24 16,11 0-4-16,5-6-15 15,6-8-2-15,7 2 14 16,5-6-17-16,0 0 0 16,-2-3 1-16,-4 6 2 15,-9-2-2-15,-5 7-2 16,-7 1 3-16,-7 0-2 15,-7 5 0-15,-7-1-1 16,-1 2 1-16,-5 3 2 0,3 0-1 16,-3 0-1-1,0 0 3-15,0-1 18 0,0 1-15 16,0-5 8-16,0-3 29 16,0-6-19-16,0-8-24 15,-10 0 0-15,-5-8 0 16,-3 2 2-16,-5-12-2 15,0-4 0-15,-6-6 3 16,2-4-1-16,0-3-3 16,-2-1 1-16,6 4 0 15,2 2 2-15,3 4-2 16,5 4 0-16,3 6 0 0,3 6 4 16,5 5-8-1,0 8 1-15,2 1 3 0,0 7 3 16,0 4-3-16,-2 2 0 15,2 5 0-15,-2-2 1 16,0 2-2-16,2 0 1 16,-2 0 0-16,-1 0 1 15,3 0-1-15,0 0 0 16,0 0 2-16,0 0-2 16,0 0 0-16,0 0-1 15,0 0 1-15,0 0 0 16,0 0 0-16,-3 0 0 15,3 0 5-15,-4 0-2 16,-7 0-3-16,-9 0 5 16,-16 0-5-16,-10 8-3 15,-6 14-20-15,-6 6-22 16,-4 8 28-16,-7 9-92 0,-2-1-86 16,-5-8-194-16</inkml:trace>
  <inkml:trace contextRef="#ctx0" brushRef="#br2" timeOffset="108653.31">20139 17102 602 0,'0'0'53'0,"0"0"-11"0,0 0-9 16,0 0 41-16,0 0-25 15,0 0-27-15,0 4-5 16,42-12 11-16,20-2 2 15,13-4 5-15,4 2-31 16,10-6 14-16,-4 4 8 16,-2 0-5-16,-12-4-11 15,-13 6-4-15,-12 2-3 0,-12 6 21 16,-16 0-22 0,-7 0 4-16,-11 4 11 0,0 0 5 15,0 0 21-15,0 0-15 16,0 0-15-16,0 0 9 15,0 0-22-15,-7 0-8 16,-12 0-14-16,-4 12-73 16,-1 2-94-16,-1 0-109 15</inkml:trace>
  <inkml:trace contextRef="#ctx0" brushRef="#br2" timeOffset="109476.73">21946 17040 599 0,'0'0'74'0,"0"0"2"16,0 0 21-16,0 0 7 15,0 0-37-15,0 0-13 0,-18-10-49 16,18 10-5 0,11 0 0-16,28-4 0 0,15-6 27 15,18-2-1-15,12-2-19 16,8-4 27-16,-1-4-33 15,-4 4 4-15,-11 0 13 16,-13 0-9-16,-13 4-2 16,-13 6-6-16,-16 4 5 15,-11 0 2-15,-10 4-8 16,0 0 0-16,0 0 28 16,-3 0-27-16,-19 0-1 15,-7 16-18-15,-6 2-103 16,-4 2-41-16,-1-4-265 15</inkml:trace>
  <inkml:trace contextRef="#ctx0" brushRef="#br1" timeOffset="118924.37">31768 4243 853 0,'0'0'67'15,"0"0"-52"-15,0 0-15 16,0 0 0-16,0 0 51 16,0 0 22-16,46 78 17 15,1-22-27-15,4 4-30 16,7 5 10-16,4-1-8 16,-1-2-20-16,3-2 26 15,-2-6-38-15,-1-8-2 16,-8-7 15-16,-6-7-13 15,-11-6-3-15,-12-8 0 16,-8-4 2-16,-7-6-13 0,-7-4-14 16,-2-2-69-16,0-2-24 15,-7 0-113-15,-15 0-43 16</inkml:trace>
  <inkml:trace contextRef="#ctx0" brushRef="#br1" timeOffset="119357.54">32423 4245 607 0,'0'0'93'0,"0"0"-45"15,0 0 55-15,0 0 15 16,0 0-47-16,0 0-46 16,-5-34 1-16,-15 38-26 15,-9 24-5-15,-13 16 5 16,-12 18 3-16,-8 19 22 16,-7 6-25-16,-5 6 0 15,3-5 32-15,4-10-28 16,9-13 18-16,7-10 5 15,6-8-11-15,10-13 0 16,8-10-15-16,11-10-1 16,7-8 31-16,5-6-29 15,4 0-2-15,0 0 8 0,0 0 0 16,0 0 3-16,0 0-11 16,2 0 2-16,11-8-9 15,1-6-7-15,1-4-70 16,1 2-59-16,-7 0-122 15,-5-4-231-15</inkml:trace>
  <inkml:trace contextRef="#ctx0" brushRef="#br1" timeOffset="120274.79">33293 5600 642 0,'0'0'130'0,"0"0"23"0,0 0-48 15,0 0-62-15,0 0 66 16,0 0-67-16,-4-22-40 15,19 26-2-15,14 23 0 16,16 10 56-16,4 16-43 16,9 9-4-16,4 8 19 15,-2 6 2-15,-2-4-17 16,3-1-5-16,-12-7-5 16,-9-8 13-16,-15-6-16 15,-15-6 0-15,-5-10 3 16,4-8-3-16,-9-5-3 0,0-10-2 15,0-3-45-15,0-4 0 16,0-4-53-16,0 0-43 16,0 0-22-16,0-22-184 15</inkml:trace>
  <inkml:trace contextRef="#ctx0" brushRef="#br1" timeOffset="120660.1">33806 5518 651 0,'0'0'94'16,"0"0"25"-16,0 0 29 15,0 0-63-15,0 0 17 16,0 0-70-16,-16-36 10 16,-6 52-41-16,-18 28 4 15,-12 27 8-15,-17 27 4 16,-12 20 3-16,-6 10-20 0,-7-1 0 16,11-17 9-16,14-20-7 15,11-20-2-15,16-15 1 16,8-11 5-16,13-10-2 15,7-8-4-15,3-10 0 16,9-4-11-16,2-2-37 16,0-4-82-16,22-6-135 15,2-4-283-15</inkml:trace>
  <inkml:trace contextRef="#ctx0" brushRef="#br2" timeOffset="130022.01">31803 7303 472 0,'0'0'41'0,"0"0"-40"0,0 0 79 16,0 0 36 0,0 0-58-16,0 0-1 0,-2 0-12 15,2 0 9-15,0-2 16 16,0 0-44-16,0 0-3 16,0 2 39-16,0 0-50 15,0 0 6-15,0 0-4 16,0 0-11-16,0 0-3 15,-2 20-14-15,-3 10 14 16,-2 8 0-16,1 4 0 16,-1-4-1-16,3 0 1 15,-1-8 1-15,0-3-1 16,1-8 0-16,0-2 0 16,2-7 1-16,-1-2-1 0,-1-4-1 15,4 0 1-15,0-2 1 16,0 0-1-16,-2-2 0 15,2 0 0-15,0 0 6 16,0 0-6-16,0 0 0 16,0 0 9-16,0 0 9 15,0 0 10-15,0-4-4 16,0-12-18-16,0-4-1 16,0-5-5-16,4-3-2 15,3-6 2-15,3-6 0 16,0-2 1-16,-1 2-2 15,-1 4 2-15,-1 8-1 16,-2 6 0-16,-1 8 0 16,-1 6 2-16,-1 0 0 15,-2 5-2-15,0 2 0 0,0 1 0 16,0 0 3-16,0 0-3 16,0 0 0-16,0 0-3 15,0 0 3-15,0 0-5 16,2 0 0-16,2 0 5 15,3 1-11-15,0 14 11 16,2 3 0-16,-1 4-3 16,3 4 5-16,-3 4-2 15,0 2 0-15,1 0 0 16,-3-4-1-16,4 0 1 16,-1-2 0-16,1-6 1 0,-2 1 4 15,0-3-10-15,-3-2 5 16,1-4 0-16,2 0 4 15,-2-6-4-15,1 0-28 16,-3-4-25-16,-2 0-70 16,2-2-102-16,-1 0-74 15</inkml:trace>
  <inkml:trace contextRef="#ctx0" brushRef="#br2" timeOffset="130316.75">31770 7560 181 0,'0'0'400'0,"0"0"-336"15,0 0 8-15,0 0 65 16,0 0-8-16,0 0-73 15,-8 0-31-15,8 0 17 16,0-4-33-16,19-6-7 16,5-3 1-16,8 1 0 15,1 1-3-15,0 0-1 16,-6 5-78-16,-4 1-184 16,-10-2-267-16</inkml:trace>
  <inkml:trace contextRef="#ctx0" brushRef="#br2" timeOffset="131019.85">32200 7301 479 0,'0'0'95'16,"0"0"-62"-16,0 0 45 15,0 0 47-15,0 0-82 16,0 0-8-16,-34-8-14 15,23 8-1-15,-2 0 46 16,1 2-47-16,1 10 0 16,1 4 3-16,-2 4-8 0,1 4 14 15,-1 2-26-15,8 0 1 16,0-2 21-16,4-2-24 16,0-2 0-16,0-2 6 15,0-6-2-15,14-2-1 16,3-2-3-16,8-3 0 15,1-5 6-15,6 0-6 16,-1 0-81-16,0 0-74 16,-6-5-109-16,-8-7-173 15</inkml:trace>
  <inkml:trace contextRef="#ctx0" brushRef="#br2" timeOffset="131363.43">32375 7353 509 0,'0'0'208'0,"0"0"-168"0,0 0-19 15,0 0 56-15,0 0-77 16,0 0 11-16,36-16-18 16,-20 14 7-16,-1-2-23 15,-3 4-15-15,-6 0-58 16,-4 0-52-16,1 0-144 15</inkml:trace>
  <inkml:trace contextRef="#ctx0" brushRef="#br2" timeOffset="131554.57">32375 7353 505 0,'-2'80'126'0,"0"-80"-93"16,2 0 60-16,0 0 1 15,0 0-39-15,4 0-51 16,17 0-4-16,1 0 11 16,0 0-7-16,-2-4-4 15,-5 2-24-15,-1 0-120 16,-5 2-18-16,-5-2-233 16</inkml:trace>
  <inkml:trace contextRef="#ctx0" brushRef="#br2" timeOffset="133488.47">33148 7182 570 0,'0'0'157'15,"0"0"-56"-15,0 0 10 16,0 0 12-16,0 0-57 0,0 0-33 16,-13-15 1-16,3 15-34 15,-4-3 8-15,-9 3-6 16,-3 0-2-16,-3 0 0 16,-4 0 0-16,-1 3 0 15,-2 2 2-15,3 4-2 16,2-1 0-16,2 2 8 15,7 0-4-15,-1-1-4 16,5 2 2-16,7-3 3 16,3 2-5-16,0-2-1 15,4 0 1-15,0 0-1 16,4-2 1-16,0-2-4 0,0 2 0 16,0 0 4-1,0 2 6-15,13-4-6 0,9 2 0 16,3-2 20-16,6 0-17 15,11-2-3-15,5 0 11 16,7 2-3-16,-1-2-4 16,-8 4-4-16,-10 0 0 15,-3 2 0-15,-12 2 0 16,-5-2-2-16,-3 2 2 16,-6 0 1-16,-1 0 0 15,-5 0-1-15,0 4 0 16,0 0-1-16,0-2 1 15,-3 0 0-15,-8 0 6 16,-4 0-4-16,-4 0-2 16,-2 3 0-16,-4-5 0 0,-8-1 10 15,-5 0-10-15,-1-4 0 16,2-2 4-16,-1-2-3 16,9-1-1-16,0 0 0 15,4 0 6-15,8 0-1 16,1 0-5-16,7-4 0 15,-2-4 3-15,6 1 2 16,5-4-9-16,0 0 4 16,0-3 0-16,0-3-9 15,0-5 7-15,21 0 0 16,1 0-16-16,7-2 15 16,5 2-14-16,-5 2 10 0,0 0 7 15,-3 4-9-15,-2-2 9 16,-1 4 0-16,-5 2-2 15,-5 0 7-15,-4 1-5 16,-5 2 0-16,-2 0 4 16,3 2 15-16,-5-4-19 15,0 0 5-15,0 0 24 16,-11 0-26-16,0 0-6 16,-3 4 3-16,3 3 0 15,5 1 0-15,-5 3-11 16,-3 0-80-16,-3 0-11 15,-4 11-229-15,3-1-248 16</inkml:trace>
  <inkml:trace contextRef="#ctx0" brushRef="#br2" timeOffset="142455.51">32128 8500 611 0,'0'0'5'16,"0"0"-3"-16,0 0-2 15,0 0 14-15,0 0 18 16,0 0-7-16,20 113 19 0,-15-86-36 15,-3 0 28-15,0-1-13 16,0-4-6-16,0-2 9 16,3-2-24-16,-2-4 7 15,-1 0 8-15,-2-4-14 16,2-4-3-16,-2-2 4 16,2-4-3-16,-2 0 8 15,0 0-7-15,0 0 26 16,0 0 70-16,0-4-48 15,0-18-36-15,0-10-12 16,0-7 1-16,-6-5-1 16,1-2-2-16,0 0 0 0,3 4 8 15,0 8-2 1,2 4-5-16,0 6 16 0,0 8-6 16,0 4 11-16,0 6-21 15,0 2 2-15,0 2 26 16,0 2-24-16,0 0-5 15,0 0 4-15,0 0-4 16,0 0-5-16,0 10-1 16,11 8 6-16,0 4 1 15,0 2-1-15,-2 0 0 16,3 0 2-16,-2-2-2 16,-1-2 3-16,1-4-3 15,-2-4 1-15,-3-2 1 16,-1-4-2-16,0-4 0 15,-4-2 5-15,3 0-4 0,-3 0 3 16,0 0 0-16,0 0-3 16,3 0 49-16,1-6-30 15,0-18-7-15,3-4-1 16,-1-4-9-16,-2 0-3 16,4 2 0-16,-2 6 7 15,-1 0-6-15,-1 8-1 16,0 2 0-16,-2 4 1 15,2 6 0-15,-4 1-1 16,0 3 0-16,0 0 0 16,0 0 3-16,0 0-3 15,0 0-5-15,0 0-6 16,4 3 6-16,2 16 3 16,3 6-1-16,3 3 6 0,-4 2 1 15,1-2-4-15,0 0 0 16,0-2 0-16,0-2 3 15,-3 0-5-15,1-3 2 16,-5 0 0-16,3-1-2 16,0-2 2-16,-1-1 0 15,0-3-11-15,-2-3 5 16,3 4-56-16,-5-3-36 16,4-4-22-16,-2-6-158 15,3-2-108-15</inkml:trace>
  <inkml:trace contextRef="#ctx0" brushRef="#br2" timeOffset="142969.34">32614 8239 442 0,'0'0'102'0,"0"0"-10"16,0 0 3-16,0 0 17 16,0 0-17-16,0 0-75 15,-29-28 15-15,18 46-35 16,-3 13 0-16,3 9 33 15,1 3-20-15,2 8 10 0,4 1-7 16,4 0-16-16,0-4 33 16,0-2-33-16,0-7 0 15,14-6 9-15,5-2-8 16,4-9-1-16,4-3 0 16,-3-4-39-16,5-9-40 15,3-5-71-15,-3-1-101 16,-1 0-337-16</inkml:trace>
  <inkml:trace contextRef="#ctx0" brushRef="#br2" timeOffset="143568.27">32786 8430 558 0,'0'0'64'15,"0"0"8"-15,0 0 28 16,0 0 17-16,0 0-23 16,0 0-75-16,-18-20 1 15,9 20-8-15,-5 6-9 16,6 12 7-16,-3 2-3 16,5-2 1-16,6 0-8 15,0-2 0-15,0 2 6 16,8-2-6-16,13 2 0 0,2-2 3 15,2-4 2-15,-7-2-3 16,-3 2-2-16,-6-3 0 16,-5-2 0-16,-4 5 0 15,0-6-4-15,0 2-2 16,-22 2 6-16,-4-2-2 16,-3 0-10-16,0-2 12 15,6-3-1-15,8-3 1 16,8 0 0-16,4 0 9 15,3 0-2-15,0-10-7 16,3-12 0-16,19 0 0 16,3-5-8-16,4-3 8 15,-5-2-4-15,-1 4 4 16,-4 2 2-16,-5 4-2 0,-3 4 0 16,-9 4 1-16,-2 4 32 15,0 2-28-15,0 2 3 16,-8 0 14-16,-2 2-20 15,4 2 4-15,-1 0-6 16,1 0 3-16,3 2-19 16,1 0-22-16,2 0-54 15,0 0-33-15,0 6 57 16,2 2-112-16,14-4 4 16,4-2-183-16</inkml:trace>
  <inkml:trace contextRef="#ctx0" brushRef="#br2" timeOffset="143843.44">32959 8418 454 0,'0'0'141'0,"0"0"-62"16,0 0 28-16,0 0-14 0,0 0 1 15,0 0-88-15,0 0-6 16,0 2-3-16,0 0-5 16,0 2 1-16,0 0 7 15,0-4 0-15,0 2 0 16,0-2 6-16,0 0-9 15,0 0 4-15,0 0-1 16,0 0 20-16,0 0-19 16,0 0 9-16,0 0 16 15,0 0-25-15,0 0-1 0,0 0 0 16,0 0-1 0,0 0-1-16,0 2-70 0,0-2-91 15,0 0-101-15</inkml:trace>
  <inkml:trace contextRef="#ctx0" brushRef="#br2" timeOffset="144675.96">32848 8430 176 0,'0'0'318'16,"0"0"-266"-16,0 0 25 0,0 0 37 15,0 0 0-15,0 0-4 16,-7-36-69-16,5 36-12 16,-3 0 23-16,-3 0-40 15,-8 0 4-15,-2 7-16 16,0 14 3-16,-4 1 6 16,9 2-9-16,2 2 2 15,3 4 12-15,6-4-8 16,2 2-6-16,0-2 0 15,0-4 1-15,2 1 5 16,15-8-6-16,5-1 0 16,0-6 9-16,0-4-8 15,3-1-1-15,-3-3 5 16,0 0-2-16,-4 0 7 16,-5-3-10-16,-5-9 0 15,-4-2 23-15,-4-4-18 16,0 4-1-16,0 2 10 0,-4 2-5 15,-21 6-4-15,0 2-5 16,-4 2 0-16,2 0-15 16,5 6 0-16,5 8-42 15,6 0-49-15,5 2-47 16,6-6-34-16,0-6-91 16</inkml:trace>
  <inkml:trace contextRef="#ctx0" brushRef="#br2" timeOffset="145062.34">33044 8516 641 0,'0'0'117'0,"0"0"-84"16,0 0 78-16,0 0-32 15,0 0-43-15,0 0-28 16,-20 10-7-16,15 12 0 15,5 2-1-15,0 0 4 16,0-6-2-16,0-4-2 16,14-4-3-16,1-3 3 0,1-7 2 15,4 0 5 1,-4 0 1-16,1-3-7 0,-1-13 33 16,-3 0-34-16,-5-6 3 15,-6 0 25-15,-2 2-8 16,0 2 1-16,-10 4 2 15,-7 2-19-15,1 4 17 16,3 4-21-16,-1 2 0 16,3 2-7-16,3 0-16 15,0 0-68-15,8 8-40 16,0 2-72-16,5-6-22 16,19-4-280-16</inkml:trace>
  <inkml:trace contextRef="#ctx0" brushRef="#br2" timeOffset="145373.34">33242 8492 582 0,'0'0'164'0,"0"0"-102"0,0 0 13 15,0 0-12-15,0 0-60 16,0 0-3-16,12 12-2 16,-4 2 2-16,3-4 7 15,1-2-3-15,-1-4-4 16,-3-2 6-16,2-2-3 15,-4 0 25-15,3 0-1 16,1-6 2-16,-4-8 23 16,-2-2-41-16,-4-2 7 15,0-2 2-15,0 4-8 16,0 2 11-16,-10 6-22 16,-2 2 0-16,3 2 6 0,1 4-7 15,-4 0-13-15,1 0-86 16,-3 6-11-16,5 6-58 15,5 0-62-15,4-8-161 16</inkml:trace>
  <inkml:trace contextRef="#ctx0" brushRef="#br2" timeOffset="145952.87">33318 8149 596 0,'0'0'137'15,"0"0"-43"-15,0 0-37 16,0 0 7-16,0 0-27 16,0 0-35-16,36 0 48 15,-14 28-36-15,3 4-3 16,-6 4 2-16,2 7-1 0,-13 5 8 15,-8 6-20 1,0 0 0-16,0-2 6 0,-10-4-6 16,-9-6-11-16,4-6-15 15,3-4-16 1,2-5-39-16,3-5-48 0,3-4-42 16,-1-6 17-16,5-9-223 15</inkml:trace>
  <inkml:trace contextRef="#ctx0" brushRef="#br2" timeOffset="146529.37">32828 8977 711 0,'0'0'140'0,"0"0"-23"0,0 0-31 16,0 0-26-16,0 0-29 15,0 0-31-15,83-30-2 16,-46 26 1-16,-8 2-20 15,-9 2-13-15,-13 0-115 16,-7 0-24-16,0 14 29 16,-22 2-38-16,-10-2-103 15,-1-2 141-15,2-2 144 16,4-2 240-16,9-4-98 0,5-2-53 16,13-2 23-16,0 0-36 15,0 0-9-15,0 0-11 16,13 0-23-16,16 0 19 15,12-4-46-15,-2-6 0 16,6 2-12-16,-2 1-74 16,-10 0-72-16,-2 1-152 15</inkml:trace>
  <inkml:trace contextRef="#ctx0" brushRef="#br2" timeOffset="147119.62">33304 8889 220 0,'0'0'415'0,"0"0"-372"0,0 0 88 16,0 0-1-16,0 0-62 15,0 0-22-15,-8-2-14 16,5 2-31-16,-1 0-1 16,2 10 3-16,2 0-2 15,0 2-1-15,2-2-4 0,15-2 4 16,6 2 7 0,-3-4-5-16,1 0-2 0,-4 2 4 15,-3-4 6 1,-5 2-7-16,-3 0-3 0,-6 0 0 15,0 0 8-15,0 5-8 16,-6-2 0-16,-17 1 3 16,0-2-1-16,0 1-2 15,0-4-5-15,5-2 5 16,1-3 3-16,3 0-3 16,5 0 0-16,3 0 2 15,6-3 2-15,0-12-4 16,0-6 0-16,24-5-4 15,4-2-9-15,5 0 13 16,-8 2-3-16,-2 2 3 16,-5 8 0-16,-11 6 0 0,-7 6 10 15,0 4 8 1,0-2 38-16,-11 2-56 0,-12 0-2 16,-8 0 0-16,2 0-1 15,-4 6-2-15,6 8-51 16,2 2-78-16,8-2-82 15,3-2-200-15</inkml:trace>
  <inkml:trace contextRef="#ctx0" brushRef="#br2" timeOffset="160395.81">29998 11347 658 0,'0'0'29'0,"0"0"-19"15,0 0-10-15,0 0 67 16,0 0 12-16,131-24 8 15,-75 12-37-15,7 1-21 16,1-2 23-16,1 1-27 16,-1 0 7-16,-4 2-4 15,1 2-16-15,-10 0 19 16,-7 0-31-16,-7 4 1 16,-14-2 3-16,-6 4-4 15,-9-2-1-15,-4 4 1 16,-4 0 0-16,0 0-4 0,0 0-14 15,0 0-64 1,-4 0-17-16,-9 0-90 0,-5 0-61 16,3 0-126-16</inkml:trace>
  <inkml:trace contextRef="#ctx0" brushRef="#br2" timeOffset="160724.19">30644 11141 334 0,'0'0'324'16,"0"0"-265"-16,0 0 69 16,0 0 6-16,0 0-57 15,0 0 3-15,-27-14-63 0,27 14-12 16,0 0 5-16,0 0-4 16,17 0-6-16,4 6 36 15,4 2-11-15,2 0 13 16,2 0-20-16,0-2-7 15,-2-2 39-15,-5 2-43 16,-7-4 0-16,-8 0 2 16,-5 0-9-16,-2 2 6 15,0 6-6-15,-2 6 0 16,-25 10 3-16,-6 6-3 16,-7 2-69-16,-2 4-25 15,3-1-48-15,6-12-173 16,9-10-394-16</inkml:trace>
  <inkml:trace contextRef="#ctx0" brushRef="#br2" timeOffset="-211501.43">31137 11199 249 0,'0'0'22'0,"0"0"8"16,0 0 15-16,0 0 5 16,0 0-4-16,0 0-30 15,0 0-14-15,-13 79 67 16,13-79-2-16,0-5-12 15,0-13-39-15,0-6-16 16,0-6 22-16,0-4-2 16,4-2-11-16,5-4 31 15,-1 2-34-15,0 2 19 16,-2 5 15-16,1 3-31 16,-3 9 10-16,0 6 15 15,1 5-22-15,-5 8 41 16,0 0-52-16,0 0 4 15,0 0-10-15,0 7-7 16,5 14 10-16,1 5 0 16,1 5 2-16,2-1 11 0,0 0-11 15,0-4 0-15,-1-2 15 16,3-2-9-16,-3-2-7 16,-2-4 1-16,1-2 0 15,-3-4 0-15,0-2 0 16,-1-2-29-16,-3-4-44 15,0-2-97-15,0 0-10 16,0 0-101-16</inkml:trace>
  <inkml:trace contextRef="#ctx0" brushRef="#br2" timeOffset="-211401.65">31137 11199 440 0</inkml:trace>
  <inkml:trace contextRef="#ctx0" brushRef="#br2" timeOffset="-211291.11">31137 11199 440 0,'-19'-24'81'0,"19"24"-47"0,0 0 20 0,0 0 0 0,0 0 8 0,12 0-32 16,13 0 8-16,-3-6-17 16,7 0-21-16,2-2-10 15,-2 0-17-15,2 0-137 16,-4-4-204-16</inkml:trace>
  <inkml:trace contextRef="#ctx0" brushRef="#br2" timeOffset="-211000.32">31517 10954 516 0,'0'0'37'0,"0"0"4"16,0 0 18-16,0 0-18 15,0 0 20-15,0 0-12 16,-62 31-9-16,43-4-11 16,0 4 23-16,6 1 13 0,4-2-54 15,9-4 2 1,0-4 0-16,0-4-10 0,9-4 4 16,13-4-7-16,7-4 0 15,2-4 2-15,8-2-2 16,1 0-46-16,-3 0-83 15,-1-6-47 1,-9-4-42-16</inkml:trace>
  <inkml:trace contextRef="#ctx0" brushRef="#br2" timeOffset="-210585.44">31796 11093 587 0,'0'0'90'16,"0"0"-37"-16,0 0 45 0,0 0-17 15,0 0-18-15,0 0-43 16,7 0-18-16,13-6-2 15,0 2 0-15,-2 2-7 16,-3 0-28-16,-4 2-86 16,-5 0-41-16,-6 0 4 15,0 2-177-15</inkml:trace>
  <inkml:trace contextRef="#ctx0" brushRef="#br2" timeOffset="-210425.01">31796 11093 463 0,'-7'82'65'15,"3"-80"-16"-15,4 0 32 16,0-2-2-16,0 0-41 0,4 0-21 16,15 0 27-16,0 0-43 15,4 0-2-15,-3 0-11 16,-3 0-78-16,-3 0-56 16,-5 0-180-16</inkml:trace>
  <inkml:trace contextRef="#ctx0" brushRef="#br2" timeOffset="-208923.09">32380 10944 512 0,'0'0'143'0,"0"0"-106"15,0 0 58-15,0 0 12 16,0 0-24-16,0 0-40 15,-84-14-36-15,59 14-3 16,2 0 36-16,1 6-37 16,2 4 10-16,2-2-1 15,3 5 1-15,3-4-10 16,2 4-3-16,5-3 0 16,3-2 3-16,2 2-3 15,0-4-4-15,0 1 1 16,2 0 3-16,16 0 6 15,4 0-6-15,1-1 0 0,6-2 2 16,-8 0-2 0,4 4 0-16,-3-2 1 0,-1 0 2 15,-6 2-3-15,-1-4 0 16,-8 4 0-16,-1-2-1 16,-3 4 2-16,-2-2-1 15,0 4 3-15,0 0-1 16,0 2-1-16,-13 0-1 15,-10-2 4-15,-4 2-2 16,3-4-2-16,-1-2-1 16,1-2 1-16,2-2 4 15,4-2-3-15,2-2-2 16,5 0 3-16,4 0 5 16,3 0-7-16,4 0 0 0,0-14 2 15,0-4-2-15,0-4-7 16,16-2-2-16,3 2 9 15,2 0-6-15,-1 0 6 16,0 0-4-16,-2 2 3 16,-1-1 2-16,-1 3-2 15,-3 0 1-15,-1 4 0 16,-1 1 4-16,-7 3-4 16,2-1 0-16,0 4 3 15,-4 0-2-15,0 1 2 16,-2 1 12-16,0-2-11 15,0 3 22-15,0-2-16 16,0 1-9-16,0-2 10 0,0 3-8 16,0-2-6-1,-10 4-1-15,0 2-16 0,-5 0 15 16,3 0-64-16,-1 0-35 16,3 2-72-16,6 4-106 15</inkml:trace>
  <inkml:trace contextRef="#ctx0" brushRef="#br2" timeOffset="-207475.36">32610 11073 590 0,'0'0'76'0,"0"0"-43"15,0 0 69-15,0 0-6 16,0 0 2-16,0 0-86 15,27 0 6-15,8 0 18 16,3 0-16-16,4-2 6 16,-4-2-7-16,-2-2-7 15,-5 0 32-15,-6 0-36 16,-15 4 2-16,-3 2-8 16,-7 0 3-16,0 0 12 15,0 0-17-15,0 0 0 16,0 0 4-16,-7 0-4 15,-11 0-40-15,-3 4-58 16,-4 6-20-16,0-2-107 16,3-6-279-16</inkml:trace>
  <inkml:trace contextRef="#ctx0" brushRef="#br2" timeOffset="-203610.32">33121 10940 664 0,'0'0'69'16,"0"0"-38"-16,0 0 67 15,0 0 56-15,0 0-103 0,0 0-25 16,4-14-6-16,0 6-1 16,-4 2 17-16,2-2-19 15,-2 0-9-15,0 0 35 16,0-2-43-16,0-2 4 16,0 2 3-16,0 0 5 15,-12 2-12-15,-1 2-3 16,0 2 3-16,-7 2-2 15,-5 2 2-15,-6 0-10 16,-4 6 9-16,3 10 1 16,3 4 0-16,11 2-5 15,3 0 5-15,9-2-11 16,6-2 11-16,0-6-13 16,6-2 7-16,17-3 3 0,-4-7 0 15,10 0-1-15,2 0 4 16,-2 0 5-16,-2 0-5 15,-4-7 0-15,-4-1 4 16,-1 1-4-16,1-1 2 16,-6 2-2-16,-3 2 0 15,2 1 4-15,-8 2-4 16,5 1 0-16,-5 0-3 16,4 0 4-16,-2 0-2 15,-1 11-3-15,-3 7 4 16,-2 7 1-16,0-2-1 15,0 4 0-15,0-1 1 16,0-2 0-16,0 0-1 0,0-6 0 16,0 0 0-16,0-4 0 15,0-2 0-15,0 0 0 16,0-2 1-16,0 0-1 16,0 0 0-16,0 0-2 15,-2-2-15-15,-3 2-11 16,3 0-68-16,2-2-42 15,0-6-13-15,2-2-19 16,13 0 1-16,10-2-231 16</inkml:trace>
  <inkml:trace contextRef="#ctx0" brushRef="#br2" timeOffset="-203234.48">33389 11075 659 0,'0'0'64'15,"0"0"-10"-15,0 0 63 16,0 0-8-16,0 0-69 16,0 0-37-16,38-8-2 15,-24 8-2-15,-1 0-3 16,-4 0-19-16,-4 0-50 15,-3 4-71-15,-2 6 30 0,0 0 5 16,0 0 33 0,-16-4 58-16,3 2 5 0,-1-4 13 15,5 0 29-15,3-2 39 16,4 0-6-16,2-2 6 16,0 0-4-16,0 0-7 15,0 0-41-15,8 0-10 16,17 0 14-16,4 0-20 15,4 0-5-15,-2 0-83 16,-4-4-112-16,-7-2-239 16</inkml:trace>
  <inkml:trace contextRef="#ctx0" brushRef="#br2" timeOffset="-202099.41">33536 10962 455 0,'0'0'79'0,"0"0"-13"0,0 0 75 16,0 0-32-16,0 0-39 15,0 0 5-15,-10-8-40 16,10 7-6-16,0 1 1 16,0-3-21-16,8-1 19 15,13-2-26-15,7-2 0 16,-4 2 10-16,1 1-12 15,0 1-7-15,-6-3-32 16,2 1-88-16,-5 1-25 16,-3-4-89-16,-7 4-125 15</inkml:trace>
  <inkml:trace contextRef="#ctx0" brushRef="#br2" timeOffset="-201840.22">33734 10738 343 0,'0'0'244'16,"0"0"-189"-16,0 0 18 15,0 0 40-15,0 0 34 16,0 0-84-16,0-28-56 16,0 28 7-16,0 0-14 15,0 14 0-15,0 16 8 16,2 12 4-16,-2 6-8 15,0 7-4-15,0-4 5 0,0-4-10 16,6-3-11 0,0-4-44-16,1-6-94 0,-7-8-170 15</inkml:trace>
  <inkml:trace contextRef="#ctx0" brushRef="#br2" timeOffset="-184156.23">32365 12956 267 0,'0'0'38'0,"0"0"-35"15,0 0 3-15,0 0 56 16,0 0-18-16,0 0-15 16,0 0-3-16,0 0-1 15,0 0 36-15,0 0-34 16,0 0-7-16,0 0 18 16,0 0-11-16,0 0 3 0,0 0-3 15,0 0-24 1,0 0 21-16,0 0-24 0,0 0 0 15,0 0 14-15,0 0-14 16,0 0 5-16,0 0 3 16,0 0-1-16,0 0 23 15,0 0-30-15,0 0 0 16,0 0 18-16,0 0-17 16,0 0 4-16,0 0-5 15,0 0 0-15,0 2 6 16,0 14-6-16,0 4 0 15,0 0 12-15,0 0-10 16,0 2 1-16,0 0-3 0,0 2 3 16,0 0-2-16,-5-4-1 15,3 0 0-15,2 0 2 16,0 1-2-16,0-6 0 16,0 2-2-16,0-9-18 15,0-2-52-15,0-5-71 16,0-1-64-16</inkml:trace>
  <inkml:trace contextRef="#ctx0" brushRef="#br2" timeOffset="-182031.98">32342 12946 339 0,'0'0'74'0,"0"0"25"15,0 0-10-15,0 0-56 16,0 0 37-16,0 0-12 15,6-45 8-15,-3 40-49 16,2 0 13-16,-5 4 28 16,0-2-13-16,0 3-16 15,0 0-9-15,0 0-15 0,0 0 9 16,0 0-14 0,0 0 0-16,6 0-9 0,5 10 18 15,5 9-9-15,-1 2 0 16,4 6 5-16,-4-1 4 15,1 0-9-15,-3 0 0 16,1-4 13-16,-1-2-12 16,-3-2 4-16,0-2-5 15,-1-2 0-15,-1-4 2 16,0-2-2-16,-4 0-16 16,-4-2 5-16,0 1-121 15,0-6-49-15,0-1-8 16,0 0-75-16</inkml:trace>
  <inkml:trace contextRef="#ctx0" brushRef="#br2" timeOffset="-181798.88">32317 13116 476 0,'0'0'121'0,"0"0"-58"16,0 0 13-16,0 0 16 15,0 0 2-15,0 0-25 16,0-32-69-16,21 24 0 16,-3 0 0-16,3 0 1 15,4 0-1-15,-2 4 0 16,-4-2-28-16,-3 4-47 16,-3-2-70-16,-1 0-105 0</inkml:trace>
  <inkml:trace contextRef="#ctx0" brushRef="#br2" timeOffset="-181440.2">32574 12891 452 0,'0'0'56'15,"0"0"-28"-15,0 0 35 0,0 0 26 16,0 0 15 0,0 0-58-16,2-5-29 0,-2 5-9 15,0 0 1-15,0 0 29 16,-4 0-35-16,-1 10-1 16,-2 6 14-16,5 2-10 15,-2 4-1-15,2-2-5 16,2 0 4-16,0 0 3 15,0-2-7-15,0-4 0 16,4-2 11-16,7-4-7 16,0 0-3-16,7-6-1 15,4 0 0-15,7-2-1 16,2 0-56-16,1 0-104 16,-5-10-50-16</inkml:trace>
  <inkml:trace contextRef="#ctx0" brushRef="#br2" timeOffset="-181094.66">32830 12900 651 0,'0'0'95'0,"0"0"-27"15,0 0-3-15,0 0 31 16,0 0-77-16,0 0-10 15,69-28-18-15,-42 25 7 16,-3 3-78-16,-5 0-92 16,-6 0-42-16,-9 0-192 15</inkml:trace>
  <inkml:trace contextRef="#ctx0" brushRef="#br2" timeOffset="-180914.04">32830 12900 481 0,'33'66'172'16,"-33"-66"-141"-16,0 0 35 16,0 0 62-16,7 0-54 15,20 0-59-15,8-7 3 16,6 0-18-16,-1 3-5 16,-7 2-40-16,-2-3-65 15,-8 4-95-15,-8-3-240 16</inkml:trace>
  <inkml:trace contextRef="#ctx0" brushRef="#br2" timeOffset="-176875.36">33463 12796 711 0,'0'0'27'0,"0"0"-21"0,0 0 54 15,0 0 19-15,0 0-37 16,0 0-24-16,0 0-7 16,20-47 59-16,-20 39-53 15,0 2 8-15,-20 2 11 16,-7 0-32-16,-8 2 5 16,-4 2-9-16,-3 0 2 15,5 2-6-15,-4 14 4 16,12 2 0-16,5 2 1 15,8 2-1-15,10-4-5 16,1 0 2-16,5-3 3 16,0-8-9-16,15 0-5 15,14-7 14-15,5 0-2 0,-1 0 5 16,-2-10-3-16,0-5 0 16,-4 1 1-16,-4 3 13 15,-5 2-13-15,-9 5-1 16,-5 4 25-16,-4 0-7 15,0 0 17-15,0 0-18 16,0 0-16-16,2 0 8 16,5 10-5-16,-5 12-4 15,0 9 28-15,1 5-25 16,-1 6 3-16,0 2-6 16,1-4 6-16,1-2-3 15,2 0-3-15,-1-6-9 0,1 2 8 16,-1-6-64-1,2-7-69-15,-3-10-145 0,-2-7-329 16</inkml:trace>
  <inkml:trace contextRef="#ctx0" brushRef="#br2" timeOffset="-173865.66">29361 15119 282 0,'0'0'102'16,"0"0"-102"-16,0 0-8 15,0 0 8-15,0 0 30 16,0 0-20-16,20 0 6 16,-7 0 11-16,5 0 10 15,3 0 3-15,-2 0-13 0,6 0 32 16,4 0-38 0,0-4 7-16,-2 2-9 0,0 0-19 15,-3 2 26-15,2 0-26 16,-1 0 0-16,2 0 5 15,2 0-5-15,2 0 0 16,0 0 0-16,0 0 1 16,3 0-2-16,1 0 1 15,1 0 0-15,2 0 3 16,2 0-3-16,-2 0 0 16,-1 0-1-16,6 0 2 15,-1 0-6-15,8 0 5 0,0 0 0 16,6 0-2-1,2-2 2-15,0-2-25 0,-2 4-60 16,-7-4-169-16</inkml:trace>
  <inkml:trace contextRef="#ctx0" brushRef="#br2" timeOffset="-172996.86">30818 15107 552 0,'0'0'71'0,"0"0"-55"15,0 0 2-15,0 0 11 16,0 0 2-16,0 0-29 16,34-20 16-16,-7 20-18 15,-6-4 0-15,4 4 9 16,2 0 3-16,0 0 3 16,0 0-12-16,-1 0 1 15,3 0 5-15,5 0-4 16,1 0-1-16,7 0-1 15,1 0-1-15,1 0-2 16,0 0 0-16,-1 0 0 16,1 0 1-16,-1 0-1 0,-1 0 0 15,-4 0 1-15,3 0-1 16,-3 0 0 0,-3-6 0-16,0 4 3 0,1 0-3 15,-5 0 0-15,5 0 0 16,-2 0 0-16,-1 0 0 15,1 2 0-15,-1-4-2 16,0 4 2-16,3-4-6 16,-1 2 6-16,1 2-4 15,-1-2 1-15,4 2 3 16,-6-4-2-16,5 2-1 16,-3 2 3-16,5-4-4 15,1 0 4-15,-1-2-6 16,5 4 3-16,-3-2 3 15,6 2 0-15,0-2-6 0,1-6 12 16,2 6-8-16,-2-4 2 16,3 4 0-16,-4 0 3 15,-3 2 0-15,6-2-3 16,-4 0 0-16,-3 4 1 16,-1-2 0-16,-5 2-1 15,-3 0 0-15,-6-4 0 16,-4 2 0-16,-6 2-4 15,-7 0-25-15,-1 0-105 16,-11 0-192-16</inkml:trace>
  <inkml:trace contextRef="#ctx0" brushRef="#br1" timeOffset="-161951.32">32193 15422 926 0,'0'0'37'16,"0"0"4"-16,0 0 119 16,0 0-109-16,0 0-12 15,0 0-14-15,-16-20-14 16,21 20-9-16,13 0 1 15,4 20-3-15,7 4 31 16,2 10-30-16,6 6 25 16,13 6 6-16,8 7-7 15,4-3-3-15,3-6-22 0,4 0 1 16,3-8 21-16,3 0-18 16,1-6-4-16,-7-2 2 15,-7-6 1-15,-13-4-3 16,-16-4-1-16,-6-1 1 15,-13-8-12-15,-5 4-5 16,-5-5-35-16,-4-4-11 16,0 1-27-16,0-1-49 15,0 0-34-15,0 0-110 16,0-5-251-16</inkml:trace>
  <inkml:trace contextRef="#ctx0" brushRef="#br1" timeOffset="-161481.01">32911 15430 700 0,'0'0'88'0,"0"0"-66"16,0 0 127-16,0 0-65 0,0 0-22 15,0 0 23-15,-25-34-71 16,13 34-11-16,-9 4 5 16,-11 18-1-16,-8 14-7 15,-11 8 2-15,-1 11 0 16,-6 7 24-16,0 0-24 15,0 2 9-15,-2-2 17 16,5-4-9-16,4-5-1 16,9-8-4-16,11-8-9 15,6-7 12-15,7-12-17 16,11-4 0-16,1-10 2 16,6 0-2-16,0-4 0 15,0 0 0-15,0 0 0 16,0-8-4-16,15-6-31 0,5-4-66 15,3 0-15-15,-4 1-132 16,-3 2-206-16</inkml:trace>
  <inkml:trace contextRef="#ctx0" brushRef="#br2" timeOffset="-149566.78">28222 17973 804 0,'0'0'22'0,"0"0"-19"16,0 0 34-16,0 0 44 16,0 0-31-16,0 0-28 15,0 0 12-15,99 0 14 16,-46 0-13-16,11 0 0 16,12 0 1-16,4 0-1 15,5-4-19-15,-2 2 13 16,-8 2-28-16,-7 0 0 15,-13 0 1-15,-12 0-2 16,-10 0 0-16,-16 0 0 16,-7 0 0-16,-10 0-6 0,0 0-10 15,0 0-46-15,-8 2-44 16,-20 6-96-16,-13-4-251 16</inkml:trace>
  <inkml:trace contextRef="#ctx0" brushRef="#br2" timeOffset="-148665.92">28951 17852 590 0,'0'0'49'15,"0"0"-44"-15,0 0 7 16,0 0 48-16,0 0 21 15,0 0-26-15,-44-18 10 0,39 14-40 16,0 4-20 0,3 0 27-16,2 0 5 0,0 0-16 15,0 0-15-15,0 0-1 16,0 0 13-16,0 4-14 16,16 14 25-16,4 0 21 15,9 9-19-15,2-5 6 16,2 6-4-16,4-6-21 15,-4 0 19-15,-4-8-30 32,-7-2 5-32,-11-6 7 0,-4-2-13 0,-7-4 0 15,0 4 5-15,0 4-3 16,-7 6-2-16,-20 12-8 16,-10 6-82-16,-6 0-44 0,3 2-55 15,-2-7-137-15</inkml:trace>
  <inkml:trace contextRef="#ctx0" brushRef="#br2" timeOffset="-145502.15">29597 17947 324 0,'0'0'129'16,"0"0"-99"-16,0 0 50 16,0 0 5-16,0 0-17 15,0 0-16-15,0 0 13 0,25-68-19 16,-25 63 22 0,0 5-29-16,0 0 4 0,0 0 0 15,0 0-24-15,0 0-13 16,0 0-6-16,0 14-4 15,2 13 4-15,0 5 10 16,0 6-8-16,3 4 11 16,-1-2-13-16,-2-4 0 15,3-2 0-15,-2-6 2 16,-1-6 0-16,0 0-2 16,-2-8-2-16,2-10-2 15,-2 0-39-15,0-4-69 16,2 0-2-16,0-4-10 15,0-14-16-15,-2-10-233 16</inkml:trace>
  <inkml:trace contextRef="#ctx0" brushRef="#br2" timeOffset="-145025.34">29651 17933 436 0,'0'0'109'16,"0"0"-54"-16,0 0 35 15,0 0 14-15,0 0-6 16,0 0-60-16,0-41-29 15,2 41-6-15,7 13 4 16,1 1 14-16,-2 8-4 16,-2 0 2-16,3-4-3 0,-3 0-1 15,4 0 7 1,-3-4-22-16,-1-6 1 0,-2-2 12 16,-2-6-11-16,4 0 1 15,-6 0 2-15,6 0 0 16,1 0 24-16,1-10-9 15,6-12-2-15,-3 0 7 16,2-2-24-16,-1-2 2 16,-1 4 0-16,-3 0-2 15,0 4 1-15,-4 5-2 16,-2 3 0-16,-2 6 9 16,0 4-8-16,0 0 7 15,0 0-5-15,0 0-3 16,0 0-4-16,2 22-8 15,0 5 12-15,1 9 22 0,3 0-15 16,2 4 5-16,-2 4-1 16,3 2-2-16,-5-6-2 15,2-6-7-15,2-2 0 16,-4-6 6-16,3-7-2 16,-1-1-8-16,-2-9-17 15,-1 0-53-15,0-5-67 16,-1-4-159-16,0 0-211 15</inkml:trace>
  <inkml:trace contextRef="#ctx0" brushRef="#br2" timeOffset="-144571.98">30214 17776 600 0,'0'0'10'0,"0"0"16"0,0 0 98 16,0 0-20-16,0 0-32 15,0 0-21-15,-104 0-31 16,81 30 25-16,3 6 0 16,7 5-19-16,7 5 5 15,6 6-9-15,0-6-11 16,0 2 13-16,19-1-22 15,6-10-2-15,-1-5 6 16,5-10-5-16,-2-4-1 16,-3-8-17-16,3-10-82 15,-5 0-59-15,-1 0-133 16,-6-19-333-16</inkml:trace>
  <inkml:trace contextRef="#ctx0" brushRef="#br2" timeOffset="-144271.48">30274 17919 824 0,'0'0'79'0,"0"0"-50"15,0 0 84-15,0 0-28 16,0 0-27-16,0 0-56 16,11-27-2-16,10 27-3 15,-1 0 3-15,-3 0-1 16,-1 0 1-16,-5 0-2 15,1 14-1-15,-6 7 6 16,1 3-2-16,-3 6 2 16,-2-2-1-16,1 8 15 0,1-6-15 15,-2 2 2-15,1-2 2 16,1-2-6-16,-1-2-3 16,1-8 1-16,0-4-36 15,-2-2-69-15,-2-6-55 16,0-6-103-16,0 0-45 15</inkml:trace>
  <inkml:trace contextRef="#ctx0" brushRef="#br2" timeOffset="-143805.29">30303 18162 201 0,'0'0'473'0,"0"0"-391"16,0 0 23 0,0 0 28-16,0 0-38 0,0 0-31 15,3-91-64-15,24 81 1 16,2-2 6-16,2 6-7 15,0-2-6-15,-2 4 5 16,-2 4-24-16,-8 0-17 16,-1 0-15-16,-9 0-11 15,-2 0 52-15,0 0 0 16,-5 0 12-16,0 0 4 16,-2 0 9-16,0 0 29 15,0 0 11-15,0 0-23 16,0 8 10-16,0 10-22 0,5 10 31 15,1 2-30 1,1-2-12-16,4 2 4 0,2-4-7 16,6-8 2-16,0-8 2 15,3-6-2-15,1-4 0 16,0 0 1-16,-6-18 1 16,-1-8 2-16,-10 1-6 15,-3-8 1-15,-3 1 6 16,0 0-7-16,-11 2 0 15,-10 8 0-15,-3 4 5 16,-1 10-3-16,3 2-2 16,2 6-1-16,2 0-7 15,5 10-11-15,4 12-86 16,7 0-32-16,2 0-52 0,0-8-4 16,15-6-232-16</inkml:trace>
  <inkml:trace contextRef="#ctx0" brushRef="#br2" timeOffset="-143506.82">30796 18027 636 0,'0'0'142'16,"0"0"-67"-16,0 0 50 15,0 0-52-15,0 0-55 16,0 0-18-16,13 8-7 16,-8 20 4-16,-1-2 6 15,3 0 7-15,4-4-10 16,-2-4 0-16,4-10 4 15,0-6-1-15,3-2 1 0,-1 0 8 16,1-18-6-16,-3-6 20 16,1-6-16-16,-7 4-2 15,-5 2 5-15,-2-2-5 16,0 8 10-16,0 0 2 16,-17 10-14-16,-4 2-3 15,-1 6-3-15,-5 0-14 16,2 0-35-16,4 6-67 15,5 6-90-15,5-6-127 16</inkml:trace>
  <inkml:trace contextRef="#ctx0" brushRef="#br2" timeOffset="-143201.89">30948 17816 806 0,'0'0'99'16,"0"0"-79"-16,0 0-5 16,0 0 59-16,0 0-30 15,0 0-34-15,60-22-4 16,-45 44-6-16,1 10 1 16,-7 7 26-16,-3 3-24 15,-4 10 9-15,-2-6-1 16,0 6-11-16,0 2 4 15,0-10-4-15,0 6 0 16,-11-5-3-16,-2-1-17 0,-3-8-65 16,3-4-92-1,-3-6-103-15,3-8-255 0</inkml:trace>
  <inkml:trace contextRef="#ctx0" brushRef="#br2" timeOffset="-142779.28">31380 18049 624 0,'0'0'552'0,"0"0"-514"15,0 0 23-15,0 0 40 0,0 0-26 16,0 0-46-16,15 0-28 16,10 0-1-16,1 0 2 15,-3 0-2-15,-10 0-15 16,-4 0-64-16,-4 0-37 16,-5 0-67-16,0 12-30 15,-5-2-55-15,-13 4-156 16</inkml:trace>
  <inkml:trace contextRef="#ctx0" brushRef="#br2" timeOffset="-142622.22">31380 18049 593 0,'-40'120'145'0,"35"-116"-57"15,0 0 44-15,5-4 6 16,0 0-45-16,0 0-50 16,16 0-13-16,9 0-14 0,6 0-8 15,3 0-4-15,-3-4-4 16,-2 0-20-16,-5 4-87 15,-8 0-109-15,-6 0-118 16</inkml:trace>
  <inkml:trace contextRef="#ctx0" brushRef="#br2" timeOffset="-140682.62">32074 17848 822 0,'0'0'22'0,"0"0"-22"15,0 0 8-15,0 0-6 16,0 0 73-16,0 0-15 16,-77 121-39-16,68-77 2 15,0 8-3-15,2-6 12 16,3 2-17-16,2-12 1 15,2-8 3-15,0-10-3 16,-5-5 6-16,5-5-18 16,0-7 2-16,0-1 7 15,0 0-13-15,0 0 0 16,0 0 6-16,0 0 3 16,0 0 0-16,0 0 25 0,0-22-10 15,-2-10-11-15,2-4-13 16,0-8-4-16,0-6 4 15,0 2 0-15,0 4 0 16,2 2 0-16,5 3 4 16,-1 12-9-16,1 4 5 15,-2 5 0-15,-1 4-1 16,1 2 2-16,-1 6 2 16,-2 2-3-16,0 0 0 15,0 4-2-15,-2 0 2 16,3 0-9-16,4 0 8 15,2 14-3-15,1 12 4 16,4 6-1-16,-1 13 2 0,0-1 15 16,3 6-12-16,-5 2-3 15,3-6 10-15,-5-2-10 16,-1-8-1-16,0-6 0 16,-4-12 1-16,-2-4-3 15,0-5-7-15,-2-7-41 16,0 0-16-16,0-2-47 15,0 0 3-15,0 0-60 16,-10-17-58-16,-11-5-23 16,-3 1 106-16,-3-4 98 15,0 3 47-15,-2 0 98 16,5 8 66-16,4 6 4 16,1 0-56-16,11 8 65 15,1-2-76-15,7 2-10 0,0-4-6 16,0 4-47-1,0 0-1-15,0 0-18 0,13 0-16 16,12 0 9-16,4 0-12 16,4 0 3-16,1 0-8 15,1-12-12-15,2 2-73 16,-2 0-68-16,-8-2-162 16,-3-2-298-16</inkml:trace>
  <inkml:trace contextRef="#ctx0" brushRef="#br2" timeOffset="-140421.84">32375 17879 868 0,'0'0'94'15,"0"0"-69"-15,0 0 77 16,0 0-6-16,0 0-37 16,0 0-42-16,-46 13-17 15,28 14 18-15,3 5-14 16,3-2 7-16,5 2 4 15,5 0-2-15,2-6-4 16,0-4-9-16,9-4 0 16,16-4 1-16,6-6 3 15,4-4-8-15,6-4-8 0,1 0-51 16,0-4-51 0,-6-7-45-16,-7-4-128 0,-7-3-311 15</inkml:trace>
  <inkml:trace contextRef="#ctx0" brushRef="#br2" timeOffset="-140214.4">32697 17959 569 0,'0'0'521'0,"0"0"-521"16,0 0-3-16,0 0 3 0,0 0 6 15,0 0-1 1,77-8-5-16,-61 8-56 0,-7 0-132 16,-9 4-51-16,0 10-202 15</inkml:trace>
  <inkml:trace contextRef="#ctx0" brushRef="#br2" timeOffset="-140070.63">32697 17959 732 0,'-5'112'145'0,"5"-112"-143"15,0 0 11-15,0 0 98 16,7 0-36-16,14 0-37 16,6 0-26-16,2 0-12 15,-2 0-13-15,-2 0-65 16,-3-6-173-16,-6 4-228 0</inkml:trace>
  <inkml:trace contextRef="#ctx0" brushRef="#br2" timeOffset="-139383.53">33191 17870 831 0,'0'0'49'16,"0"0"-46"-16,0 0 38 15,0 0 41-15,0 0-35 0,0 0-11 16,-9-76-31 0,-17 76-3-16,-5 0 14 0,2 8 7 15,-5 10 7-15,7 4 4 16,7 2-24-16,2-2 5 15,11-4-15-15,7 3 0 16,0-7-3-16,5-4 3 16,19-6-6-16,1-4 1 15,0 0 3-15,-6 0-1 16,2-8 3-16,-3-6 0 16,-1 4 7-16,-7-2-7 15,-2 6 25-15,-3 2 1 16,-5 0 9-16,0 4 18 15,0 0-22-15,0 0-24 16,0 4-7-16,0 22 2 0,0 6 6 16,0 4-1-16,0 8 7 15,-9 2 5-15,-1 6-16 16,2-6 3-16,1-2 0 16,1-4-6-16,0-17-2 15,4-1-16-15,0-12-46 16,0-2-32-16,2-4-64 15,-2-4-91-15,2 0-228 16</inkml:trace>
  <inkml:trace contextRef="#ctx0" brushRef="#br2" timeOffset="-137023.48">23985 3595 970 0,'0'0'24'15,"0"0"-24"-15,0 0-17 16,-31 154 17-16,31-87 65 16,15 7-37-16,7 0 1 15,-3-1-19-15,-2-8-6 16,-5-6 0-16,-4-13-4 0,-1-12 0 16,-3-10-12-16,0-10-28 15,-4-10-56-15,0-4-144 16,0-4-215-16</inkml:trace>
  <inkml:trace contextRef="#ctx0" brushRef="#br2" timeOffset="-136240.25">23985 3575 908 0,'0'0'21'16,"0"0"4"-16,0 0 48 16,0 0 0-16,0 0-12 0,0 0-41 15,111-64-9-15,-29 48-10 16,18 0 0-16,17 0 32 16,16-2-31-16,12-2 9 15,7 2-4-15,-5 3-1 16,-7 4 6-16,-12 3-12 15,-18 4 0-15,-18-1 5 16,-21 4-5-16,-20-2-3 16,-15 2 3-16,-14 1 5 15,-11 0-5-15,-7 0 6 0,-4 0-5 16,0 0 37-16,0 0-14 16,0 0-10-16,0 0 1 15,0 0-8-15,0 0 5 16,0 0-12-16,4 0 0 15,2 0-2-15,3 14 4 16,1 13-2-16,7 12 4 16,1 13 2-16,-5 12-3 15,2 6-3-15,-1 7 1 16,-3-8 6-16,0 0-6 16,0-11-1-16,-2-10 1 15,0-8 6-15,-2-14-7 16,-5-6-1-16,-2-4 1 15,0-4 5-15,0-2-5 16,-23 1 0-16,-10-5 9 0,-9 2-3 16,-7-3 1-1,-14 0-7-15,-8 0 3 0,-20 3 1 16,-19 6-4-16,-10 3-2 16,-9 1 2-16,2 2 0 15,4-2 4-15,12 0-4 16,11 0 0-16,10-2 2 15,11 0-2-15,5 0 0 16,13-2 2-16,9 0-2 16,9-4 0-16,7 0-2 15,7-2 4-15,5-2-5 16,6 0 3-16,9-4-6 0,6 0 2 16,3-2-3-1,0 0 5-15,0 0-5 0,0 0-21 16,0 0 4-16,5 0-55 15,11-12-55-15,-7-2-164 16,-3-4-484-16</inkml:trace>
  <inkml:trace contextRef="#ctx0" brushRef="#br2" timeOffset="-135691.55">23104 3986 997 0,'0'0'102'0,"0"0"-94"16,0 0 21-16,0 0 32 15,0 0-34-15,0 0-12 16,85-24-10-16,-43 24-5 16,-5 0 1-16,-11 18 4 15,-12 6-5-15,-8 9-7 16,-6 4 7-16,0 3 8 15,0 1-7-15,-6-7-2 16,1-8 1-16,5-4 0 0,0-8-1 16,0-6-4-16,0 0-46 15,0-4-38-15,7-2-88 16,-3-2-73-16,-4 0-176 16</inkml:trace>
  <inkml:trace contextRef="#ctx0" brushRef="#br2" timeOffset="-135255.4">23162 4269 757 0,'0'0'185'16,"0"0"-163"-16,0 0 52 15,0 0 48-15,0 0-52 16,0 0-46-16,38-60-22 0,11 36-2 16,5 2 0-1,-1-2-18-15,-1 8-52 0,-13 2 2 16,-12 7-36-16,-9 4 5 15,-11 3 38-15,-7 0 43 16,0 0 14-16,0 0 4 16,0 0 7-16,-2 1 31 15,-7 12-3-15,7 2 11 16,0 3-19-16,2 4-11 16,0 1-7-16,0-1-5 15,2-2-2-15,11-6 15 16,3-4-14-16,-1-8-3 15,5-2 10-15,-4 0 3 16,0-2 2-16,-6-14-3 16,-3-2-11-16,-7-6 26 0,0 0-25 15,0-5-1-15,-13 6 9 16,-7 2-8-16,-3 6-1 16,4 5-1-16,0 6 2 15,9 4-2-15,1 0 0 16,4 0-49-16,5 1-57 15,0 7-81-15,3 1-102 16</inkml:trace>
  <inkml:trace contextRef="#ctx0" brushRef="#br2" timeOffset="-134958.25">23621 4105 277 0,'0'0'461'0,"0"0"-378"0,0 0-54 15,0 0 13-15,0 0 27 16,0 0-9-16,9 62-46 15,1-44-4-15,3-3-10 16,3-2 1-16,5-5 12 16,2-6-13-16,2-2 0 15,-1 0 15-15,-6 0-14 16,-2-16 5-16,-10-2 0 16,-4-7 2-16,-2-2 34 15,0 0-9-15,-16 1-6 16,-3 4 6-16,-6 8-27 15,0 7-4-15,1 4-2 16,2 3-9-16,0 0 0 0,5 22-132 16,4 2-98-1,11-3-391-15</inkml:trace>
  <inkml:trace contextRef="#ctx0" brushRef="#br2" timeOffset="-133752.18">25001 3810 388 0,'0'0'455'0,"0"0"-441"15,0 0-3-15,0 0 79 16,0 0-7-16,0 0-29 15,4-85-43-15,-4 72-8 16,-2 0 39-16,-10-1-32 0,-3 4 2 16,-7 1-1-1,0 5-3-15,-7 4 8 0,-4 0-16 16,-6 1 5-16,-1 20 1 16,3 4-5-16,1 4-1 15,7 0 14-15,9 2-2 16,9-1-1-16,9-2-11 15,2-8 3-15,0-2 1 16,15-6-4-16,12-6 0 16,4-4 7-16,2-2 2 15,3 0 1-15,-5-6-6 16,-2-12 4-16,-4 2 29 0,-5-2-20 16,-7 2 2-1,-7 4 13-15,-3-2 7 0,-3 4-4 16,0 2 1-16,0 0-26 15,2 2 23-15,0 2-31 16,1 0 0-16,4 0 6 16,-3 1-8-16,2 2-4 15,1-1 4-15,0 2 0 16,-2 0-6-16,-3 0 6 16,-2 0-3-16,2 6-1 15,-2 6 8-15,0 2-4 16,0 0 0-16,0 4 2 15,0 2 11-15,0 4-13 16,0 4 0-16,0-2 11 16,0 4-6-16,0-2 0 0,4 0-5 15,-2-2 3-15,0-4 3 16,1-4-6-16,-1-4 0 16,-2-6 0-16,2-3 1 15,-2-4-1-15,0-1 0 16,0 0-34-16,0 0-34 15,0 0-75-15,0 0-57 16,0-11-338-16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9T08:45:27.183"/>
    </inkml:context>
    <inkml:brush xml:id="br0">
      <inkml:brushProperty name="width" value="0.05292" units="cm"/>
      <inkml:brushProperty name="height" value="0.05292" units="cm"/>
      <inkml:brushProperty name="color" value="#00B050"/>
    </inkml:brush>
  </inkml:definitions>
  <inkml:trace contextRef="#ctx0" brushRef="#br0">6673 11981 632 0,'0'0'41'0,"0"0"-41"0,0 0-20 15,0 0-147-15</inkml:trace>
  <inkml:trace contextRef="#ctx0" brushRef="#br0" timeOffset="184880.96">17995 9489 534 0,'0'0'158'0,"0"0"-40"0,0 0-46 15,0 0-11-15,0 0 21 16,0 0-42-16,0 0 13 16,0-24-49-16,0 22 9 15,0 0 22-15,0 2-31 16,0-3-1-16,0 2 28 16,0-2-19-16,-8-1-5 15,-13 0-7-15,0 4 0 16,-6 0-3-16,-4 0 3 15,-1 0 0-15,-3 19 1 16,-4 6 0-16,2 8 1 16,3 5-2-16,5 2 0 15,12-2 1-15,5 0-1 0,12-4 0 16,0-2 0-16,0-4 3 16,21-2-3-16,8-5 0 15,8-3 0-15,7-7 6 16,6-2-6-16,-1-5-2 15,2-4 1-15,-2 0-56 16,0 0-22-16,-2-4-39 16,-5-12-65-16,-6 0 20 15,-7 2-198-15</inkml:trace>
  <inkml:trace contextRef="#ctx0" brushRef="#br0" timeOffset="185234.8">18296 9505 450 0,'0'0'150'0,"0"0"-60"16,0 0 8-16,0 0 26 16,0 0-64-16,0 0-14 15,0-52-7-15,0 52-39 16,0 1-3-16,0 26-20 16,0 13 23-16,0 4 4 15,0 4-4-15,0-2 0 16,0-6 4-16,0-6-2 15,0-6-4-15,0-6-5 16,2-5-72-16,1-7-53 16,-3-10-129-16</inkml:trace>
  <inkml:trace contextRef="#ctx0" brushRef="#br0" timeOffset="185563.78">18330 9454 665 0,'0'0'69'16,"0"0"69"-16,0 0-64 16,0 0-46-16,0 0-10 15,0 0-7-15,85-64-1 16,-46 64-10-16,2 0 3 16,-3 0 12-16,-1 0-15 15,-5 4 0-15,-8 6 10 16,-9 3-8-16,-5-2-3 15,-8 4 1-15,-2-1 0 16,0 0-2-16,0 0 2 0,-18 0 0 16,-5 2 8-16,0 0-6 15,-4 0-2-15,2-2 0 16,3 0-21-16,6 0 18 16,3 0-67-16,4-2-76 15,5-4-30-15,4-2-277 16</inkml:trace>
  <inkml:trace contextRef="#ctx0" brushRef="#br0" timeOffset="185827.12">19025 9396 678 0,'0'0'51'0,"0"0"-16"15,0 0 71-15,0 0-93 16,0 0-10-16,0 0 12 16,7 54 3-16,-7-14 6 15,0 3-14-15,0-1-3 16,0-8 13-16,0-4-20 16,0-4 0-16,0-6 3 15,0-4-3-15,0-4-4 16,0-4-62-16,0-6-126 15,-5-2-34-15</inkml:trace>
  <inkml:trace contextRef="#ctx0" brushRef="#br0" timeOffset="186037.31">18858 9422 671 0,'0'0'79'0,"0"0"49"15,0 0-59-15,0 0-41 16,0 0 12-16,0 0-26 16,107-88-14-16,-61 82-1 15,2 4 1-15,-11 2-19 0,-8 0-47 16,-13 6-105 0,-16 14-27-16,0 4-135 0</inkml:trace>
  <inkml:trace contextRef="#ctx0" brushRef="#br0" timeOffset="186249.04">18831 9783 186 0,'0'0'338'0,"0"0"-249"16,0 0-21-16,0 0 36 16,0 0-33-16,0 0 30 15,16 50-8-15,21-50-82 16,9 0 32-16,2-4-43 15,1-10 0-15,5 0 2 16,1 0-2-16,-6 2-17 16,-7 4-102-16,-8-2-102 15,-7 0-89-15</inkml:trace>
  <inkml:trace contextRef="#ctx0" brushRef="#br0" timeOffset="186469.41">19502 9577 729 0,'0'0'89'0,"0"0"-56"0,0 0-24 15,0 0 21-15,0 0-30 16,118-30-9-16,-100 30-32 15,-7 0-130-15,-9 0-32 16,-2 4-127-16</inkml:trace>
  <inkml:trace contextRef="#ctx0" brushRef="#br0" timeOffset="186613.21">19502 9577 447 0,'22'62'138'0,"-22"-62"-94"15,0 0 35-15,0 4-58 16,0-4 6-16,9 0 12 15,15 0-14-15,8 0-18 0,3 0-7 16,-2-4-105 0,-6-6-69-16</inkml:trace>
  <inkml:trace contextRef="#ctx0" brushRef="#br0" timeOffset="191686.16">20289 9450 549 0,'0'0'102'0,"0"0"-75"16,0 0 41-16,0 0 40 15,0 0-5-15,0 0-38 16,-21-32-14-16,21 24-50 16,0-2 63-16,0-2-47 15,2 0 15-15,14 0-12 16,8 0-19-16,5 4-2 0,2 2-2 15,4 6 3 1,-4 0-4-16,-3 4 4 0,-6 21-10 16,-6 4 8-16,-13 7 4 15,-3 7-4-15,-3-3 2 16,-23 2 0-16,-3-4-8 16,-5-4 8-16,7-10 0 15,7-6-3-15,3-6 6 16,7-6-6-16,4-2 3 15,3-4 0-15,3 0 16 16,0 0-5-16,0 0-11 16,0 0 17-16,0 0-12 15,23 0 2-15,8 0-7 16,15 0 0-16,13-4 8 0,5-2-8 16,1-2-30-16,-5 4-63 15,-11-2-143-15,-11 2-178 16</inkml:trace>
  <inkml:trace contextRef="#ctx0" brushRef="#br0" timeOffset="191985.78">20943 9358 627 0,'0'0'158'0,"0"0"-43"0,0 0-62 15,0 0-16-15,0 0 14 16,0 0-50-16,79 34 13 16,-50-4-2-16,-1 2-11 15,1-1 2-15,-2-5-3 16,0-4 0-16,-3-2-16 15,-3-6-21-15,-2-6-54 16,-3-4-18-16,-1-4-51 16,-3 0-34-16</inkml:trace>
  <inkml:trace contextRef="#ctx0" brushRef="#br0" timeOffset="192245.06">21213 9322 470 0,'0'0'202'0,"0"0"-137"0,0 0 25 16,0 0-37-16,0 0-44 15,0 0 13-15,-27-2-13 16,13 28-9-16,-3 6 22 16,-5 4-16-16,-3 4 14 15,-1-1-20-15,-1-1 2 16,2-6 0-16,3-4-2 15,1-4 0-15,4-2-4 16,-3-2-8-16,3-4-47 0,0-4-99 16,4-4-34-16</inkml:trace>
  <inkml:trace contextRef="#ctx0" brushRef="#br0" timeOffset="193480.44">21941 9410 723 0,'0'0'56'16,"0"0"-47"-16,0 0 8 16,0 0-16-16,0 0 73 15,0 0-74-15,-53 139 12 16,49-95 8-16,4-6-20 16,0-4 0-16,6-8 6 15,14-6-2-15,5-6 15 16,1-8-11-16,6-6-4 15,-1 0 74-15,2-6-65 0,-2-14-10 16,-4-6 16 0,-4-4-17-16,-8-2 10 0,-8-4-12 15,-7-2 0-15,0 0 10 16,0 0-4-16,-16 6-6 16,-4 7 18-16,3 9-4 15,-6 10-2-15,0 4-12 16,4 2 0-16,-3 0-23 15,1 20-15-15,4 6-54 16,7 3-6-16,4-5-89 16,6-4-254-16</inkml:trace>
  <inkml:trace contextRef="#ctx0" brushRef="#br0" timeOffset="193637.81">22318 9525 750 0,'0'0'127'16,"0"0"-76"-16,0 0-11 16,0 0-40-16,0 0 11 15,0 0-23-15,15-22-102 16,-12 22-126-16</inkml:trace>
  <inkml:trace contextRef="#ctx0" brushRef="#br0" timeOffset="194132.37">22632 9403 684 0,'0'0'103'15,"0"0"-51"-15,0 0 58 16,0 0-87-16,0 0 12 15,0 0-18-15,-31-3-12 16,23 16 7-16,-2 2-12 16,6 1 6-16,-1 1 16 15,5 1-22-15,0-3 0 16,0 4 11-16,13-3-10 0,10-1 15 16,6-2-7-16,2-1-8 15,4-4 53-15,3 0-49 16,1-2 3-1,-4-2 11-15,-4 2-7 0,-4-2 8 16,-5 2-20-16,-8-2 0 16,-3 0 17-16,-7 0-17 15,-1 0 0-15,-3 2 0 16,0 2 3-16,0 4 3 16,-20 2-6-16,-7 2 0 15,-7-2 3-15,1-2-3 16,0 0-1-16,-1 0-2 15,5-2-21-15,0-4-8 0,5-2-43 16,-1-4-11 0,10 0 14-16,1 0-88 0,7-18-30 15,5-10-59-15,2-6-109 16</inkml:trace>
  <inkml:trace contextRef="#ctx0" brushRef="#br0" timeOffset="194385.54">22645 9436 493 0,'0'0'160'15,"0"0"40"-15,0 0-68 16,0 0-52-16,0 0 44 16,0 0-89-16,52-88-6 15,-27 78-17-15,4 2-11 16,2 0 1-16,6 0-2 16,-1 0 0-16,-1 2 1 0,-1-2-1 15,-7 2 0-15,-5 0-1 16,-9 2 4-16,-3 2-4 15,-8 0 1-15,-2 2-27 16,0 0 25-16,0 0-110 16,0 0-30-16,-16 0 2 15,1 8-25-15,-1-2-71 16</inkml:trace>
  <inkml:trace contextRef="#ctx0" brushRef="#br0" timeOffset="210955.94">23577 9587 833 0,'0'0'49'0,"0"0"-24"15,0 0 8 1,0 0 4-16,0 0-12 0,0 0 54 15,115-4-72-15,-50-6 9 16,7-2 13-16,8-2-19 16,2 2 21-16,-3 0-31 15,-15 2 11-15,-13 2-5 16,-18 2-6-16,-8 1 0 16,-11 1-6-16,-8 3 6 15,-6-2-24-15,0 3-50 16,0 0-55-16,-18 0-13 15,-13 0-116-15,-7 0-163 16</inkml:trace>
  <inkml:trace contextRef="#ctx0" brushRef="#br0" timeOffset="211211.31">23909 9274 660 0,'0'0'27'0,"0"0"66"16,0 0 42-16,0 0-88 15,0 0 9-15,0 0-23 16,-16-48-33-16,16 68 0 16,7 20-5-16,-1 8 11 15,-3 6 37-15,-1 2-38 16,0-3-5-16,-2-6 18 16,5-6-17-16,-3-7 1 15,3-4-2-15,-3-6 0 16,0-2-21-16,-2 2 18 15,0-1-130-15,0-9-101 0,-4-13-272 16</inkml:trace>
  <inkml:trace contextRef="#ctx0" brushRef="#br0" timeOffset="-207173.05">24947 9382 544 0,'0'0'90'0,"0"0"-75"0,0 0 7 15,0 0 57-15,0 0-36 16,0 0-11-16,0 0-21 16,0 0-3-16,0-18 32 15,0 18-40-15,0 0 0 16,4 22 12-16,1 14-12 15,-1 10 24-15,1 7-7 16,-2 3-6-16,1 0 19 16,-2 0-30-16,0-8 0 15,-2-6 11-15,0-6-10 16,0-8 1-16,0-3-2 16,0-6 0-16,0-5 3 15,0-3-3-15,-4-4-41 0,-3 0-50 16,-2-7-69-16,2 0-58 15</inkml:trace>
  <inkml:trace contextRef="#ctx0" brushRef="#br0" timeOffset="-206756.41">25344 9493 644 0,'0'0'43'0,"0"0"30"16,0 0 27-16,0 0-36 15,0 0-4-15,0 0-31 16,49-40-21-16,-29 45 6 16,4 18-14-16,1 4 0 0,4 6 17 15,-2-3-11 1,4 0-3-16,-2-2-3 15,-1-6 3-15,-1-2-3 0,-4-4 0 16,-5-2-27-16,-5-4-71 16,-7-8-62-16,-1-2-83 15</inkml:trace>
  <inkml:trace contextRef="#ctx0" brushRef="#br0" timeOffset="-206506.47">25654 9352 674 0,'0'0'90'0,"0"0"-44"0,0 0-29 15,0 0 2-15,0 0 32 16,0 0-41-16,-85 113 3 16,56-63 28-16,-3 0-33 15,6-2 2-15,0-6-10 16,3-2 10-16,3-8-8 15,2-2-2-15,-2-4-12 16,2-3 10-16,1-4-77 16,3-7-92-16,7-9-67 15</inkml:trace>
  <inkml:trace contextRef="#ctx0" brushRef="#br0" timeOffset="-206102.62">25948 9443 723 0,'0'0'86'16,"0"0"-83"-16,0 0-6 16,0 0 6-16,0 0 32 15,0 110-16-15,-3-68-14 16,3 0 16-16,0-8-21 15,0-6 0-15,16-8 17 16,9-6-9-16,4-4 3 16,4-10-11-16,3 0 9 15,-1 0 7-15,-4-16-16 0,-4-8 0 16,-7-6 19-16,-7-6-16 16,-6 0 9-16,-7-4-4 15,0 0 7-15,0 0 31 16,-13 8-36-16,-7 8 23 15,0 7 17-15,0 9-34 16,-1 4-4-16,4 4-12 16,-3 0-19-16,1 7 12 15,2 16-78-15,-1 8-28 16,9-3-43-16,9-6-167 16</inkml:trace>
  <inkml:trace contextRef="#ctx0" brushRef="#br0" timeOffset="-205930.9">26472 9486 682 0,'0'0'66'15,"0"0"-66"-15,0 0-15 16,0 0-103-16,0 0-106 15</inkml:trace>
  <inkml:trace contextRef="#ctx0" brushRef="#br0" timeOffset="-205233.55">26661 9472 560 0,'0'0'112'0,"0"0"-66"0,0 0 62 16,0 0-62-16,0 0-5 15,0 0 27-15,0-7-27 16,0 5-7-16,0-3-4 16,-2 1-11-16,-4-1 47 15,0-1-54-15,2-1 5 16,-1 2 11-16,3-5-12 0,2-1 9 15,0-5-25-15,0-4 12 16,7 0-7-16,13 0-5 16,2 2-2-16,0 6-7 15,3 4 9-15,-3 6-4 16,-2 2-4-16,2 0 8 16,-1 6-15-16,-4 18 15 15,-5 6-13-15,-8 8 7 16,-4 6 5-16,-4 6-1 15,-25 3 0-15,-7-1 2 16,0-6-5-16,2-8 5 16,8-10 0-16,6-8-4 0,8-10 6 15,6-4-2-15,6-3 0 16,0-3 0-16,0 0 15 16,0 0-15-16,0 0 0 15,2 0 11-15,21 0-9 16,6 0 9-16,4 0-11 15,5-7 4-15,-3-1 0 16,2 0-4-16,0 2 0 16,3 0-2-16,3 0 2 15,-1 2-2-15,0 2-5 16,-1 0-5-16,-8 2-5 16,-6 0-32-16,-12 0-31 15,-11 0 27-15,-4 0-64 16,0 0 25-16,0 0 3 15,0 0 3-15,-4 0 64 16,-7 0-13-16,2 0 16 0,2 0 9 16,3 0 8-16,0 0-10 15,-3 0-20-15,0 0-164 16,0 0-122-16</inkml:trace>
  <inkml:trace contextRef="#ctx0" brushRef="#br0" timeOffset="-197634.94">27659 9426 725 0,'0'0'148'16,"0"0"-137"-16,0 0 22 15,0 0 23-15,0 0-22 16,0 0 10-16,0 0-43 16,162-5 1-16,-90-2 46 15,1-1-45-15,0 2 6 16,-9 2-5-16,-14 4-3 15,-14 0-2-15,-18 0-74 16,-12 0-91-16,-6 0 46 16,-4 0-161-16</inkml:trace>
  <inkml:trace contextRef="#ctx0" brushRef="#br0" timeOffset="-197433.15">27962 9148 629 0,'0'0'165'0,"0"0"-65"16,0 0 27-16,0 0-123 16,0 0-4-16,0 0-12 15,-7 28 12-15,7 18 9 16,0 8-7-16,0 2 13 16,0 2-9-16,5 2-6 0,-3-3-12 15,4-11-75-15,6-12-111 16,1-16-111-16</inkml:trace>
  <inkml:trace contextRef="#ctx0" brushRef="#br0" timeOffset="-197102.46">28465 9222 710 0,'0'0'130'0,"0"0"-119"15,0 0-9-15,0 0 53 16,0 0-54-16,0 0 20 16,0 64 19-16,-4-32-35 0,-1-2 15 15,3 0-18-15,2-4-2 16,0-5 47-16,0-3-43 16,0-7 4-16,17 2 26 15,13-4 14-15,10 1 16 16,11-3-36-16,13-3-26 15,11-4 34-15,-2 0-36 16,1 0 0-16,-10 0-2 16,-13 0 2-16,-12 2-21 15,-16 2-72-15,-9 0-41 16,-14-3-41-16,0-1-86 16</inkml:trace>
  <inkml:trace contextRef="#ctx0" brushRef="#br0" timeOffset="-196863.34">28911 9304 617 0,'0'0'115'15,"0"0"15"-15,0 0-25 16,0 0-68-16,0 0-24 16,0 0-13-16,0 20 0 15,0 19 23-15,2 6-5 16,3 5-16-16,-3 3 63 15,2-3-64-15,0-2 1 16,1-6 4-16,0 0-4 16,-1-4-4-16,1-2 0 15,-3-7-32-15,0-11-79 0,0-8-199 16</inkml:trace>
  <inkml:trace contextRef="#ctx0" brushRef="#br0" timeOffset="-196682.43">29183 9505 966 0,'0'0'66'0,"0"0"-15"16,0 0-19-16,0 0-21 15,0 0-11-15,0 0-55 0,31-19-89 16,-26 19-282-16</inkml:trace>
  <inkml:trace contextRef="#ctx0" brushRef="#br0" timeOffset="-196197.31">29125 9370 716 0,'0'0'183'0,"0"0"-100"0,0 0-3 16,0 0-37-16,0 0-31 15,0 0 14-15,82 29-8 16,-35 7-11-16,9 5 47 16,4 2-51-16,7 1 11 15,-5-2 0-15,-4-6-12 16,-11-2-4-16,-12-8-20 16,-8-6-80-16,-7-6 48 15,-7-7-159-15,-5-7-69 16</inkml:trace>
  <inkml:trace contextRef="#ctx0" brushRef="#br0" timeOffset="-195963.29">29639 9294 776 0,'0'0'162'0,"0"0"-115"15,0 0-3-15,0 0-35 16,0 0-5-16,0 0 33 15,-73 109-37-15,42-47 6 16,-5 4 10-16,-4 4-16 16,-5-4 0-16,3-6-4 15,5-8-2-15,8-10-33 16,8-9-71-16,7-13-72 16,12-14-49-16</inkml:trace>
  <inkml:trace contextRef="#ctx0" brushRef="#br0" timeOffset="-195557.05">30058 9332 951 0,'0'0'71'15,"0"0"-64"-15,0 0 20 16,0 0-26-16,0 0-1 16,0 0 30-16,-29 140-21 0,25-86 0 15,4-3-9 1,0-7 0-16,13-12 10 0,14-6-9 16,4-8-1-16,5-10 13 15,0-4-9-15,2-4 11 16,-5 0-15-16,-4-20 1 15,-4-6 15-15,-10-6-12 16,-11-6-4-16,-4-6 8 16,0-2-7-16,-9 4 11 15,-13 7-12-15,-3 13 0 16,-1 10 27-16,-1 6-27 16,3 6-3-16,-1 0-1 15,5 13-25-15,5 14-72 16,6 1-82-16,9-1-194 0</inkml:trace>
  <inkml:trace contextRef="#ctx0" brushRef="#br0" timeOffset="-195388.07">30580 9519 1024 0,'0'0'116'16,"0"0"-84"-16,0 0 8 15,0 0-40-15,0 0-2 16,0 0-19-16,35-16-116 16,-28 18-259-16</inkml:trace>
  <inkml:trace contextRef="#ctx0" brushRef="#br0" timeOffset="-195090.42">30912 9356 672 0,'0'0'280'0,"0"0"-199"15,0 0 60-15,0 0-104 16,0 0-15-16,0 0-14 16,0-20-8-16,0 24-4 15,0 19-8-15,0 4 12 0,0 8-1 16,0 1 1-16,0 4 0 15,0 0 9-15,0-2-7 16,6-2 5-16,1-6-7 16,-3-2 0-16,1 0 3 15,-2-4-3-15,-1 0-7 16,-2-8-50-16,4-7-134 16,5-9-179-16</inkml:trace>
  <inkml:trace contextRef="#ctx0" brushRef="#br0" timeOffset="-194672.68">31193 9396 663 0,'0'0'218'16,"0"0"-168"-16,0 0-23 15,0 0 20-15,0 0-47 16,0 0 0-16,-12 18 0 15,8 0 2-15,-1-1 0 16,5-1-2-16,0 0 0 16,0 0 31-16,5 2-28 15,13 2-3-15,4-4 22 16,2 2-15-16,3 0 12 16,2-2-15-16,0 0 2 0,0 0 43 15,-2 0-47 1,-2 2 1-16,-3 0 16 0,-2 0-2 15,-2 0 12-15,-3-2-29 16,-3-2 2-16,-6 0 3 16,-4-2-5-16,-2 1 0 15,0-2 5-15,-2 5-5 16,-27 2 0-16,-9 1-6 16,-13-1-73-16,-9-5 34 15,-5-2-77-15,7-9 16 16,4-2-42-16,15 0-9 15,14-13-276-15</inkml:trace>
  <inkml:trace contextRef="#ctx0" brushRef="#br0" timeOffset="-194426.23">31177 9408 892 0,'0'0'92'0,"0"0"-21"16,0 0-43-16,0 0 17 15,149-100-10-15,-106 90-28 16,3 2 9-16,4 0-16 16,0-2 0-16,0 2-2 15,-1-2 5-15,-7 2-6 16,0-2-6-16,-3 2-45 16,-4 0 47-16,-4 2-48 15,-7 4 2-15,-10 0-11 0,-8 2-33 16,-6 0-63-16,-2 0-182 15</inkml:trace>
  <inkml:trace contextRef="#ctx0" brushRef="#br0" timeOffset="-190607.44">22895 11057 1043 0,'0'0'61'15,"0"0"-28"-15,0 0-19 0,0 0-2 16,122-49-12-16,-32 40 0 15,13 0 36-15,-3 4-36 16,-11 3-4-16,-20 2-1 16,-18 0-55-16,-20 0-14 15,-18-3-168-15,-13-5-76 16</inkml:trace>
  <inkml:trace contextRef="#ctx0" brushRef="#br0" timeOffset="-190401.75">23327 10754 697 0,'0'0'114'0,"0"0"-86"15,0 0-20-15,0 0 9 16,0 0 40-16,0 0-27 16,-13 136 10-16,13-80-39 15,-2 5 20-15,2-1-21 16,0-6-7-16,0-10-5 15,20-10-70-15,4-12-80 16,-1-16-32-16</inkml:trace>
  <inkml:trace contextRef="#ctx0" brushRef="#br0" timeOffset="-189872.41">23748 10768 611 0,'0'0'75'15,"0"0"26"-15,0 0-11 16,0 0-8-16,0 0 1 16,0 0-69-16,9-16 24 15,5 14-38-15,5 2 0 16,6 0 1-16,0 0-1 15,-1 0-1-15,-3 16-3 16,-8 6 8-16,-7 4-13 16,-6 4 9-16,0 2 0 15,-17-2-6-15,-6-1 6 0,3-10 0 16,5-5 0-16,5-6 3 16,6-5-6-16,4-2 3 15,0 2 0-15,0 0 1 16,4 5-1-16,21 2 0 15,6 5-2-15,5 1 8 16,0 2-3-16,0 2-3 16,-7 4 0-16,-6-2-3 15,-6-2 3-15,-13-2 0 16,-4-2-2-16,0-4 4 16,0 0-5-16,-21-2 3 15,-10 0 0-15,-2-2-2 0,-7 0 2 16,0 0-3-1,0-2 0-15,4-4 6 0,3-2-17 16,8 0 13-16,10 0-46 16,11 0-3-16,4-8-112 15,4-10-245-15</inkml:trace>
  <inkml:trace contextRef="#ctx0" brushRef="#br0" timeOffset="-189658.62">24590 10903 911 0,'0'0'71'0,"0"0"-66"15,0 0 48-15,148 14-27 16,-101 13 30-16,7 8-56 16,5 1 5-16,-3 0 6 15,2-2-11-15,-9-8-17 16,-7-6-43-16,-9-6-62 15,-10-8-55-15,-12-6-93 16</inkml:trace>
  <inkml:trace contextRef="#ctx0" brushRef="#br0" timeOffset="-189433.25">25063 10814 747 0,'0'0'64'0,"0"0"16"15,0 0-53-15,0 0-8 16,0 0 36-16,-124 50-39 16,90-6 8-16,-4 6-1 15,0 7-21-15,0 1 10 16,3-2-12-16,4-6 0 16,6-8-15-16,4-8-13 15,6-8-70-15,1-10-105 16,12-13-255-16</inkml:trace>
  <inkml:trace contextRef="#ctx0" brushRef="#br0" timeOffset="-189041.09">25395 10903 812 0,'0'0'103'15,"0"0"-76"-15,0 0 27 16,0 0-53-16,0 0 0 16,0 0 33-16,16 94-26 15,-16-47 17-15,2 0-25 16,2-5 0-16,8-8 10 16,5-6-5-16,6-8-5 15,6-8 11-15,2-6-8 0,2-6 37 16,0 0-39-16,-4-6 6 15,3-16 22-15,-10-4-26 16,-2-4 4-16,-9-4 6 16,-8-6-10-16,-3 0 19 15,0-1-22-15,-14 5 0 16,-10 6 42-16,-5 8-38 16,-2 6-1-16,-5 6-3 15,5 10 9-15,0 0-23 16,4 2 14-16,4 22-111 15,15 2-21-15,8-4-182 16</inkml:trace>
  <inkml:trace contextRef="#ctx0" brushRef="#br0" timeOffset="-188860.03">26079 10975 1008 0,'0'0'83'0,"0"0"-27"16,0 0-4-16,0 0-47 16,0 0 3-16,0 0-8 15,2-17-154-15,1 27-50 16,3-6-594-16</inkml:trace>
  <inkml:trace contextRef="#ctx0" brushRef="#br0" timeOffset="-188609.2">26418 10804 907 0,'0'0'91'16,"0"0"-18"-16,0 0 7 16,0 0-56-16,0 0-10 15,0 0-14-15,13 60 0 16,-11-16 25-16,-2 2-25 15,2 4 0-15,0-3-1 16,6-5 8-16,0-4-17 16,1-8 7-16,-3-6-106 15,0-6 0-15,0-8-122 0,1-10-93 16</inkml:trace>
  <inkml:trace contextRef="#ctx0" brushRef="#br0" timeOffset="-188209.7">26719 10818 60 0,'0'0'719'15,"0"0"-604"-15,0 0-13 16,0 0-36-16,0 0-41 0,0 0-9 16,0-18-16-1,0 36 0-15,0 2 19 0,0 2-18 16,0 0 6-16,0 2 16 15,9 2-16-15,11 0 27 16,6 2-34-16,5-2 0 16,6 1 49-16,-4-3-49 15,-2 0 5-15,-2-4 9 16,-3-2-6-16,-1 0 11 16,-3-4-19-16,-7 0 0 15,-3-4 23-15,-5 0-23 16,-5-2 0-16,-2 4 0 15,0 0 5-15,-21 2-3 16,-19 4-2-16,-15 2-21 16,-8-2 9-16,-1-4-62 15,3-6-10-15,13-4-18 16,9-4-30-16,18 0-96 0,7-23-216 16</inkml:trace>
  <inkml:trace contextRef="#ctx0" brushRef="#br0" timeOffset="-187989.02">26709 10856 851 0,'0'0'67'0,"0"0"17"16,0 0-38-16,0 0-21 16,143-74 0-16,-91 64 29 0,3 2-51 15,3 0-3 1,-2 0 0-16,-5 2 7 0,-4-2-16 15,-7 0 9-15,-6 0-56 16,-11 2 34-16,-4 0-61 16,-13 2-18-16,-6 4 8 15,0 0-56-15,-19 0-278 16</inkml:trace>
  <inkml:trace contextRef="#ctx0" brushRef="#br0" timeOffset="-187009.12">19335 12909 813 0,'0'0'127'16,"0"0"-83"-16,0 0-18 16,0 0 36-16,0 0-33 15,0 0-21-15,69-4 27 16,-27 3-35-16,-4 1 0 15,-7 0-4-15,-11 0-30 16,-10 0-56-16,-10 1-110 16,0 10-20-16,-10 1-61 15</inkml:trace>
  <inkml:trace contextRef="#ctx0" brushRef="#br0" timeOffset="-186844.02">19335 12909 368 0,'46'111'146'0,"-52"-103"-26"0,6-4-65 16,0 0-11-16,0 0 14 15,0 0 1-15,6-2-11 16,19-2-15-16,8 0-14 16,10 0 23-16,-3 0-42 15,-2 0-13-15,-14 0-105 16,-9 0-120-16,-11 4-204 16</inkml:trace>
  <inkml:trace contextRef="#ctx0" brushRef="#br0" timeOffset="-155129.28">20233 12713 526 0,'0'0'82'0,"0"0"-47"0,0 0-5 15,0 0 33-15,0 0-20 16,0 0-13-16,0 0 16 16,0 0-31-16,0 0 34 15,0 0-20-15,0 0-2 16,0 0 48-16,0 0-74 16,0 0 14-16,0 0 15 15,0 0-8-15,0 0 15 16,0 0-17-16,0 0-19 15,0 0 55-15,4 0-53 16,10 0 1-16,7-6-3 16,8-4 3-16,5 2-6 0,4 4 2 15,0 4 0-15,-5 0-6 16,-4 0 6-16,-6 20-6 16,-12 10 5-16,-7 6 2 15,-4 8-5-15,-4 5 4 16,-25 1 0-16,-5-6 0 15,-1-4 0-15,2-6-1 16,1-6-3-16,8-6 8 16,3-8 0-16,8-6-4 15,6-2 0-15,5-6 11 16,2 0-11-16,0 0 0 16,0 0 7-16,0 2-3 15,18 0-1-15,11 0-3 16,11-2 0-16,11 0 12 15,7 0-12-15,5 0-2 0,1-2 0 16,-1-2-25-16,-3-2-69 16,-9 2-106-16,-9-6-163 15</inkml:trace>
  <inkml:trace contextRef="#ctx0" brushRef="#br0" timeOffset="-154932.45">21051 12897 560 0,'0'0'391'0,"0"0"-296"16,0 0-40-16,0 0-30 16,0 0-22-16,0 0-3 15,-12-21-45-15,32 21-21 16,7 2-190-16</inkml:trace>
  <inkml:trace contextRef="#ctx0" brushRef="#br0" timeOffset="-154398.16">21378 12855 618 0,'0'0'14'0,"0"0"66"0,0 0-7 15,0 0-8-15,0 0 27 16,0 0-6-16,-5-27-21 16,3 18-46-16,0-1-10 15,0-2 79-15,2-2-67 16,0 0 0-16,0-2 0 15,0 2-11-15,11 0 3 16,7 2-13-16,3 2 0 16,4 4-7-16,0 2 7 0,2 4-2 15,-5 0-2-15,-2 2 8 16,-4 16-11-16,-5 4 6 16,-9 6 1-16,-2 6-12 15,0 5 12-15,-20 3 0 16,-7-4-4-16,3-8 10 15,3-8-8-15,6-6 2 16,-1-4 0-16,8-4 13 16,1-4-11-16,5-4-2 15,2 0 11-15,0 0-11 16,0 0 14-16,0 0-14 16,6 0 0-16,19 0 5 15,15 0-5-15,9 0-2 0,8 0-7 16,4-4-45-16,-3-4-30 15,-2 2-32-15,-9 0-108 16,-10 2-12-16</inkml:trace>
  <inkml:trace contextRef="#ctx0" brushRef="#br0" timeOffset="-153901.72">22017 12759 552 0,'0'0'50'0,"0"0"45"16,0 0-15-16,0 0-30 15,0 0 26-15,0 0-19 16,-31-12-21-16,25 12-30 15,-4 0-5-15,4 4 43 16,1 6-37-16,5 4-6 16,0 4 12-16,0 3-9 15,16-2 10-15,12 2-10 16,11-3-3-16,5-3 38 16,6-1-30-16,2 1-6 15,4-3 22-15,-2 1-3 16,-2-2 11-16,-8 1-14 0,-9 0-8 15,-8 0 0-15,-9 0-11 16,-9-2 0-16,-5 4 1 16,-4 0 3-16,0 4 0 15,-13 2-4-15,-18 2 0 16,-12-2 7-16,-10 2-7 16,-5-6-9-16,-2 0-13 15,2-4-26-15,7-6-1 16,11-6-32-16,9 0-46 15,10 0-5-15,8-22-86 16,7-12-174-16</inkml:trace>
  <inkml:trace contextRef="#ctx0" brushRef="#br0" timeOffset="-153697.75">22024 12803 608 0,'0'0'132'0,"0"0"5"15,0 0-9-15,0 0-65 16,0 0-16-16,0 0 24 15,74-94-71-15,-34 86 0 16,14 2 4-16,6 2-1 16,2-2-6-16,5-4 2 15,-5 2 1-15,-2-4-19 16,-7 2-1-16,-12 2-41 16,-16 2-32-16,-13 2-102 15,-7 0-4-15,-5 0-196 0</inkml:trace>
  <inkml:trace contextRef="#ctx0" brushRef="#br0" timeOffset="-150151.65">17777 14963 830 0,'0'0'30'16,"0"0"37"-16,0 0-14 15,0 0-14-15,0 0-7 16,0 0-1-16,0 0-9 15,0 0-22-15,-2-28-9 16,16 62 9-16,-1 12 7 16,3 12 52-16,-1 6-51 15,1 3-5-15,-1-8 14 16,-2-6-14-16,1-7-3 16,-3-8 0-16,-2-12 2 15,-2-4-15-15,-3-6-5 16,0-4-85-16,-1-8-15 15,-1-4-98-15,-2-4 9 16,0-22-90-16</inkml:trace>
  <inkml:trace contextRef="#ctx0" brushRef="#br0" timeOffset="-149649.39">17866 15013 559 0,'0'0'121'15,"0"0"2"-15,0 0-43 16,0 0-23-16,0 0-38 15,0 0-16-15,-8-38-3 16,12 44 0-16,14 12 17 16,-3 4-16-16,4 0-1 15,-7-4 41-15,-1 0-30 0,3-6 4 16,-5-2-4 0,-3-4-1-16,2-4 9 0,-6-2-19 15,0 0 0-15,5 0 36 16,3 0-16-16,4-8 5 15,3-10 5-15,2-4-19 16,-2-8 21-16,1 2-32 16,3-6 0-16,-4 4 13 15,-1 4-12-15,-3 1-1 16,-1 6 4-16,-4 5-2 16,1 6 18-16,-5 2-20 15,1 4 0-15,-5 2-1 16,3 0 1-16,1 0-6 15,5 2 2-15,4 22 4 16,5 12-6-16,-2 12 6 0,-1 6 0 16,-2 8 17-1,3-2-14-15,-5 1-1 0,-2-3-2 16,0-8 9-16,-3-10 0 16,1-4-9-16,-3-10 0 15,4-4 3-15,-6-4-3 16,2 0-4-16,1-8-20 15,1-2-95-15,0-4-4 16,6-4-100-16,1-14-15 16</inkml:trace>
  <inkml:trace contextRef="#ctx0" brushRef="#br0" timeOffset="-149102.28">18531 15043 669 0,'0'0'106'16,"0"0"-20"-16,0 0 1 15,0 0-4-15,0 0-38 16,0 0-16-16,0 0-21 16,13-36-8-16,-3 72 0 15,4 8 7-15,-1 6 0 16,1 3 29-16,-1-3-36 16,1-10 0-16,-3-4 10 15,0-10-10-15,-2-4 0 16,-2-8-3-16,-3-2-14 15,2-6-14-15,-3-2-74 0,-1-4-42 16,0 0 15 0,-2-14 57-16,0-12-80 0,0-10-47 15,0-8 162-15,-13-6 40 16,-5-7 57-16,1 3-4 16,-4-4 58-1,0 14-12-15,0 6 12 0,5 12 34 16,7 6-41-16,5 10 5 15,4 0-49-15,0 6-44 16,0 0 26-16,11-4-42 16,20 2 0-16,12 2-3 15,1 0 6-15,1 4-7 16,-9 0 4-16,-5 0 0 16,-12 8-15-16,-9 6 15 0,-6 4-6 15,-4-4 5-15,0 4 2 16,0-2-5-16,-22 2 4 15,-7 2 0-15,-5 0 5 16,-5 0-5-16,3 0-34 16,7 0-22-16,6-2-52 15,15 0-47-15,6-6-88 16,2-4-279-16</inkml:trace>
  <inkml:trace contextRef="#ctx0" brushRef="#br0" timeOffset="-148283.79">18441 14991 212 0,'0'0'40'0,"0"0"46"16,0 0-8-16,0 0-28 15,0 0-47-15,0 0 24 16,-8-24 39-16,5 20-56 15,0 4 3-15,1-6 23 16,-2 2-8-16,2 0 26 16,0 0-42-16,-3-2 38 15,1 2 21-15,2 2-34 16,0-2 1-16,0 2 18 16,-2-2-1-16,2 0-17 0,-2 0-16 15,2 4-11-15,0-2 27 16,2 2-29-16,0 0 16 15,0 0 5-15,0 0-23 16,0 0 13-16,0 0-20 16,0 0-2-16,0 24-16 15,0 12 18-15,8 12 0 16,6 10-3-16,-1 4 13 16,1 2-8-16,-1 3-2 15,1-5 0-15,-3-4-4 16,-3-4 4-16,-1-6-91 15,0-12-45-15,0-9-145 16,-3-23-319-16</inkml:trace>
  <inkml:trace contextRef="#ctx0" brushRef="#br0" timeOffset="-147602.68">19217 14967 420 0,'0'0'281'0,"0"0"-227"16,0 0-16-16,0 0-11 15,0 0 25-15,0 0-30 0,-71-86-8 16,46 86 31 0,-6 0-35-16,2 2-6 0,0 16 34 15,2 0-16-15,10 0 2 16,5 4-24-16,7-2 0 16,5 0 11-16,0 2-11 15,17-4 0-15,11 0 0 16,10 2 6-16,9-2-6 15,2 2 0-15,5-2 0 16,-6 3 4-16,-3 1-4 16,-9 2 0-16,-9 2-3 15,-10-2 9-15,-5-2-10 16,-8-2 4-16,-4-4 0 16,0 0-1-16,0-6 1 0,-20 0 0 15,-5-2 3 1,-4 0 6-16,-2-4 22 0,-5-2-31 15,3-2 0-15,-1 0 18 16,5 0-18-16,3 0-8 16,5-2-25-16,8-6-53 15,5-2-58-15,8-2-116 16,0-6-241-16</inkml:trace>
  <inkml:trace contextRef="#ctx0" brushRef="#br0" timeOffset="-146784.72">20046 15071 701 0,'0'0'107'0,"0"0"-64"15,0 0-16-15,0 0-21 16,0 0 13-16,0 0 7 16,84-6-26-16,-64 30 6 15,-2 10 6-15,-3-2-12 0,-3 0 0 16,-1-1 3 0,-3-9 0-16,0-10-4 0,-4-6 1 15,-2-2 0-15,-2-4 5 16,0 0 8-16,0 0-4 15,0 0 46-15,0 0-16 16,0-18 23-16,0-14-62 16,0-7 0-16,0-2 23 15,7-2-21-15,4 7-2 16,2 8 7-16,0 10-3 16,4 0-8-16,-5 8 4 15,5 8-18-15,-2 2 11 16,1 0-71-16,-1 12-29 15,-1 10 1-15,-6 10-72 16,3-8-105-16</inkml:trace>
  <inkml:trace contextRef="#ctx0" brushRef="#br0" timeOffset="-145852.39">20663 15115 493 0,'0'0'96'16,"0"0"-51"-16,0 0 35 15,0 0-2-15,0 0 21 16,0 0-59-16,27-80-7 16,-27 78 22-16,-14-2-42 15,-6 4-10-15,-7 0 2 16,-6 0-5-16,0 8 16 0,4 6-16 16,4 2 0-16,7 0 4 15,5 2-4-15,8-6 0 16,5 0-1-16,0-4 6 15,0 0-10-15,0-8-3 16,11 0 8-16,7 0 0 16,2 0 0-16,2 0 0 15,1 4-3-15,-6 5 12 16,1 0-18-16,-2 5 2 16,0 0 7-16,2-1-27 15,-5-4 20-15,3 0-10 16,-1-5 12-16,3-3-11 15,2-1 0-15,0 0-8 16,3-15 24-16,-2-11-20 16,2-10 20-16,-1-5 0 0,-2-7-1 15,0-10 2-15,-2-8 5 16,-3-12-6-16,2-11 0 16,-7 3 24-16,-3 12-13 15,-7 22-3-15,0 24 38 16,0 16 0-16,0 12-24 15,0 2-22-15,0 38-14 16,-9 26 0-16,-4 22 14 16,1 9 0-16,2 1 1 15,5-10 4-15,3-6-10 16,2-14-1-16,0-20-49 16,17-17 53-16,6-17-47 0,0-14 35 15,-2 0 2-15,-3-14-13 16,-3-18-52-16,-7-7-4 15,-8-3 17-15,0 2 57 16,0 0-8-16,-16 6 15 16,-1 8 20-16,3 8 25 15,5 12 80-15,5 2-103 16,4 4-16-16,0 0-12 16,2 0-5-16,17 0 1 15,8 8-15-15,9-2-22 16,2-6 5-16,2 0 26 15,0 0-6-15,-1 0 8 16,-4-8 14-16,-4-6 0 0,-7-4 10 16,-4 4 4-16,-9-4 22 15,-6 6-4-15,-5 6 6 16,0 2 41-16,0 4-20 16,0 0-18-16,-9 0-19 15,-13 22-21-15,-2 14 6 16,1 4 5-16,6 6-11 15,7-2 42-15,8-2-43 16,2-4 0-16,0-6 2 16,22-6 0-16,8-9-4 15,5-7-7-15,7-10-85 16,3 0-30-16,3-5-114 0</inkml:trace>
  <inkml:trace contextRef="#ctx0" brushRef="#br0" timeOffset="-145682.28">22149 14875 835 0,'0'0'53'16,"0"0"-22"-16,0 0-23 15,149-36-8-15,-109 36-8 16,-5 0-156-16,-12 0-184 15</inkml:trace>
  <inkml:trace contextRef="#ctx0" brushRef="#br0" timeOffset="-145517.09">22167 14975 848 0,'0'0'60'0,"0"0"-9"15,0 0-14-15,0 0-35 16,0 0 22-16,0 0-24 15,166-24-80-15,-112 12-50 16,-14 4-51-16,-11 0-124 16</inkml:trace>
  <inkml:trace contextRef="#ctx0" brushRef="#br0" timeOffset="-142301.43">24843 14177 381 0,'0'0'166'0,"0"0"-123"0,0 0-23 15,0 0 7-15,0 0 33 16,0 0-15-16,0 0 7 15,2-10-52-15,0 10 0 16,-2 0 16-16,0 0-2 16,0 0-2-16,0 0-2 15,0 0-6-15,0 0 39 16,0 0-40-16,0 0 3 16,0 0 28-16,0 0-14 15,0 0-1-15,0 0-19 16,0 0 12-16,0 0-6 15,0 0-6-15,0 0 0 16,0 0-1-16,0 0 2 16,0 0-1-16,0 0 0 0,0 0 3 15,0 0 20-15,0 0-23 16,0 0 0-16,0 0 23 16,0 0-23-16,0 0 8 15,0 0-8-15,2-2 5 16,-2 2 12-16,2-2-17 15,1-2 0-15,-3-4 30 16,4-6-28-16,0-3 0 16,-2-2-2-16,1-5 3 15,-3-2 1-15,0-4-4 16,0-1 0-16,-3 3 8 16,-7 6-7-16,-5 6 7 0,1 6-8 15,3 4 7-15,1 6 12 16,-1 0-19-16,1 32-7 15,-2 21 6-15,3 15 1 16,7 14-1-16,2 6 0 16,0-2 2-16,4-2 1 15,12-5-2-15,0-7 0 16,-6-10-15-16,-4-4 13 16,-6-12-54-16,0-7-42 15,-10-12-71-15,-17-10 27 16,-1-11-50-16,-3-6-126 15</inkml:trace>
  <inkml:trace contextRef="#ctx0" brushRef="#br0" timeOffset="-142081.08">24559 14468 573 0,'0'0'92'0,"0"0"39"16,0 0-38-16,0 0-22 15,0 0 41-15,0 0-105 16,14-73 3-16,26 68-1 15,11-2-6-15,14 1-3 16,8-7 0-16,10-1 5 16,2-7 4-16,-6 7-9 15,-9-2 0-15,-19 6-12 16,-18 6-8-16,-15 2-84 0,-9 2-42 16,-9 0-63-16,0 0-215 15</inkml:trace>
  <inkml:trace contextRef="#ctx0" brushRef="#br0" timeOffset="-141646.28">23669 15302 627 0,'0'0'84'15,"0"0"-28"-15,0 0 70 16,0 0-83-16,0 0-12 15,0 0 17-15,198-26-23 16,-69 12 8-16,18-4-33 16,13-4 0-16,8-9 13 15,-2 3-12-15,-1-3 10 16,-9 0-11-16,-17 3 7 16,-19 4-1-16,-24 4-6 0,-23 4 0 15,-22 10 5-15,-22 2-5 16,-16 4-13-16,-8 0-23 15,-5 0-82-15,0 10 46 16,-26 8-98-16,-15 2-67 16</inkml:trace>
  <inkml:trace contextRef="#ctx0" brushRef="#br0" timeOffset="-140620.36">23682 15691 426 0,'0'0'176'0,"0"0"-143"15,0 0 22-15,0 0-1 16,-114-8 0-16,67 30 45 15,-2 8-67-15,-3 2-3 0,2 12 34 16,3 0-29-16,11 1-5 16,14-4-16-16,15-5-4 15,7-5-3-15,12-13-6 16,28-10 0-16,18-8-7 16,13 0 7-16,7-8-45 15,-5-20-70-15,-10 2-17 16,-14-5-10-16,-18 3-54 15,-11-2 2-15,-11 2 94 16,-7-2 100-16,-2 6 145 16,0 6 10-16,0 6-51 15,-7 2 44-15,3 8-75 16,2 2 28-16,2 0-56 16,0 0-45-16,0 16 0 0,0 12 2 15,0 8 2-15,6 4 21 16,4 4-25-16,-4-4 0 15,-2-3 4-15,1-3-1 16,-3-16-3-16,2-4 0 16,-4-10 0-16,0 0 3 15,0-4-3-15,0 0 0 16,0-8 0-16,-4-14 0 16,-5-14-21-16,3-4 20 15,-1-13 2-15,2 3 1 16,3 2-2-16,2 10 0 15,0 12 12-15,0 4-8 16,0 10-1-16,16 2-3 0,3 2 11 16,6 2-10-16,4 6-1 15,4 0 0-15,8 0 0 16,1 0 0-16,0 4 0 16,-5 10-7-16,-14 0 12 15,-9-4-16-15,-14 2-10 16,0 2-8-16,-20 2 17 15,-18 2-1-15,-2-4-39 16,-5 4-1-16,1 0 1 16,13-4-30-16,8-2-55 15,13-6-242-15</inkml:trace>
  <inkml:trace contextRef="#ctx0" brushRef="#br0" timeOffset="-140232.22">24495 15703 650 0,'0'0'92'0,"0"0"-37"15,0 0 1-15,0 0-18 16,0 0-21-16,0 0 28 15,-45 126-30-15,41-80-9 16,2 6-1-16,2-6-5 16,0-3-16-16,0-7-8 15,0-14-109-15,0-12-43 0,0-10-215 16</inkml:trace>
  <inkml:trace contextRef="#ctx0" brushRef="#br0" timeOffset="-139862.28">24802 15745 689 0,'0'0'308'16,"0"0"-287"-16,0 0 6 15,0 0-22-15,0 0 15 16,116 52 14-16,-62-16-22 15,4 0 2-15,-5 0-14 16,-2-5 0-16,-11-8-11 16,-9-1-17-16,-8-8-78 0,-9-5-67 15,-8-9-45 1,-6 0-74-16</inkml:trace>
  <inkml:trace contextRef="#ctx0" brushRef="#br0" timeOffset="-139681.98">25168 15709 631 0,'0'0'110'16,"0"0"-51"-16,0 0 2 15,0 0-32-15,0 0 40 16,-105 116-65-16,78-68 4 16,3 2 7-16,1 0-15 15,8-5-14-15,9-11-68 16,3-12-96-16,3-16-107 15</inkml:trace>
  <inkml:trace contextRef="#ctx0" brushRef="#br0" timeOffset="-139469.46">25604 15605 982 0,'0'0'71'15,"0"0"-66"-15,0 0 2 16,0 0-1-16,0 0-6 16,39 114 12-16,-39-58-9 15,0 2-6-15,0-4-15 0,-10-10-131 16,8-12-75 0,2-22-110-16</inkml:trace>
  <inkml:trace contextRef="#ctx0" brushRef="#br0" timeOffset="-139154.03">25799 15703 636 0,'0'0'126'15,"0"0"-11"-15,0 0-57 16,0 0-39-16,0 0-19 16,0 0 0-16,0 86-4 15,6-46 18-15,7-4-18 16,7-10 4-16,5-2 0 0,0-8 9 15,4-11-7 1,-1-5-2-16,-1 0 34 0,2-17-11 16,-4-11 9-16,-5-2-32 15,-9 2 0-15,-11-4 20 16,0 2-15-16,-2 4-4 16,-25 8-1-16,-9 4 7 15,-4 4-7-15,-3 10 0 16,6 0-23-16,3 2 10 15,14 14-132-15,14-2-128 16</inkml:trace>
  <inkml:trace contextRef="#ctx0" brushRef="#br0" timeOffset="-138693.25">26308 15306 793 0,'0'0'68'0,"0"0"-64"16,0 0 13-16,0 0 1 16,-87 136 25-16,87-92-40 15,0-5 14-15,10-7-9 16,15-10-8-16,0-8-1 15,2-10 0-15,-6-4 2 16,-4 0 7-16,-5 0-8 16,-8-13 0-16,-4-1 12 15,0-4-12-15,-4 0 0 0,-15 6 7 16,0 6-3-16,-6 2-2 16,3 4-2-16,1 0-50 15,6 0-117-15,9 0-311 16</inkml:trace>
  <inkml:trace contextRef="#ctx0" brushRef="#br0" timeOffset="-138286.34">26570 14560 865 0,'0'0'66'0,"0"0"-29"16,0 0 42-16,151-60-60 15,-100 54 0-15,-6 6-19 16,-12 0-6-16,-16 0-80 15,-17 1-223-15,0 12-236 16</inkml:trace>
  <inkml:trace contextRef="#ctx0" brushRef="#br0" timeOffset="-138121.62">26580 14739 639 0,'0'0'121'0,"0"0"-90"15,0 0 3-15,121-27 9 16,-63 11-11-16,-2 4-32 16,-6 4-20-16,-11 0-152 0,-15-2-260 15</inkml:trace>
  <inkml:trace contextRef="#ctx0" brushRef="#br0" timeOffset="-137009.1">28145 13906 262 0,'0'0'540'0,"0"0"-445"0,0 0 29 16,0 0-14-16,0 0-99 15,0 0-11-15,-9-10-10 16,26 46 10-16,1 11 5 16,0 4-5-16,-4 3 0 15,-6-1 9-15,1-3-9 16,-5-8 0-16,4-4 2 15,-4-8 0-15,0-8-4 16,3-4-70-16,-1-8-74 0,6-7-51 16,-1-3-236-16</inkml:trace>
  <inkml:trace contextRef="#ctx0" brushRef="#br0" timeOffset="-136711.56">28440 13780 761 0,'0'0'47'0,"0"0"-2"16,0 0-42-16,0 0-3 0,0 0 0 16,0 0 82-16,37 96-74 15,-20-50 0-15,-1-4 16 16,-1 1-20-16,-3-2 17 15,-3 0-21-15,-3-3 0 16,-4-4 16-16,3-4-16 16,-3-4 0-16,-2-4 5 15,2-2-5-15,1-4 0 16,-1-2-27-16,0-4-91 16,3-8-60-16,-1-2-165 15</inkml:trace>
  <inkml:trace contextRef="#ctx0" brushRef="#br0" timeOffset="-136371.43">28773 13806 695 0,'0'0'69'0,"0"0"60"16,0 0-30-16,0 0-27 15,0 0-37-15,0 0 5 16,0-10-40-16,0 10-6 16,2 0 6-16,5 4-5 15,4 20 5-15,2 8 0 0,1 6 2 16,3 4 23 0,1 2-18-16,-3-3-7 0,4-1 6 15,-3-8-5-15,-3-5 0 16,-3-4-1-16,0-3 0 15,-1-4-1-15,-3-2 1 16,3 0-43-16,-2-4-37 16,2-4-93-16,4-6-131 15</inkml:trace>
  <inkml:trace contextRef="#ctx0" brushRef="#br0" timeOffset="-136169.02">29279 14016 984 0,'0'0'156'16,"0"0"-112"-16,0 0 37 16,0 0-63-16,0 0-17 15,0 0-2-15,-12-26-65 16,12 26-161-16,0 0-17 15,8 0-299-15</inkml:trace>
  <inkml:trace contextRef="#ctx0" brushRef="#br0" timeOffset="-135904.98">29491 13738 922 0,'0'0'76'0,"0"0"-8"0,0 0-9 16,0 0 6-16,0 0-51 16,0 0-14-16,29 16 0 15,-16 30-11-15,-3 6 11 16,0 2 0-16,-1-2 1 16,1-6-1-16,4-7-40 15,-1-17-36-15,-2-4-35 16,-3-6 41-16,-2-10-139 15,0-2 14-15,5 0-248 0</inkml:trace>
  <inkml:trace contextRef="#ctx0" brushRef="#br0" timeOffset="-135689.89">29751 13684 617 0,'0'0'114'16,"0"0"23"-16,0 0-52 15,0 0-35-15,0 0-40 16,0 0-7-16,38 42 0 16,-22-2 0-16,-1 2 31 15,-1-2-34-15,-1-2 0 16,3-6 8-16,-3-2-8 16,3-6 1-16,-3 1-1 0,-3-6-94 15,2-6-68-15,-3-8-284 16</inkml:trace>
  <inkml:trace contextRef="#ctx0" brushRef="#br0" timeOffset="-135041.78">30397 13641 785 0,'0'0'99'16,"0"0"8"-16,0 0-23 15,0 0-24-15,0 0-52 0,0 0 0 16,38 23-5 0,2 17-3-16,9 4 15 0,2 4-12 15,3-2 0-15,-5-2-3 16,-4-6 0-16,-8-4 1 16,-10-8-1-16,-7-6-19 15,-9-3-27-15,-4-9-17 16,-5-3-58-16,-2-5-73 15,0 0-65-15</inkml:trace>
  <inkml:trace contextRef="#ctx0" brushRef="#br0" timeOffset="-134790.95">30688 13593 649 0,'0'0'59'0,"0"0"26"15,0 0 48-15,0 0-126 16,0 0 10-16,0 0-4 16,-48 65 26-16,30-14-2 15,-6 6-37-15,-1 3 6 16,-6 2 7-16,2-8-13 16,0-3 0-16,7-11 0 15,4-11 0-15,0-2-7 16,5-7-43-16,1-2-58 15,8-10-92-15,4-8-282 16</inkml:trace>
  <inkml:trace contextRef="#ctx0" brushRef="#br0" timeOffset="-134523.22">31193 13509 916 0,'0'0'76'16,"0"0"8"-16,0 0-84 15,0 0 25-15,0 0-1 16,0 0-17-16,39 146 12 0,-39-89 5 16,0-3-23-16,0-8 0 15,0-6-1-15,5-8 0 16,-1-10-15-16,-2-4-35 15,4-8-108-15,-6-8-138 16,6-2-294-16</inkml:trace>
  <inkml:trace contextRef="#ctx0" brushRef="#br0" timeOffset="-134153.56">31457 13559 780 0,'0'0'103'15,"0"0"-16"-15,0 0 12 0,0 0-82 16,0 0-17 0,0 0-11-16,5 74 11 0,4-20 0 15,0 1 0-15,5-3 0 16,3-6 0-16,3-12 4 16,3-10-2-16,3-12-2 15,1-8 0-15,4-4 15 16,2 0-15-16,-2-14 0 15,0-10 13-15,-4-4-4 16,-6-8 8-16,-6-6-17 16,-8-6 1-16,-7-5 21 15,0 2-9-15,0 2-10 16,-18 7 22-16,-7 12 2 16,-2 8-5-16,-2 10-22 0,-4 8 0 15,0 4-10 1,-3 0 10-16,5 16-94 0,6 12-35 15,10-2-110-15,13-6-207 16</inkml:trace>
  <inkml:trace contextRef="#ctx0" brushRef="#br0" timeOffset="-133787.16">32188 12773 491 0,'0'0'516'0,"0"0"-458"16,0 0-52-16,0 0-6 16,0 0 0-16,-79 139 51 15,67-61-50-15,8 10-1 16,4 0 11-16,0-10-9 15,10-15 2-15,15-19-4 16,4-16 0-16,-2-16 3 16,-5-10-3-16,5-2 0 15,-7-4 20-15,-2-18-11 16,-7-6 13-16,-5 0-22 0,-6 4 12 16,0 2-3-16,-6 5-9 15,-23 9-5-15,-9 8 5 16,-13 4-28-16,-8 32-53 15,-3 7-107-15,3 3-230 16</inkml:trace>
  <inkml:trace contextRef="#ctx0" brushRef="#br0" timeOffset="-133085.39">28839 14879 516 0,'0'0'73'15,"-119"0"-20"-15,63 0-11 16,6 0 43-16,9 0-21 16,5 0 12-16,11 0-2 15,9 0-24-15,12 0-5 16,4 0 2-16,0 0-45 15,12-4 26-15,36-2-21 16,37-4-7-16,46-6 33 0,41-7-9 16,51-3 8-16,42-10-13 15,35-8-11-15,24-2 26 16,-2 0-34-16,-8 2 0 16,-15 4 13-16,-31 2-12 15,-21 4 1-15,-26 4-2 16,-30 3 0-16,-25 5 27 15,-42 4-27-15,-42 6 0 16,-30 6 3-16,-34 2-1 16,-16 4-4-16,-2 0-2 15,0 0-28-15,-41 0 24 16,-23 8-102-16,-28 10-42 16,-16 4-90-16,-15-3-194 15</inkml:trace>
  <inkml:trace contextRef="#ctx0" brushRef="#br0" timeOffset="-131984.62">28376 15502 776 0,'0'0'58'16,"0"0"-3"-16,0 0-42 16,0 0 0-16,0 0 0 15,0 0-1-15,159-44 18 16,-115 44-26-16,-13 14 5 16,-16 12-9-16,-15 6 0 15,0 3 0-15,-15 2-3 16,-16-1 3-16,-9-1 0 15,2-13 2-15,4 0-2 0,10-8 73 16,4-6-61 0,9-2 11-16,6-2 32 0,3 0-48 15,2-4 3-15,0 0-10 16,0 0 10-16,18 0 12 16,11 0 5-16,13 0-8 15,7-4 21-15,5-8-32 16,1 2 3-16,1 2-11 15,-9 2 11-15,-9 6-12 16,-9 0 1-16,-7 0-46 16,-6 0-47-16,-2 4-58 15,-8 6-93-15,-2-6-324 16</inkml:trace>
  <inkml:trace contextRef="#ctx0" brushRef="#br0" timeOffset="-131822.91">29020 15597 852 0,'0'0'69'0,"0"0"-52"16,0 0 19-16,0 0-36 16,0 0-14-16,0 0-7 15,25-9-114-15,-9 9-290 16</inkml:trace>
  <inkml:trace contextRef="#ctx0" brushRef="#br0" timeOffset="-131289.09">29252 15468 760 0,'0'0'84'15,"0"0"-31"-15,0 0 16 16,0 0 9-16,0 0-23 16,0 0-18-16,-20-28-11 15,20 18-25-15,0-2 42 16,0-6-41-16,11 0 15 0,4 0 11 16,4 2-19-1,0 6-4-15,6 0-5 0,6 6 3 16,-2 4-1-16,2 0-2 15,-6 8 0-15,-6 20-3 16,-7 8 3-16,-12 0-4 16,0 8 3-16,-6 6 2 15,-19-1-7-15,0-5 6 16,0-12-7-16,8-6 3 16,3-12 4-16,8-6 0 15,4-6 0-15,0 0 0 16,-1-2 18-16,3 0-18 15,0 0 0-15,0 0 22 16,0 0-19-16,0 0 2 0,0 0-5 16,0 0 6-16,18 0 5 15,11-8-11 1,9-6 0-16,4 2 4 0,2 2-4 16,1-2-7-16,-5 3-6 15,-4 8-54-15,-7-3-13 16,-4 4-102-16,-7 0-79 15,-3-6 10-15</inkml:trace>
  <inkml:trace contextRef="#ctx0" brushRef="#br0" timeOffset="-130937.38">29780 15466 491 0,'0'0'124'0,"0"0"-27"16,0 0 71-16,0 0-75 15,0 0 31-15,0 0-75 16,-4-48-32-16,-1 48 4 15,-2 4-18-15,3 14 0 16,-1 0 0-16,3 4 6 16,2-2 10-16,0 0-19 15,16 0 0-15,8 1 15 16,3-3-12-16,6 0 3 16,0-4-6-16,4 0 5 15,-6-1 8-15,0 4-13 16,-7-7 0-16,-6 2 12 15,-9-6-10-15,-5 2-1 16,-4 0-1-16,0 2 0 16,0 0 1-16,-21 6-1 0,-11-2-9 15,-8-4 4-15,-2 2-13 16,6-6-1-16,3-4 0 16,8-2-52-16,7 0 16 15,7-8-113-15,7-18-177 16</inkml:trace>
  <inkml:trace contextRef="#ctx0" brushRef="#br0" timeOffset="-130767.88">29882 15386 911 0,'0'0'69'0,"0"0"83"0,0 0-121 15,0 0 9-15,143-84 14 16,-81 74-52-16,3 8-2 15,-1 2-29-15,-8 0-113 16,-9 0-54-16,-9 4-240 16</inkml:trace>
  <inkml:trace contextRef="#ctx0" brushRef="#br0" timeOffset="-130592.74">30586 15302 377 0,'0'0'390'0,"0"0"-271"15,0 0-72-15,0 0 5 0,0 0 8 16,0 0-50 0,139 58-5-16,-104-22 8 0,3 4-13 15,0 4-3-15,3-4-42 16,-2-3-14-16,-3-15-140 16,-5-8-333-16</inkml:trace>
  <inkml:trace contextRef="#ctx0" brushRef="#br0" timeOffset="-130344.66">30908 15191 908 0,'0'0'56'0,"0"0"34"15,0 0-72-15,0 0-12 16,0 0 2-16,0 0 28 15,-8 95 22-15,0-49-58 16,-5 4 0-16,-3 4 16 16,-5-6-16-16,4-2 0 15,-1-6-1-15,3-8-46 16,3-9-21-16,5-10-104 16,5-10-188-16</inkml:trace>
  <inkml:trace contextRef="#ctx0" brushRef="#br0" timeOffset="-130117.21">31411 15137 986 0,'0'0'85'15,"0"0"-55"-15,0 0-16 16,0 0-13-16,0 0 68 15,0 0-62-15,27 129-5 16,-27-79 14-16,0-4-16 16,0-2-34-16,0-6-68 15,0-10-118-15,0-16-134 16</inkml:trace>
  <inkml:trace contextRef="#ctx0" brushRef="#br0" timeOffset="-129772.54">31673 15252 704 0,'0'0'106'16,"0"0"-30"-16,0 0-68 15,0 0 16-15,0 0 9 16,0 0-28-16,0 134 16 16,0-92-21-16,0-8 0 15,8-8-5-15,9-2 14 16,3-11 13-16,3-8-17 15,1-5 18-15,3 0 31 0,2-4-20 16,2-15-5 0,-4-8-7-16,-5-5-17 0,-7-2 34 15,-7 2-38-15,-8-4-1 16,0 6 37-16,0-2-36 16,-19 6 9-16,-7 2 4 15,-6 8-13-15,-1 6 18 16,-2 7-19-16,-1 3-20 15,3 3 1-15,8 19-110 16,7-2-62-16,13-4-113 16</inkml:trace>
  <inkml:trace contextRef="#ctx0" brushRef="#br0" timeOffset="-129387.02">32300 14686 863 0,'0'0'157'16,"0"0"-129"-16,0 0-26 16,0 0 15-16,-78 107 17 15,62-45 19-15,5 6-53 16,4-2 7-16,7-8-3 15,0-12-2-15,5-10-2 16,15-11 0-16,5-10 1 0,-4-11 6 16,2-4-7-16,-1 0 0 15,-1-18 29-15,-6-10-28 16,-7-2 6-16,-5 2-4 16,-3 2 6-16,0 8 1 15,-22 4-10-15,-11 10 0 16,-12 4-19-16,-9 0-8 15,-1 10-56-15,3 10-43 16,8 0-157-16,10-4-266 16</inkml:trace>
  <inkml:trace contextRef="#ctx0" brushRef="#br0" timeOffset="-128788.24">32404 12631 742 0,'0'0'75'0,"0"0"-18"15,0 0-40-15,-124 106-17 16,46-6 57-16,-21 39-8 15,-16 29 33-15,-28 33-64 16,-15 23-15-16,-6-9 37 16,5-13-40-16,25-27 0 15,20-37-3-15,30-36 13 16,29-31-7-16,19-31-3 16,18-22 0-16,11-8-8 15,5-10 8-15,2 0-62 16,2 0-17-16,27-24-54 15,9-8-101-15</inkml:trace>
  <inkml:trace contextRef="#ctx0" brushRef="#br0" timeOffset="-128339.58">32206 14650 674 0,'0'0'50'16,"-169"201"31"-16,79-79 2 16,1 6-63-16,5 7 0 15,2-1-5-15,8-6-10 16,10-15 11-16,6-15-16 15,11-18 0-15,7-14-15 16,6-21-7-16,5-9-11 0,3-17-64 16,-1-11-75-16,6-8-229 15</inkml:trace>
  <inkml:trace contextRef="#ctx0" brushRef="#br0" timeOffset="-127359.77">27253 17088 918 0,'0'0'134'15,"0"0"-132"-15,0 0-2 16,0 0 0-16,0 0 5 16,121 0-5-16,-79 0-11 15,-11 0-166-15,-15 0-105 16,-16 9-244-16</inkml:trace>
  <inkml:trace contextRef="#ctx0" brushRef="#br0" timeOffset="-127223.79">27300 17205 526 0,'0'0'146'0,"0"0"-49"0,0 0-21 16,0 0-20 0,0 0-54-16,0 0 5 0,14 8 15 15,34-8-16-15,10 0-6 16,-4-12-112-16,-7-2-139 16</inkml:trace>
  <inkml:trace contextRef="#ctx0" brushRef="#br0" timeOffset="-113256.41">28084 16820 562 0,'0'0'66'15,"0"0"-62"-15,0 0 35 16,0 0 40-16,0 0-34 16,0 0-24-16,0 0 9 15,13-12-19-15,-7 12 37 16,-4-4-17-16,0 2 30 15,-2 2-3-15,2 0-45 0,-2 0 8 16,0 0 11 0,0 0-14-16,2-4 27 0,-2 4-33 15,0 0-12-15,0 0 24 16,0 0-24-16,0 0-7 16,0 18 3-16,0 14 4 15,-2 8 6-15,-12 8-6 16,-1 2 0-16,-3-2 15 15,1-2-14-15,-2-6-1 16,9-9 13-16,0-9-7 16,3-8 17-16,7-10-23 15,0 2 0-15,0-2 13 16,0 0-9-16,17 0-4 0,14-4 13 16,11 4-12-1,9-4 12-15,7 0-13 0,5 0 0 16,-3 0-13-16,-5 0-4 15,-6 0-67-15,-9 0-20 16,-9 0-55-16,-6 0-50 16,-14 0-90-16</inkml:trace>
  <inkml:trace contextRef="#ctx0" brushRef="#br0" timeOffset="-112957.23">28316 17016 624 0,'0'0'66'16,"0"0"33"-16,0 0 18 16,0 0-50-16,0 0-22 15,0 0-42-15,-7-4 2 16,7 36-1-16,0 3 14 15,0 5-2-15,0 2-8 16,0 2 17-16,0 0-25 16,0 0 0-16,0-4 6 15,0 0-6-15,0-8-4 0,0 0-21 16,2-6-89-16,0-8-74 16,8-9-167-16</inkml:trace>
  <inkml:trace contextRef="#ctx0" brushRef="#br0" timeOffset="-112417.38">28862 17048 796 0,'0'0'97'15,"0"0"-72"-15,0 0 20 16,0 0-6-16,0 0 11 0,0 0 12 16,33-68-47-16,-33 64-9 15,0-4 11-15,-11 4-12 16,-11 4 1-16,-3 0-6 16,-4 0 0-16,3 0 24 15,1 0-22-15,7 4 5 16,3 10-1-16,5 2-3 15,6 2-4-15,4-4 1 16,0-4-36-16,16-2 20 16,13-8-46-16,2 0 41 15,1 0 16-15,-3-4 5 16,-6-10-5-16,-7 0 5 0,-5 6 0 16,-3 4 0-1,-8 4 1-15,0 0-1 0,0 0 7 16,0 0-5-16,0 0-4 15,0 18-3-15,0 12 5 16,0 6 45-16,-8 0-39 16,6 9 8-16,-2-5 1 15,4 0-6-15,0 4 5 16,0-8-14-16,0-4 0 16,0-2 2-16,0-8-2 15,0-4 0-15,0-8-2 16,0 4 2-16,0-6-60 0,0-4-84 15,0-4-193 1</inkml:trace>
  <inkml:trace contextRef="#ctx0" brushRef="#br0" timeOffset="-112243.48">29187 17257 622 0,'0'0'517'0,"0"0"-461"16,0 0-48-16,0 0 16 16,0 0-24-16,0 0-6 15,-11-8-102-15,16 16-176 16</inkml:trace>
  <inkml:trace contextRef="#ctx0" brushRef="#br0" timeOffset="-111559.06">29593 17026 649 0,'0'0'127'0,"0"0"-65"0,0 0 110 16,0 0-94-16,0 0-5 16,0 0 9-16,-23-66-52 15,23 60-4-15,16-2-23 16,4 2 6-16,7 2 3 15,-3 4-12-15,3 0 0 16,-2 0-3-16,-8 0 5 16,-5 10-4-16,-6 8-7 15,-6 12 9-15,0-2 2 16,-6 6-2-16,-17-2 0 0,5-5 5 16,1-5-5-1,3-4 2-15,7-8-2 0,5-2 0 16,2-4-2-16,0-2 2 15,0 2-3-15,11 0 3 16,12 0 0-16,4-4 5 16,2 4-5-16,0-4 0 15,-3 6-3-15,-2 2 3 16,1 2-1-16,-3 2-3 16,1 6 8-16,-6 0-7 15,-3 4 3-15,-5 4 0 16,-7-6-14-16,-2 2 14 15,0-6-6-15,0-6 2 16,-4-2-2-16,-15 2 6 16,-10-2-17-16,-2-2 17 0,-2-2-11 15,-3 0 11-15,3-4 0 16,0 0-3-16,-3 0 1 16,5 0-19-16,11 0-15 15,11-14-11-15,9-8-18 16,9-4-313-16</inkml:trace>
  <inkml:trace contextRef="#ctx0" brushRef="#br0" timeOffset="-111023.2">30277 16998 905 0,'0'0'103'16,"0"0"-83"-16,0 0 37 15,0 0-5-15,0 0-5 16,0 0-47-16,6 0 9 16,4 22-19-16,0 2 10 15,6 2 0-15,4 1 1 16,3-4 1-16,-3 0 0 16,-3-1-2-16,-1-4 0 15,-5-6-3-15,-4-2 3 16,-3-2 0-16,-4-2-1 15,0 6 1-15,-4-2 0 16,-19 2-1-16,-3-2 1 0,-8-2-9 16,-2 2 9-16,1-2 0 15,6-4-1-15,7-4 2 16,8 0 1-16,12 0-2 16,2 0 2-16,0 0-8 15,4-16-2-15,21-4-45 16,11-10 32-16,3-2-5 15,4-8-29-15,2 0-32 16,-5-5 31-16,-4 5 52 16,-5 4 4-16,-12 10 30 15,-9 0 29-15,-10 8-12 16,0 0-1-16,0 4-16 0,-12 4-3 16,-5 2 16-1,-3 4-43-15,-5 4 0 0,-2 0 0 16,3 0 2-16,2 18-4 15,6 0-9-15,7 8-53 16,7-4-39-16,2-4-201 16</inkml:trace>
  <inkml:trace contextRef="#ctx0" brushRef="#br0" timeOffset="-110517.55">30989 16940 973 0,'0'0'68'16,"0"0"-59"-16,0 0 47 16,0 0-32-16,0 0 14 15,0 0 5-15,-24-26-24 16,24 22-12-16,0 0-7 15,12-6 0-15,-2 6-1 16,2 0 1-16,-1 4-3 16,0 0-1-16,-2 0 6 15,0 4-2-15,-7 18 0 16,-2 4 2-16,0 10-3 16,-9 0 1-16,-15 8 0 0,-7-2 4 15,-1-2-4-15,5-5 0 16,5-13 0-16,11-4 0 15,3-12 31-15,4 2-26 16,4-8-4-16,0 0 20 16,0 4-15-16,25-4 6 15,14 0-10-15,7 0 4 16,10 0 9-16,6 0-15 16,5-4 0-16,2-4-1 15,1-2 1-15,-8 6 0 16,-11 0-1-16,-16 4-20 15,-12 0 6-15,-13 0-116 16,-7 0-21-16,-3 0-109 16,0 0-243-16</inkml:trace>
  <inkml:trace contextRef="#ctx0" brushRef="#br0" timeOffset="-106635.55">27773 16691 485 0,'0'0'68'16,"0"0"-56"-16,0 0 15 0,0 0-10 15,0 0 34-15,0 0-4 16,0 0-17-16,0-10 19 15,0 6-29-15,0 4 33 16,0-4 3-16,0 0-24 16,0 0 16-16,0 2-34 15,0-2-11-15,0 0 37 16,0 0-30-16,0 0-3 16,0 2 7-16,0 2 7 15,0 0 9-15,0 0-30 16,0 0 0-16,0 0-14 15,0 28 0-15,0 22 14 0,0 25 3 16,0 5 2 0,0 10 2-16,0-6-7 0,0-7 0 15,4-11 1-15,2-8-1 16,-3-12 0-16,-3-6 0 16,0-6 3-16,0-10-2 15,0-12-1-15,0-2 0 16,0-6-5-16,0 0 5 15,0-4-36-15,0 0-12 16,0 0-42-16,2 0 26 16,2-8-75-16,3-24-277 15</inkml:trace>
  <inkml:trace contextRef="#ctx0" brushRef="#br0" timeOffset="-104476.49">27717 16709 365 0,'0'0'69'0,"0"0"-34"16,0 0 14-16,0 0-38 16,0 0 77-16,0 0-60 15,-13-50 11-15,13 50 44 16,0-4-15-16,0 4-3 16,4-4-26-16,15-2-20 15,13 2 39-15,15-4-50 16,15 2 10-16,19-2 9 15,19 0-2-15,18-2 19 16,18-4-44-16,9 6 12 16,1 4 8-16,3 0-20 15,-6 4 0-15,-5 0-3 16,-8 0 8-16,-5 0-2 16,-3 0-3-16,-3 0 0 0,-9-6-7 15,2 2 7 1,-1-4 0-16,1 2 0 0,0-2 2 15,-4 4 2-15,-8-2-4 16,-3 4 0-16,-9 0-1 16,-1 2 1-16,-2 0 0 15,-4-4 1-15,-4 4-1 16,-4-4 1-16,-3 4-1 16,-3-4 0-16,-5 4 1 15,-2-4-1-15,-4 2 0 16,-7 2-1-16,-2-4 7 15,-5 4-12-15,-2-4 5 0,1 4 1 16,-2 0 0 0,-3 0 0-16,-1 0 0 0,-1 0 2 15,-2 0-1-15,-6 0-2 16,-4 0-3-16,-3 0 4 16,-7 0 4-16,-5 0-4 15,-5 0 0-15,0 0 1 16,-2 0-1-16,0 0 4 15,0 0-4-15,0 0 1 16,0 0 27-16,0 0-28 16,0 0 6-16,0 0 15 15,0 0-12-15,0 0 2 16,0 0-11-16,0 0 2 0,0 0-1 16,0 0-1-16,0 0-6 15,0 4 3-15,6 6-1 16,0 12 2-16,3 4 2 15,1 14 0-15,2 4-2 16,-3 6 2-16,-1 9 0 16,2 3-4-16,3 4 8 15,-4 2-4-15,0-10 0 16,0 0 0-16,-5-4 0 16,3-1 0-16,0-9-1 15,-3-2 1-15,3-2 1 16,-3-4 0-16,1 2-1 15,1-6 0-15,-1 4-3 16,0-4 3-16,-1-1 0 0,-4-5 1 16,0-2 3-16,0-12-7 15,2 2 3-15,-2-10 0 16,2 6 0-16,-2-2 0 16,0 0 0-16,2-2 0 15,-2-2 2-15,0 0-4 16,0-4 2-16,0 4 0 15,0-4 3-15,0 0-3 16,0 0 0-16,0 0 1 16,0 0 2-16,0 0 1 15,0 0-4-15,0 0 5 16,-4 0 8-16,-16 0-13 16,-9 0-1-16,-7 0 0 0,-8 0 2 15,-5 0 2-15,-2-4-3 16,-7 0 0-16,-4 4-5 15,-3-4 5-15,-7 4-3 16,-1 0-5-16,-5 0 8 16,0 0-3-16,0 0 1 15,2 0 2-15,4 0-8 16,4 0 8-16,-3 0-8 16,0 0 6-16,-4 0 2 15,4 0 0-15,0 4-10 16,0 0 10-16,0-4-5 15,-3 4 5-15,-2-4-4 16,-1 0-4-16,-2 0 13 0,-1 0-6 16,4 0 1-16,5 0 0 15,1 0 1-15,6 0-1 16,-3 0 0-16,3 0 2 16,-1 6-2-16,1-2-1 15,6-4-1-15,-3 4 4 16,8-4-3-16,0 4 1 15,1-4 0-15,3 0-1 16,-2 0 1-16,0 0 0 16,-1 4-2-16,2-2 2 15,0-2 3-15,1 0-3 16,5 0 0-16,0 0 1 0,5 0-1 16,1 0 0-1,3 0 0-15,4 0 0 0,2 0-4 16,0 0 4-16,4 8 0 15,-2-8 2-15,3 4-2 16,0 2-2-16,1-6 1 16,0 4 1-16,0 0 0 15,-4 0 0-15,0-4 0 16,0 4-1-16,-2 0 1 16,0-2 0-16,-2-2 0 15,0 4 0-15,6-4-3 16,2 4 3-16,4-4 0 0,3 0-1 15,-1 4 1-15,3-4 0 16,-1 4-1-16,1-4 1 16,3 2-3-16,-2-2 3 15,3 0 0-15,2 4 2 16,-1-4-2-16,2 0 0 16,2 0 0-16,1 0 0 15,2 0 0-15,-5 0 0 16,-1 0 0-16,-2 0-2 15,4 0 2-15,-3 4 0 16,1-4 0-16,-2 4 3 16,1-4-4-16,3 0 1 15,1 0 0-15,0 0-2 16,1 4 4-16,0-4-2 16,-1 0 0-16,1 0 2 0,0 0-4 15,-3 0 2-15,0 0 0 16,-2 0 1-16,3 0 0 15,1 0-1-15,3 4 0 16,2-4 3-16,0 0 22 16,0 0-23-16,0 0 0 15,0 0 30-15,0 0-17 16,0 0 4-16,0 0 0 16,0-16-18-16,4 2 26 15,1-12-27-15,1 4 0 16,-1-10 6-16,-1 0-3 15,1-2-2-15,-1-3-1 0,5 1 0 16,-2 0-13-16,-3 6 7 16,-2 2-64-16,-2 6-10 15,0 0-49-15,0 4-128 16,-15 4-79-16</inkml:trace>
  <inkml:trace contextRef="#ctx0" brushRef="#br0" timeOffset="-67868.51">29250 17299 387 0,'0'0'7'0,"0"0"3"16,0 0 28-16,0 0 1 15,0 0-11-15,0 0-8 16,0 0-20-16,-14-10 0 16,12 10 6-16,2 4-1 0,-2 2 10 15,2 2 13-15,0 0-12 16,0-2 0-16,0-2-15 15,0 0 4-15,0-4 8 16,0 0-6-16,0 0 8 16,0 0 6-16,0 0-9 15,0 0 35-15,0 0-44 16,0 0-2-16,0-4 9 16,0-4-6-16,0 2-3 15,0 2 2-15,0 0 1 16,0 4 34-16,0 0-32 15,-5 0-2-15,-1 0-8 16,2 0 4-16,1 0 0 16,1 8-1-16,2-4 6 15,0 2-6-15,0-2 1 0,0 0 0 16,0-4-1-16,0 0 3 16,0 0-1-16,9 0-1 15,-5 0 0-15,0 0 8 16,-1 0-8-16,-1-8 0 15,-2-2 6-15,0 6-4 16,0-4-2-16,0 8 0 16,0-4 4-16,0 4 2 15,-9 0-6-15,-4 0-1 16,1 12-4-16,6-2 8 16,-3 6-3-16,5-2 0 15,4 4 2-15,0-8-4 16,0-2 2-16,0-4-7 0,9-4 7 15,6 0 0-15,1 0 1 16,-1-8 6-16,1-10-7 16,-5 0 15-16,-5 0-15 15,-4 0 0-15,-2 0 3 16,0 0-3-16,0 6 1 16,0 6 2-16,-2 2 2 15,-6 4 17-15,-5 0-22 16,-1 0 0-16,3 4-1 15,0 10 1-15,6 4 0 16,3 0 0-16,2 0-12 16,0-6 6-16,0-2-79 15,9-2-40-15,2-8-69 0</inkml:trace>
  <inkml:trace contextRef="#ctx0" brushRef="#br0" timeOffset="12066.84">6719 10846 607 0,'0'0'32'0,"0"0"-11"15,0 0 67-15,0 0-36 16,0 0-19-16,0 0 24 16,0 0-31-16,-42 0 18 15,40-6 20-15,2 0-36 16,0-6 49-16,0-4-77 16,0 0 2-16,17 0 17 15,6 2-12-15,4 4-7 16,4 4 0-16,0 4 6 15,0 2-12-15,-4 0 6 16,-4 16-2-16,-10 10-7 16,-11 6 9-16,-2 6 0 0,0 4-1 15,-21 1 4-15,-10-3-9 16,0-7 6-16,2-6 0 16,3-7 0-16,8-6 0 15,2-4 0-15,7-6 9 16,5-2-6-16,0 0 35 15,4-2-38-15,0 0 0 16,0 0 23-16,0 0-21 16,0 0-2-16,6 0 0 15,19 0 4-15,10 0 1 0,12 0-5 16,4-2-13 0,3-2 12-16,-8 0-74 0,1 0-44 15,-9-2-126-15,-7-2-196 16</inkml:trace>
  <inkml:trace contextRef="#ctx0" brushRef="#br0" timeOffset="12488.06">7241 10782 731 0,'0'0'114'0,"0"0"-13"16,0 0-22-16,0 0-24 15,0 0-36-15,0 0-16 16,-3-2 7-16,10 2-10 16,13 0 0-16,9 0 5 15,7-2-3-15,1 0 29 16,1-2-31-16,-4 0 0 15,-8 2 31-15,-10 2-28 16,-7 0 0-16,-7 0-3 16,0 0 8-16,-2 0-6 15,0 0-2-15,0 10 0 16,0 14-2-16,0 8 4 0,0 6-2 16,0 0 0-1,0 4 2-15,-4-3 1 16,2-3-3-16,2-2 0 0,0-6-16 15,0-6-12-15,0-4-42 16,0-4-44-16,-2-8-113 16,-5-6-118-16</inkml:trace>
  <inkml:trace contextRef="#ctx0" brushRef="#br0" timeOffset="12695.44">7267 11049 783 0,'0'0'159'0,"0"0"-130"0,0 0 57 16,0 0-79-16,0 0-5 15,0 0 45-15,69-37-42 16,-19 28 7-16,8-5-12 16,0 0 10-16,-3 1-12 15,-2 1 2-15,-11 6-49 16,-7 1-101-16,-18 2-195 15</inkml:trace>
  <inkml:trace contextRef="#ctx0" brushRef="#br0" timeOffset="13084.74">7791 10856 783 0,'0'0'207'0,"0"0"-154"0,0 0-9 15,0 0-13-15,0 0-30 16,0 0 0-16,0 29-1 16,0 4 0-16,0 3 22 15,4-1-21-15,10-3-1 16,4-6 0-16,8-6 6 16,6-6 0-16,5-6-6 15,-1-6 0-15,-3-2 12 16,-2 0-12-16,-6-8 0 15,-7-12 1-15,-5-2 5 16,-5-4 15-16,-6-4-21 0,-2-2 0 16,0-3 14-16,-23 3-12 15,-6 2-2 1,-6 8 2-16,-3 6 6 0,2 4-3 16,2 10-5-16,7 2-12 15,4 0 8-15,4 16-124 16,11 4-62-16,8-2-112 15</inkml:trace>
  <inkml:trace contextRef="#ctx0" brushRef="#br0" timeOffset="13429.02">8466 10770 701 0,'0'0'183'0,"0"0"-11"15,0 0-89-15,0 0-25 16,0 0-30-16,0 0-20 15,36-10-11-15,-9 32 3 0,8 4 0 16,1 4 8 0,-1 2-8-16,2 1 0 0,-6-6-1 15,0-3 1-15,-5-6-8 16,-4-1-37-16,-8-7-66 16,-5-5 12-16,-7-1-98 15,-2-4-35-15</inkml:trace>
  <inkml:trace contextRef="#ctx0" brushRef="#br0" timeOffset="13664.65">8758 10678 23 0,'0'0'754'0,"0"0"-643"15,0 0-19-15,0 0-63 16,0 0 6-16,0 0-24 15,-96 36-7-15,67 0 34 16,0 6-38-16,-4 6 0 16,1 2 1-16,6-5 6 15,2-8-14-15,8-5 7 16,-2-6-57-16,0-1-9 16,5-7-147-16,-1-8-123 15</inkml:trace>
  <inkml:trace contextRef="#ctx0" brushRef="#br0" timeOffset="14432.08">9333 10698 726 0,'0'0'140'0,"0"0"-75"0,0 0-14 15,0 0-51-15,0 0 9 16,0 0-9-16,0 82 0 16,0-40 7-16,0 2 5 15,0-4-12-15,0-3 0 16,4-9 0-16,5-9 0 16,3-2-9-16,0-9-81 15,2-6-112-15,-3-2-47 16</inkml:trace>
  <inkml:trace contextRef="#ctx0" brushRef="#br0" timeOffset="14819.92">9567 10720 627 0,'0'0'141'0,"0"0"-130"16,0 0-4-16,0 0-4 15,0 0 61-15,0 0-16 16,2 98-48-16,9-66 6 16,10-2 7-16,5-4-8 15,6-6-5-15,5-6 21 16,3-4-9-16,-2-7 8 0,-2-3-7 16,-8 0-13-1,-3 0 56-15,-5-14-56 0,-5-7 9 16,-5-3 15-16,-8-8-14 15,-2-4 34-15,0-2-29 16,-14-2-11-16,-7 2 34 16,-6 4-33-16,0 8-3 15,-2 5 9-15,-4 7-7 16,-1 7-8-16,-3 7 3 16,0 0-31-16,4 2 1 15,6 16-62-15,12 2-30 16,6 0-30-16,9-8-114 15</inkml:trace>
  <inkml:trace contextRef="#ctx0" brushRef="#br0" timeOffset="15488.45">10085 10217 563 0,'0'0'121'0,"0"0"-47"0,0 0 21 16,0 0-7-16,0 0-35 15,0 0 10-15,8-105-51 16,-20 97 1-16,-3 4 4 16,-7 4-17-16,-5 0 0 15,-5 0 4-15,1 4-2 16,0 12 5-16,2 6-7 15,2 4 0-15,10 2-5 16,8 1 5-16,9-3-8 0,0-4-3 16,9-8 5-16,18-8-4 15,4-6 9-15,0 0 1 16,3 0 3-16,-3-8-3 16,-2-6 0-16,-8 0 4 15,-2 4-3-15,-7 2 17 16,-6 4-11-16,-4 2-4 15,-2 2 45-15,0 0-46 16,0 0-2-16,0 0 0 16,0 0-6-16,6 16 2 15,3 10 4-15,1 2 0 16,0 2 23-16,-1-2-23 16,0-2 0-16,2-4 4 15,-4 0-4-15,2-4 6 0,-2-2-6 16,-3-2 0-16,1 0-2 15,-1-2 2-15,-2 0-6 16,2 4-49-16,-1-3-101 16,-3-8-149-16</inkml:trace>
  <inkml:trace contextRef="#ctx0" brushRef="#br0" timeOffset="21233.85">6550 11689 603 0,'0'0'29'0,"0"0"-22"15,0 0-7-15,0 0 43 16,0 0 21-16,0 0 2 15,0 0-15-15,-31 0-48 16,31 0 51-16,0 0-49 16,0 0-5-16,15 0 23 15,33 0-17-15,35 0 43 0,47 0-10 16,46-9-29 0,42-13 38-16,39-8-39 0,32-2 16 15,21-2 27-15,11 2-31 16,-2 4-16-16,-14 4-5 15,-22 2 1-15,-27 3 1 16,-33 1-2-16,-36 0 0 16,-31 4-1-16,-40 0 6 15,-41 5-10-15,-30 3 4 16,-25-1 1-16,-16 6 16 16,-4-2-10-16,0 2 2 15,0 1 28-15,0-3-27 16,0 2-9-16,0 1 0 15,-8 0-40-15,-13 9-18 16,-8 16-75-16,-4-3-110 0,0-8-190 16</inkml:trace>
  <inkml:trace contextRef="#ctx0" brushRef="#br0" timeOffset="23613.66">32061 16802 434 0,'0'0'236'0,"0"0"-213"0,0 0 70 16,0 0-14-16,0 0-41 16,0 0 36-16,0 0-9 15,9-53-56-15,-7 53 14 16,3-4 20-16,-2 4 10 16,-3 0-11-16,0 0-29 15,0 0-10-15,0 0 9 16,0 0-12-16,2 4-8 15,-2 15 8-15,2 3 6 16,2 0 1-16,1-4-4 0,1-4 0 16,6-2 30-1,7-2-33-15,12-10 26 0,17 0 17 16,10-4-21-16,13-20-3 16,9-12-16-16,6-4 4 15,6-13 7-15,4-1-14 16,9 0-7-16,-5 6-1 15,-9 8-31-15,-22 12-69 16,-28 10-25-16,-24 2-92 16,-17 10 16-16,0 6-165 15</inkml:trace>
  <inkml:trace contextRef="#ctx0" brushRef="#br0" timeOffset="24199.18">32074 16583 599 0,'0'0'113'15,"0"0"-107"-15,0 0 1 0,0 0 40 16,0 0 18 0,0 0-2-16,0 86-38 0,3-60-8 15,4-3 20-15,-3-5-2 16,5-5 11-16,-1-4-5 15,9-4-8-15,5 0 33 16,9-5-32-16,13 0-8 16,8-14 1-16,15-14-21 15,13-7 0-15,12-1-6 16,1-12 0-16,14-2-12 16,0-12-10-16,4-2-62 15,-4 8-4-15,-15 6-75 16,-15 9-72-16,-21 11-102 15</inkml:trace>
  <inkml:trace contextRef="#ctx0" brushRef="#br0" timeOffset="28026.66">6557 12504 429 0,'0'0'113'0,"0"0"-38"15,0 0-11-15,0 0-18 16,0 0 37-16,0 0-40 16,-2-38 25-16,2 36-37 15,0 2 51-15,0 0-70 16,0 0-2-16,-3 0 7 16,1 0-17-16,0 0 0 0,-3 11-8 15,1 12 8-15,-3 9 2 16,3 7-2-16,-1-3 0 15,3-2 4-15,2-4-3 16,0-8-1-16,0-4 0 16,0-4 0-16,0-2 6 15,0-4-6-15,0 0 0 16,0 0 5-16,2 0-5 16,9 0 11-16,10 0-11 15,6 0 4-15,8-2 17 16,7-4-21-16,5 0 0 15,2-2 6-15,-4 0-5 16,-8 0-2-16,-5 0-2 16,-8 0-47-16,-6 0 34 15,-5 0-94-15,-4 0-22 0,-7 0-12 16,-2 0-44-16,0 0-241 16</inkml:trace>
  <inkml:trace contextRef="#ctx0" brushRef="#br0" timeOffset="28280.3">6748 12633 365 0,'0'0'80'15,"0"0"44"-15,0 0-42 16,0 0 30-16,0 0-35 0,0 0-47 16,-25-26-28-16,25 32-4 15,0 20 11-15,0 12-9 16,3 4 24-16,-1 2-16 15,3 2 1-15,-1-4-9 16,-1-6 4-16,-1 0-2 16,2-3-2-16,-2-5 0 15,2 0-9-15,-4-6 0 16,3 2-44-16,-1-6-99 16,0-8-76-16</inkml:trace>
  <inkml:trace contextRef="#ctx0" brushRef="#br0" timeOffset="29346.28">7180 12621 81 0,'0'0'508'0,"0"0"-453"15,0 0-13-15,0 0 12 0,0 0-7 16,0 0 8-16,12-82-14 15,-12 72-41-15,0-3 0 16,-14 4 19-16,1 0 18 16,-5 4-26-16,-2 2-11 15,-2 3 0-15,-3 0 0 16,-4 8 0-16,2 13 0 16,5 4-3-16,7 4 3 15,6-1 0-15,9-2-1 16,0-8-2-16,9-4-15 15,16-6 18-15,1-6 0 16,6-2 3-16,-1 0-3 16,0-4 2-16,-2-8-2 0,-5-2 1 15,-4 0 4-15,-7 4-5 16,-3 0 0-16,-6 6 13 16,-4 2 9-16,0 2 33 15,0 0-51-15,0 0 7 16,0 0-22-16,2 0 6 15,5 18-7-15,1 10 8 16,2 6 7-16,-2 4-6 16,1 2 1-16,-2-1 2 15,-2-6 3-15,-3-7-3 16,0-3 0-16,0-7-1 16,-2-2 5-16,0-4-5 0,0-2 1 15,0-2 0-15,0 2-19 16,0-2-44-16,0 2-73 15,-6-6-61-15,4-2-308 16</inkml:trace>
  <inkml:trace contextRef="#ctx0" brushRef="#br0" timeOffset="29506.36">7432 12847 594 0,'0'0'347'15,"0"0"-273"-15,0 0-38 16,0 0-16-16,0 0-20 0,0 0-18 16,4-22-3-16,4 22-220 15,-2 0-120-15</inkml:trace>
  <inkml:trace contextRef="#ctx0" brushRef="#br0" timeOffset="30845.76">7588 12591 468 0,'0'0'135'0,"0"0"-79"0,0 0-14 16,0 0 30-16,0 0-56 15,0 0-2-15,-40-6 26 16,40 6-38-16,0 0 1 15,0 0-3-15,0 6 0 16,14 6 20-16,3-2-20 16,4 2 0-16,-2 0 6 15,6-2-3-15,0 0 2 16,1 0 3-16,3-2-8 16,3 2 42-16,-6 2-42 15,-6-2 0-15,0 0 6 16,-11-2-6-16,-3-2 0 0,0-2 0 15,-6 0 0-15,2 0-2 16,-2-2 2-16,0 0 0 16,0-2 1-16,0 0 3 15,0 0-2-15,0 0 1 16,0 0 1-16,0 0 48 16,0 0-44-16,0 0 14 15,0 0 16-15,0 0-19 16,0 0 9-16,0 0-23 15,0 0 7-15,0 0-1 16,0 0-11-16,0 0 0 0,0 0 0 16,0 0 4-16,0 0-8 15,0 0 4-15,0 0 0 16,0 0-1-16,0 0 1 16,0 0 0-16,0 0 0 15,0 0 6-15,0 0-11 16,0 0 5-16,-8 0 0 15,-5 2-5-15,0 0 5 16,0 0-11-16,-3-2 11 16,3 0-20-16,-3 0 14 15,-2 0-18-15,1 0 24 16,-3 0-18-16,-1-6 18 0,2 0-6 16,0 0 4-16,4 0 4 15,4 0 2-15,4 2 2 16,5-2-2-16,2 0 59 15,0 0-46-15,0-4-3 16,0 0 6-16,6-4-16 16,13 4 3-16,2 2-7 15,8 4 0-15,0 4 8 16,-2 0-8-16,0 0 0 16,-7 4-3-16,-4 12 8 15,-5 4-10-15,-6 0 4 16,-1 2 1-16,-4-6 1 15,0 0-1-15,0-6 0 16,0-1 0-16,0-6 4 16,0-3-5-16,0 2 1 0,0-2 0 15,0 0-7-15,0 0 7 16,17 0 0-16,14 0-1 16,8 0 2-16,3 0 1 15,-2 0-2-15,1 0 0 16,-6 8-8-16,-10 10 8 15,-10 2 0-15,-7 2-4 16,-8 5 4-16,0-1-2 16,-6 0-8-16,-21 0 10 15,-4-4-4-15,-5 0 4 16,-5-4 0-16,-5-4 7 16,2 2-3-16,-3-2-3 0,7 0-1 15,0-2 0-15,9-4-4 16,11-4 4-16,9-2-52 15,9-2-67-15,2 0-122 16,15-18-229-16</inkml:trace>
  <inkml:trace contextRef="#ctx0" brushRef="#br0" timeOffset="31479.1">8190 12681 573 0,'0'0'188'0,"0"0"-120"15,0 0 22-15,0 0-7 16,0 0-26-16,0 0 26 15,-71-36-59-15,63 36-23 16,6 6-1-16,0 14 0 16,2 6-11-16,0 2 11 15,18 2-1-15,9 2-1 16,7-4 4-16,3-2-4 0,1-6-2 16,-3-3 4-1,2-5-6-15,-11-2 6 0,-6-2-1 16,-6 0-1-16,-7-2 2 15,-7 2-2-15,0-2-13 16,0 2 15-16,-14 2-8 16,-6-2 8-16,-2-2 0 15,-1-2 4-15,1-2-4 16,0-2 6-16,2 0-6 16,2 0 0-16,4-8 14 15,8-14-14-15,6-4 0 16,0-6 7-16,9-8-5 15,15-5-4-15,3-1-2 16,2-4 4-16,-2 4-9 0,-5 4 9 16,-6 6 0-16,-8 10 5 15,-8 6-3 1,0 7 9-16,0 6-11 0,-4 0 2 16,-11 6 3-16,-1 1-5 15,-5 0-5-15,4 0 1 16,5 4-11-16,6 11-37 15,6 3-85-15,0-1-60 16,14-7-78-16</inkml:trace>
  <inkml:trace contextRef="#ctx0" brushRef="#br0" timeOffset="31929.35">8626 12522 643 0,'0'0'134'16,"0"0"-51"-16,0 0-22 15,0 0-32-15,0 0 17 16,0 0-21-16,7-47 10 16,5 40-34-16,3 0-1 15,1 0 13-15,3 3-12 16,2 4 4-16,-1 0-5 15,-3 0 0-15,-1 12 2 16,-7 11-2-16,-7 7 0 0,-2 6-5 16,0 6 10-16,-8 2-9 15,-11 0 4-15,2-6 0 16,1-6 1-16,3-12-1 16,1-8 0-16,8-6 5 15,2-4 14-15,0-2 25 16,2 0-10-16,0 0-22 15,0 0 30-15,0 0-42 16,6 0 0-16,15 0 8 16,8-6-7-16,6-4 0 15,3-4-1-15,-1-2-51 16,4 2 25-16,-3 2-60 0,-1 2-54 16,-3 4-46-1,-10 0-44-15</inkml:trace>
  <inkml:trace contextRef="#ctx0" brushRef="#br0" timeOffset="32463.14">9052 12541 357 0,'0'0'418'0,"0"0"-315"0,0 0-19 16,0 0 5-16,0 0-79 15,0 0 1-15,36-102-2 16,-12 102-8-16,3 0 0 16,-2 0-1-16,-3 5 0 15,-2 17-10-15,-9 5 10 0,-9 9 0 16,-2 4-2 0,-2 8 4-16,-18 0-4 0,-2-4 2 15,-1-4 0 1,6-8-1-16,3-12 1 0,8-6 0 15,3-8 2-15,3-6 5 16,0 0 15-16,0 0-12 16,0 0-7-16,0 0 20 15,11 0-18-15,14 0-5 16,6 0 10-16,5-10-7 16,1 2-6-16,0-4-14 15,0 2-37-15,-1-2 24 16,-3 2-129-16,-10 0-66 15,-6-2-241-15</inkml:trace>
  <inkml:trace contextRef="#ctx0" brushRef="#br0" timeOffset="33149.34">9495 12426 666 0,'0'0'79'0,"0"0"5"0,0 0-13 15,0 0-40-15,0 0 19 16,0 0-34-16,70-70-4 16,-32 70-2-16,1 0-10 15,3 18 0-15,-9 12-5 16,-8 9 6-16,-13 7-6 15,-12 8 5-15,0 6 0 16,-9 0-5-16,-13-4 5 16,0-10 0-16,5-12-2 15,7-8 5-15,3-10 16 16,3-3 7-16,2-8-20 16,2 0 34-16,0-5-38 0,0 1-2 15,27-1 24-15,12 0-9 16,10 0 10-16,11 0-25 15,0-4 0-15,3-6-1 16,-3-4 1-16,-4 2-8 16,-5 5-1-16,-11 0-30 15,-11 7-22-15,-16 0-128 16,-10 0-56-16,-3 3-166 16</inkml:trace>
  <inkml:trace contextRef="#ctx0" brushRef="#br0" timeOffset="36016.24">10151 12368 883 0,'0'0'102'0,"0"0"-66"16,0 0 16-16,0 0-52 16,0 0 0-16,0 0 10 15,0 0-10-15,102-40-3 16,-69 58-2-16,-10 16 10 15,-12 7-17-15,-11 13 11 16,0 8 1-16,-25 4-7 16,-4 0 7-16,2-12 0 0,8-14-2 15,5-16 8-15,5-14 5 16,7-4-7-16,2-4 1 16,0-2 38-16,0 0-41 15,0 0 5-15,0 0 11 16,11 0-14-16,16 0 18 15,16 0-22-15,7-4 4 16,8-8-17-16,7 1 13 16,-5-2-81-16,0 1-42 15,-10 0-102-15,-13 0-213 16</inkml:trace>
  <inkml:trace contextRef="#ctx0" brushRef="#br0" timeOffset="37129.71">10922 12260 577 0,'0'0'257'0,"0"0"-180"0,0 0-30 16,0 0-14-16,0 0-16 15,0 0-17-15,133 14 37 16,-70 10-22-16,1 2 10 16,1 2-25-16,-3-2 0 15,-6 2 9-15,-5-2-9 16,-11-1 0-16,-4-6-4 15,-12-1-10-15,-5-5 5 16,-6-5-65-16,-7-2-11 16,-4-2-21-16,-2-4-85 15,0 0-187-15</inkml:trace>
  <inkml:trace contextRef="#ctx0" brushRef="#br0" timeOffset="37437.94">11402 12178 670 0,'0'0'109'0,"0"0"-76"16,0 0 30-16,0 0-63 16,0 0 0-16,0 0 23 15,-66 40-23-15,43-4 0 16,-4 4 12-16,-1 6-12 15,-1-2 23-15,-2 0-23 0,4-1 0 16,0-7 25 0,3-2-25-16,1-4 0 0,-1-4-1 15,2-4 4-15,-3-4-9 16,-2-2-21-16,8 0-35 16,1-4 3-16,5-2-81 15,5-4 12-15,8-6-85 16</inkml:trace>
  <inkml:trace contextRef="#ctx0" brushRef="#br0" timeOffset="38296.56">11946 12078 610 0,'0'0'71'15,"0"0"-7"-15,0 0-32 16,0 0-16-16,0 0-15 15,0 0-1-15,88 76 27 16,-71-28-26-16,-1-2 21 16,-3 0-22-16,-4-4 0 15,-2-4 3-15,-3-4-3 16,1-7-7-16,-3-9-31 16,2-7-72-16,0-7-20 0,2-4-275 15</inkml:trace>
  <inkml:trace contextRef="#ctx0" brushRef="#br0" timeOffset="38695.75">12274 12141 602 0,'0'0'69'16,"0"0"29"-16,0 0-87 15,0 0-2-15,0 0 6 16,0 0 5-16,0 63 0 0,0-27 0 15,5-2-20 1,8-2 18-16,5-6-18 0,7-6 0 16,3-6 25-16,6-6-25 15,-1-4 8-15,-2-4 6 16,1 0-11-16,-5 0 25 16,-6-8-28-16,-3-8 0 15,-5-2 25-15,-3-6-24 16,-8-4-1-16,-2-8 7 15,0 0-2-15,-7 0 9 16,-13 1-14-16,-5 9 0 16,-1 7 26-16,1 5-25 15,0 5 8-15,1 9-9 16,-2 0-2-16,-3 0 0 16,-3 6-60-16,5 12-47 15,5-1-35-15,9-3-45 0,7-6-175 16</inkml:trace>
  <inkml:trace contextRef="#ctx0" brushRef="#br0" timeOffset="39091.28">12820 11546 203 0,'0'0'528'0,"0"0"-447"16,0 0 38-16,0 0-49 16,0 0-12-16,0 0-21 15,11-68-33-15,-11 84-8 16,-16 22-11-16,-6 14 15 16,0 12 20-16,2 5-20 15,9-1 0-15,11-10 4 16,0-10 3-16,2-14 2 15,20-14-9-15,7-8 0 16,0-8 22-16,2-4-20 16,-2 0 16-16,-7 0-1 15,-3-8-16-15,-9-10 24 16,-7-2-25-16,-3-2 1 16,0 4 7-16,-13 6-8 0,-18 6-17 15,-10 6 0-15,-6 0-60 16,-4 22-2-16,5 10-44 15,0 0-163-15</inkml:trace>
  <inkml:trace contextRef="#ctx0" brushRef="#br0" timeOffset="42494.51">12921 11667 255 0,'0'0'40'16,"0"0"-10"-16,0 0 3 15,0 0-4-15,102-135 67 16,-85 95-28-16,-5 2-12 15,-4 6 29-15,-3 10 4 16,-5 8-17-16,0 10 18 16,0 4-48-16,-7 16-42 0,-40 38 0 15,-31 32 0 1,-33 26 11-16,-18 21-10 0,-11 11-1 16,-5 7 7-16,2-7-4 15,5-10 4-15,13-15-7 16,16-21 0-16,20-18 4 15,20-22-4-15,8-16-4 16,15-14-14-16,5-12-85 16,12-12-21-16,8-4-129 15</inkml:trace>
  <inkml:trace contextRef="#ctx0" brushRef="#br0" timeOffset="43110.28">10215 10052 332 0,'0'0'98'0,"0"0"-30"16,0 0-24-16,0 0-27 15,0 0-9-15,0 0-7 16,-118 152 52-16,56-59-33 0,-14 19-16 16,-8 10 46-16,-12 9-44 15,-1-5 15-15,11-11-12 16,10-17 1-16,18-18 2 16,9-18-12-16,4-12 0 15,6-10 44-15,1-8-41 16,11-14-2-16,11-5-2 15,12-12 11-15,4-1-22 16,14-10-31-16,25-24-146 16,17-14-64-16</inkml:trace>
  <inkml:trace contextRef="#ctx0" brushRef="#br0" timeOffset="43413.01">10646 9865 749 0,'0'0'60'15,"0"0"-48"-15,0 0-12 16,0 0-37-16,0 0 37 15,0 123 10-15,0-57 8 0,0 8-18 16,0 5 26-16,0-3-26 16,0-10 0-16,0-10-5 15,0-12 15-15,2-10-24 16,0-12-60-16,2-12-63 16,-2-10-119-16</inkml:trace>
  <inkml:trace contextRef="#ctx0" brushRef="#br0" timeOffset="43728.56">10904 10054 675 0,'0'0'25'0,"0"0"-23"16,0 0 7-16,0 0 7 0,0 0-12 15,0 142 34-15,0-84-23 16,13-3 32-16,16-7-47 15,5-16 0-15,6-14 42 16,4-14-34-16,3-4 35 16,-1 0 0-16,-1-26-36 15,-9-10 20-15,-7-10-27 16,-10-3 0-16,-11-2 40 16,-8-2-37-16,0 5-3 15,-29 6 3-15,-9 14 5 16,-11 12-6-16,-14 16-2 15,-10 0-50-15,-7 36 40 16,1 14-124-16,15-2-141 0</inkml:trace>
  <inkml:trace contextRef="#ctx0" brushRef="#br0" timeOffset="44746.58">11267 9557 682 0,'0'0'73'0,"0"0"22"15,0 0-95-15,0 0 0 16,0 0 21-16,0 0-4 16,149-20-5-16,-120 20-12 15,-11 12 6-15,-12 6-13 16,-6 6 7-16,-4 4-1 16,-18 0-7-16,0 0 8 0,-1-2 0 15,6-4-7-15,3-2 17 16,5-7 24-1,7-6-34-15,2-1 0 0,0 3 14 16,15 0-9-16,23 4 10 16,11 1-9-16,14 0 6 15,3 0 2-15,-5 2-14 16,-10 2 0-16,-13 0 8 16,-16-2-8-16,-11 2-3 15,-11 0 2-15,0-4 2 16,0 4-2-16,-29-2 1 15,-11 0 0-15,-13 4 17 16,-12 0-17-16,-2 2-2 0,1 4-31 16,6 0-107-1,10-6-85-15</inkml:trace>
  <inkml:trace contextRef="#ctx0" brushRef="#br0" timeOffset="62109.7">6303 14430 295 0,'0'0'129'16,"0"0"-29"-16,0 0-17 15,0 0-23-15,0 0 9 0,0 0 0 16,0 0 3-16,0-75-56 16,0 71 49-16,2 0-18 15,-2 2-1-15,0 2-14 16,0 0-13-16,0 0-18 15,0 0 26-15,0 0-27 16,-2 0-2-16,-12 5 0 16,-3 10 4-16,-4 6-4 15,5-3 2-15,3-3 0 16,1 2 1-16,2-5-1 16,3-1 0-16,5 2 3 15,2-9-3-15,0-3 4 16,0 2-4-16,0-1 0 15,0-2 17-15,16 2-12 16,8-2 6-16,9 0 27 0,10 0-26 16,4-8 12-16,2 0-24 15,-1 4 1-15,0 4 19 16,-4 0-20-16,-3 0 0 16,-6 13 4-16,-4 10 0 15,-2 5-8-15,-4 2 3 16,-6 4 1-16,-5-6 0 15,-3 2 0-15,-4-6 0 16,-7-2-2-16,0 0 4 16,0-1-3-16,-18-2 1 15,-11-1 0-15,-8-4-4 16,-2 3 4-16,-3-8-8 0,-2 4 6 16,-1-5-1-16,-5-2 2 15,2-2-14-15,1-4-8 16,5 0 11-16,4 0-23 15,9 0-21-15,7 0-15 16,11-14-63-16,11-12-64 16,0-9-63-16</inkml:trace>
  <inkml:trace contextRef="#ctx0" brushRef="#br0" timeOffset="62396.95">6334 14427 472 0,'0'0'82'15,"0"0"-28"-15,0 0 45 0,0 0-17 16,0 0 1-16,0 0-20 16,44-90-46-16,-23 82 36 15,0 2-40-15,8 2 11 16,3 0-1-16,4-4 2 16,2 2 5-16,4-4-19 15,5 2-11-15,-3 0 39 16,-4-4-38-16,-6 2 1 15,-12 4 5-15,-11 2-6 16,-4 2-2-16,-7 2-1 0,0 0-29 16,0 0 4-1,0 0-88-15,-12 10-22 16,-3 6-46-16,2 2-68 0</inkml:trace>
  <inkml:trace contextRef="#ctx0" brushRef="#br0" timeOffset="63032.63">7434 14364 736 0,'0'0'65'0,"0"0"-13"16,0 0 30-16,0 0-59 15,0 0 20-15,0 0 6 16,0-3-49-16,0 33 12 15,-6 15 11-15,-9 1-13 16,-4 6 40-16,2-4-43 16,3-4 4-16,1-6 6 15,6-12 0-15,2-4 24 16,3-12-24-16,2-6-16 16,0 0 39-16,0 0-35 15,10-4 6-15,18 0 21 16,13 0-14-16,11-2 3 15,7-12-21-15,1 0 0 16,0 0 4-16,-2 2-4 16,-2 2-9-16,-10 2-27 0,-7 4-35 15,-14 4-17-15,-13 0-38 16,-9 0-48-16,-3 0-34 16,-3 0-116-16</inkml:trace>
  <inkml:trace contextRef="#ctx0" brushRef="#br0" timeOffset="63278.93">7681 14462 562 0,'0'0'107'0,"0"0"-18"0,0 0 8 16,0 0-22-16,0 0-31 16,0 0-1-16,-4-32-34 15,4 57 7-15,0 8 17 16,4 5-23-16,0 2-10 15,0 4 24-15,0-4-24 16,1 0 0-16,-1-4-2 16,0-4 8-16,0 0-12 15,-1-2-21-15,-3-3-61 16,3-5-8-16,-3-4-121 16,2-10-185-16</inkml:trace>
  <inkml:trace contextRef="#ctx0" brushRef="#br0" timeOffset="64058.81">8726 14269 232 0,'0'0'597'0,"0"0"-542"16,0 0-50-16,0 0 9 15,0 0 29-15,-144 96 17 16,113-35-6-16,6 8-34 16,12 6-18-16,10-5 32 15,3-2-34-15,12-14 1 16,21-9 2-16,9-19 3 16,1-8 2-16,-3-14-8 0,0-4 0 15,0-3 24-15,-2-24-24 16,-4-9 5-16,-3-5-1 15,-12 1 2-15,-9 0-2 16,-10 0-4-16,0 8 0 16,-10 6 14-16,-19 8-14 15,-6 6-5-15,-7 12 4 16,-10 0-10-16,0 6 6 16,4 18-55-16,13 8-48 15,12-2-29-15,19-10-249 16</inkml:trace>
  <inkml:trace contextRef="#ctx0" brushRef="#br0" timeOffset="64548.5">9406 14283 874 0,'0'0'64'0,"0"0"-42"16,0 0-11-16,0 0-1 15,0 0-8-15,125-90 40 16,-89 90-42-16,-2 0 5 16,-1 0 7-16,-6 20-7 15,-6 12-5-15,-2 8 18 16,-9 12-13-16,-8 6 26 15,-2 1-31-15,0-1 0 0,0-10 12 16,0-6-12 0,-2-6 0-16,0-2 2 0,0-10 4 15,2-4-5-15,0-4-1 16,0-5-32-16,0-2-2 16,0-7-117-16,-2-2-96 15,-2 0-201-15</inkml:trace>
  <inkml:trace contextRef="#ctx0" brushRef="#br0" timeOffset="64754.62">9480 14602 199 0,'0'0'614'16,"0"0"-507"-16,0 0-8 16,0 0-33-16,0 0-37 15,0 0-23-15,121-58 20 16,-57 48-26-16,5-2-1 15,-5 2-12-15,-3-2-2 16,-6 6-14-16,-8-4-4 16,-11 3-94-16,-10 6-77 15,-8-7-139-15</inkml:trace>
  <inkml:trace contextRef="#ctx0" brushRef="#br0" timeOffset="65876.72">10322 14187 679 0,'0'0'69'0,"0"0"23"15,0 0 20-15,0 0-79 16,0 0-25-16,0 0 25 16,-48 14-28-16,23 16 6 15,2 2 5-15,10-2-12 16,6-6 32-16,7-2-31 16,0-2 11-16,5-2 28 15,23 0-38-15,13-8 6 16,7-1-2-16,4-8-7 15,4 3 11-15,2-1-14 16,-5 2 0-16,0 4 14 16,-7-4-12-16,-11 8 2 15,-10-3-4-15,-14 6 7 16,-9 2-7-16,-2 4 0 0,-2 2 0 16,-23 2 9-16,-6-4-9 15,-5 0 0-15,-6-4-2 16,-1 0 6-16,-5 0-8 15,-2-2 4-15,-3-2-33 16,0 0 2-16,3-12-69 16,9-2-37-16,11-2-120 15,14-28-163-15</inkml:trace>
  <inkml:trace contextRef="#ctx0" brushRef="#br0" timeOffset="66031.39">10286 14275 827 0,'0'0'69'0,"0"0"9"16,0 0-42-16,0 0-31 16,125-72 4-16,-65 64-5 15,16 2-8-15,9 2-17 16,2 2-84-16,-7 0-111 16,-9 0-262-16</inkml:trace>
  <inkml:trace contextRef="#ctx0" brushRef="#br0" timeOffset="71437.77">6278 15426 608 0,'0'0'74'0,"0"0"-74"16,0 0 6-16,0 0 12 15,0 0-7-15,0 0 51 0,-16 0 21 16,16 0-55-16,12-4-2 16,7 0-4-16,10-4-12 15,7-2 38-15,0 6-31 16,-2-4-9-16,-3 4 11 16,-6 2-19-16,-4 2 1 15,0 0-1-15,-6 0 1 16,-1-4 10-16,-4 4-11 15,2 0 0-15,3 0 8 16,8 0-3-16,12 0 3 16,9-4-6-16,19-4 3 15,11 4 17-15,17-2-22 16,11 2 0-16,15 0 6 0,9-2-2 16,12 2-8-16,7-4 4 15,7 2 0-15,8-2 4 16,10-6-4-16,15-2 0 15,13-4 0-15,7-2 2 16,5 4-4-16,1-4 2 16,-8 5 0-16,0 3 0 15,1 4 0-15,-1-2 0 16,7 6 16-16,4 6-8 16,2-4-3-16,7 4-5 15,-1 0 6-15,8 0 6 16,3 0-11-16,-2 0-1 15,-2 0 9-15,-7 0-8 16,-6 0-1-16,-4 0-1 0,-7 0 1 16,-7 0 1-16,-1 0-1 15,-8-4 0-15,-6-1 9 16,0 0-8-16,-8-3-2 16,-5 2-1-16,-6-2 2 15,-10 4 24-15,-13 0-24 16,-16 0 0-16,-17 2 13 15,-16 0-11-15,-18 2 12 16,-10 0-14-16,-6 0 0 16,-7 0 11-16,1 0-9 15,-7 0-2-15,-8 0 13 16,-1 0-9-16,-9 0 1 0,-8 0-5 16,-7 0 3-16,-6 0 11 15,-4 0-14-15,1 0 0 16,-3 0 17-16,0 0-10 15,0 0 13-15,0 0-10 16,0 0-9-16,0-2 45 16,0-8-43-16,6 0 7 15,2-8 5-15,0-4-15 16,1-8 3-16,-5-8-3 16,-2-12 0-16,-2-12 0 15,0-15 0-15,0-15 0 16,0-2 4-16,0-6-1 15,0-7-5-15,0-13 2 0,8-6 0 16,3-3-1 0,5-3 1-16,-6 2 0 0,1 8-6 15,1 5 6-15,-6 11 0 16,3 5-4-16,-3 10 4 16,-1 4-8-16,-5 11 8 15,0 14-2-15,0 14 0 16,0 14 4-16,0 10-3 15,0 7 1-15,0 8 0 16,0 2 0-16,0 4 0 16,0 0-3-16,0 2 0 15,0 1 6-15,-2-3-6 0,2 3 1 16,0-1 2-16,0 1-5 16,0 0 5-16,0 0 0 15,0 0-3-15,0 0 7 16,0 0-4-16,0 0 0 15,-3 0 0-15,3 0-10 16,-4 0 10-16,-4 0-19 16,-13 0 10-16,-10 0-5 15,-11 0 3-15,-7 4-5 16,-7 1 12-16,-9 4-26 16,-4-1 30-16,-4-3-12 15,-10 1 11-15,-6 2-8 16,-9 1 5-16,-6 0-3 0,-8 1 7 15,-4-2-12 1,-2 2 12-16,-2 3-4 0,2 1 1 16,2-1 6-16,4 2-6 15,6 3 2-15,-4 0 1 16,-3 4-28-16,-7-2 27 16,-3-2-17-16,3 0 15 15,0-2-13-15,-5-2 15 16,-4 0-9-16,-1 0 10 15,3-4-17-15,2 2 17 16,0 0 0-16,7-2-8 16,-2 3 9-16,-3 0-2 15,-4 1-23-15,-4-1-20 16,0-2 28-16,4 1 4 0,2-2 6 16,3 5 3-16,-5-1-8 15,-1 0 0-15,3-2-6 16,1 0 13-16,3 0-16 15,6 2 20-15,3-2-4 16,6 0-2-16,-2 2 1 16,2 0 2-16,-6-2 1 15,6 0 2-15,-2 0-11 16,6 2 11-16,-3-2-10 16,0 2 6-16,0 0-4 15,1-4 8-15,4 0-6 16,2-4 6-16,-1-2-9 15,3-2 9-15,3 1 0 0,1-3 1 16,6 0 5-16,-1 0-9 16,7 0 3-16,-1 0 0 15,4 1 2-15,0-1-2 16,6 0 0-16,5 0-2 16,5 0 5-16,3 0-2 15,5 2-1-15,2 0 0 16,-1 0-6-16,1-2 6 15,2 0 0-15,2 0 0 16,1 0 0-16,-4 0 0 16,6 2-2-16,-1 0 2 15,-1 0 0-15,6 0 0 16,-3 1 0-16,3-2 1 0,5-1-1 16,-1 0 6-16,2 0-6 15,1 0 0-15,2 4-5 16,-3-4 5-16,3 0 0 15,-7 2 0-15,-1 0 2 16,-11 4-4-16,-1 1 1 16,-4-2 1-16,1-3 0 15,0-2 0-15,1 0 0 16,-5 0 3-16,3 0 1 16,1 0-8-16,8 0 4 15,7 0 0-15,14 0 0 16,6 0 0-16,10 0 0 15,6 0 33-15,3 0-14 16,0 0 2-16,0 3 11 0,0-2-21 16,0-1 39-16,0 3-47 15,0-2 0-15,0 2 9 16,0-2-10-16,0 1-3 16,0 0 1-16,-2 3 0 15,-2 4-13-15,-5 8 13 16,-2 7 0-16,-3 3 0 15,3 8 6-15,-3 5-9 16,4 4 3-16,-1 10 0 16,-3 6-2-16,1 10 2 15,1 7 0-15,6 5 7 16,2 8-6-16,4 4 4 0,0 5-5 16,0-1 0-16,4-4 8 15,8 0-8-15,-2-5 0 16,3-9 4-16,-1-12-3 15,-1-10 4-15,-3-8-5 16,4-4 0-16,-5-5 5 16,1-1-5-16,-3-2 0 15,-5-4 6-15,0-6-4 16,0-6 4-16,0-10-6 16,0-2 0-16,0-6 7 15,2-2-7-15,-2-2 0 16,0 0 9-16,0 2-7 15,0 0 3-15,0-2-5 0,0 2 0 16,0-2 8-16,0 0-8 16,0 0 0-16,0 0 3 15,0 2-1-15,0-2 3 16,0 0-5-16,3 0 0 16,-1 0 14-16,-2 0-14 15,0 0 0-15,0 0 2 16,0 0 0-16,2 0-2 15,0 4 0-15,-2-4 0 16,5 4 2-16,-3-4-2 16,7 2 0-16,9 0 2 15,13-2 4-15,17 0 14 0,20 0-20 16,14 0 0-16,5 0-15 16,6 0-31-16,1 0-62 15,-3 0-124-15,-1 0-136 16</inkml:trace>
  <inkml:trace contextRef="#ctx0" brushRef="#br0" timeOffset="74508.39">13947 14540 595 0,'0'0'109'0,"0"0"-68"16,0 0 64-16,0 0-14 16,0 0-54-16,0 0 26 15,0 0-44-15,36-72-10 16,-5 44 45-16,2-4-38 16,5-3-9-16,1-6 40 15,-6-2-37-15,-4-1-9 16,-5 0 2-16,-6 2 1 15,-9 6 6-15,-3 8-10 0,-3 8 0 16,-3 10 13-16,0 6-13 16,0 4 0-16,0 0 0 15,0 0 6-15,0 0-17 16,0 0 8-16,0 0-8 16,-5 10-7-16,3 10 18 15,2-2-9-15,0 4-1 16,2-2 1-16,18 2-7 15,3 4 12-15,-1-4-9 16,0 2 7-16,-2 0-5 16,-9-2-4-16,-1 2 5 15,-8-6-5-15,0 0 7 0,-2 0-2 16,0-4 4-16,0 0-9 16,0 3 4-16,-10-8-15 15,-5 4-9 1,-7-5-1-16,-3 2 23 0,-4-6-29 15,3 0 8-15,-1-2 26 16,7-2-5-16,7 0 11 16,3 0 0-16,10-2-30 15,0-12-96-15,5-4-82 16</inkml:trace>
  <inkml:trace contextRef="#ctx0" brushRef="#br0" timeOffset="74888.42">14484 14261 546 0,'0'0'117'15,"0"0"-96"-15,0 0 16 16,0 0-5-16,0 0-18 16,0 0-1-16,47-48-7 15,-34 34 8-15,-1-4-10 16,-6-2-4-16,-1 0 0 15,-3 2 59-15,-2 0-39 16,0 6 4-16,0 3 27 16,0 5-37-16,-9 4 34 0,0 0-48 15,-4 0 8 1,-6 25-6-16,2 11 0 0,1 0-2 16,5 4 0-16,7 0 5 15,4-8 3-15,0-2-8 16,0-8 0-16,20-8 1 15,4-5-1-15,5-9 0 16,7 0 0-16,2 0-55 16,0-9-27-16,-7-7-163 15,-6-2-240-15</inkml:trace>
  <inkml:trace contextRef="#ctx0" brushRef="#br0" timeOffset="75228.33">14910 14062 503 0,'0'0'166'0,"0"0"-88"0,0 0-12 16,0 0-34-1,0 0 32-15,0 0-15 0,-103 81-6 16,87-45 2-16,8-2-38 16,6-2 20-16,2-8-27 15,2-4 0-15,22-6 11 16,12-2-11-16,2-12-4 15,7 0-52-15,-1 0-109 16,1 0-41-16,-5-12-221 16</inkml:trace>
  <inkml:trace contextRef="#ctx0" brushRef="#br0" timeOffset="81851.66">7120 14732 182 0,'0'0'0'0,"0"0"-29"0,0 0 18 16,0 0-50-16,0 0-20 16</inkml:trace>
  <inkml:trace contextRef="#ctx0" brushRef="#br0" timeOffset="87803.69">9988 14819 224 0,'0'0'298'0,"0"0"-273"15,0 0-3-15,0 0 1 16,0 0-22-16,0 0 64 16,18-4-50-16,-14 0-13 15,-2-5 12-15,-2 1 28 0,0-2-18 16,0 1-7 0,0 0-6-16,0 5 30 0,0 3-38 15,0 1-3 1,0 0 21-16,0 0-19 0,-4 0-2 15,0 0-5-15,-3 9 5 16,5 4-12-16,2 1 12 16,0-4-5-16,0-2 1 15,0-3 5-15,9 0-1 16,-1-5 0-16,1 0 0 16,1 0 13-16,-4 0-13 15,-2-6 0-15,-1-6 13 16,-3-5-12-16,0-1 0 15,0 4-1-15,0 4 0 16,-3 1-1-16,-5 6 1 0,-2 3 0 16,-3 0-5-1,0 12 6-15,-3 10-2 0,1 9-11 16,5-2 12-16,6 0-1 16,4-7 1-16,0-6-3 15,0-4-3-15,2-8 7 16,12-4-1-16,-1 0 0 15,3 0 0-15,-1-16 22 16,-4-2-22-16,-1-4 0 16,-6-1 6-16,-4 0-6 15,0 2 3-15,0 3-3 16,0 7 0-16,0 7 0 0,-6 4 0 16,-8 0 0-16,3 4-6 15,-3 15 7-15,3 8-3 16,5 0-2-16,1 0 4 15,5-5-3-15,0-8 3 16,0-6-5-16,5-4 5 16,5-4 1-16,7 0 10 15,-5 0-7-15,2-10 3 16,-1-8 12-16,-4-2-19 16,-2-2 0-16,-7-2 13 15,0 2-13-15,0 5 4 16,0 3-4-16,0 9 0 15,-7 2 5-15,-4 3-5 16,-2 0-9-16,-3 16 6 16,3 7 4-16,6-1-6 0,2-3 5 15,5-2 0-15,0-3-16 16,0-6 16-16,3-6 0 16,8-2-6-16,0 0 12 15,2 0 1-15,1-10-7 16,-5-8 11-16,-3 0 2 15,-4 0-13-15,-2 1 0 16,0 7 11-16,0 2-7 16,0 4-4-16,0 4-1 15,-8 0 1-15,-3 0-18 16,-3 12 18-16,3 11-18 16,5 0-7-16,6-1-43 0,0-5-105 15,0-17-376-15</inkml:trace>
  <inkml:trace contextRef="#ctx0" brushRef="#br0" timeOffset="102398.56">4828 14909 690 0,'0'0'29'16,"0"0"61"-16,0 0-31 16,0 0 24-16,0 0-51 15,0 0 17-15,0 0 12 16,0 0-47-16,-14-32 5 0,14 32 6 15,0 0-9-15,0-2 47 16,0 0-46-16,0-6 1 16,0-6 32-16,0-8-40 15,0-10-6-15,2-8-4 16,14-5 3-16,9-3 8 16,4 10-11-16,2 8 0 15,0 10-1-15,3 14 1 16,1 6-5-16,5 4-1 15,9 22 6-15,2 10-10 16,7 4 10-16,2 2 0 16,-2-8-2-16,-4-10 2 0,-2-11 0 15,-10-12-1 1,-7-1 4-16,-4-7 6 0,-4-24-9 16,-4-9 0-16,-6-4 18 15,-7-6-17-15,-6 2 5 16,-2 2-6-16,-2 2 5 15,0 12-5-15,0 7 0 16,0 10 0-16,0 8-11 16,0 7 11-16,4 0-99 15,7 8-119-15,1 19-29 16,-8-5-80-16</inkml:trace>
  <inkml:trace contextRef="#ctx0" brushRef="#br0" timeOffset="128843.34">3085 11081 722 0,'0'0'75'15,"0"0"-3"-15,0 0 22 16,0 0-38-16,0 0-7 16,0 0-3-16,0-88-13 0,0 88-5 15,0 0-28 1,-8 19-3-16,-11 34-1 0,-2 25 8 15,-4 28-3-15,0 18 6 16,9 9-1-16,10-3 2 16,6-18-8-16,0-21 0 15,9-23 8-15,13-20-7 16,9-14-1-16,8-13 9 16,3-14-7-16,11-7 19 15,2 0-21-15,1-20-24 16,-4-12-18-16,-15-8-93 15,-12-4-63-15,-16-6-130 16</inkml:trace>
  <inkml:trace contextRef="#ctx0" brushRef="#br0" timeOffset="129042.84">2974 11556 635 0,'0'0'101'16,"0"0"-77"-16,0 0 67 15,0 0 4-15,0 0-44 16,0 0-8-16,-26-24-43 16,57 8 0-16,15-4 7 15,8 0-7-15,4 2-8 16,-5 6-77-16,-8 6-69 16,-12 6-59-16,-10 0-152 15</inkml:trace>
  <inkml:trace contextRef="#ctx0" brushRef="#br0" timeOffset="129697.2">4144 11500 835 0,'0'0'240'0,"0"0"-232"16,0 0 6-16,0 0-9 16,123-54-5-16,-64 40-1 15,-5 8-26-15,-14 6-134 16,-20 0-95-16,-20 4-80 15</inkml:trace>
  <inkml:trace contextRef="#ctx0" brushRef="#br0" timeOffset="129859.8">4193 11632 559 0,'0'0'86'0,"0"0"-15"0,0 0-24 16,0 0-17-1,0 0 12-15,0 0-7 0,62 26 7 16,-2-46-42-1,9-2-26-15,1 0-30 0,-4 2-44 16,-12 4-77-16</inkml:trace>
  <inkml:trace contextRef="#ctx0" brushRef="#br0" timeOffset="132376.67">16106 9274 624 0,'0'0'17'0,"0"0"13"0,0 0 62 15,0 0-77-15,0 0 41 16,65-105-13-16,-61 105-14 16,3 0-20-16,2 0-9 15,2 19 0-15,0 15-3 16,-2 20 3-16,-4 22 0 15,-3 26 14-15,-2 35-11 16,0 37 15-16,0 37-18 16,0 39 1-16,0 31 3 15,0 22-4-15,0 32 0 16,0 14 5-16,0 2-1 16,-2-5-7-16,-7-18 3 15,-1-14 0-15,4-25-2 0,-1-20 2 16,1-27 0-16,4-25 4 15,-6-12-2-15,4-11 6 16,0 2-8-16,-3-3 0 16,1-6 23-16,-2-9-23 15,2-13 0-15,4-7 3 16,2-4 2-16,0-7-2 16,0-7-3-16,0-16 0 15,0-11-1-15,2-7 1 16,10-8 0-16,1-8 3 15,-3-5-2-15,0-9 1 16,-4-10-2-16,1-6 0 16,-3 0 3-16,-4-1-2 15,0 0-1-15,0 8 5 16,0-5-4-16,-8-4 0 0,-1 0-1 16,5 0 0-16,-2-4 1 15,4-5-1-15,0-5 0 16,0-8 1-16,0-8 3 15,-3-6-8-15,1-10 3 16,-2-8-37-16,-4-4-6 16,-3-16-154-16,-7-26-335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9T08:55:12.75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0B050"/>
    </inkml:brush>
  </inkml:definitions>
  <inkml:trace contextRef="#ctx0" brushRef="#br0">1807 469 396 0,'0'0'275'0,"0"0"-239"16,0 0-18-16,0 0 55 16,0 0-61-16,0 0-3 15,0 0 19-15,0 0-27 16,0 0-1-16,0 0 9 0,0 0-7 15,0 0 33-15,0 0-24 16,0 0-8-16,0 0 32 16,0 0-19-16,0 0-2 15,0 0 21-15,0 0-21 16,0-4 30-16,0-4-44 16,0-4 2-16,0-4 5 15,2 0-6-15,-2-1-1 16,2 10 0-16,-2 5 3 15,2 0 20-15,-2 2-23 16,2 0-2-16,3 2-8 16,1 28 2-16,4 16 8 15,1 16-3-15,-3 4 9 16,-1-2 5-16,-2-3-11 16,-1-13 0-16,-2-8 0 0,3-8 0 15,-1-8-15-15,-2-10-27 16,-2-2-126-16,0-10-17 15,0-2-145-15</inkml:trace>
  <inkml:trace contextRef="#ctx0" brushRef="#br0" timeOffset="309.89">1662 403 741 0,'0'0'59'0,"0"0"-28"0,0 0 20 16,0 0-50-16,0 0-1 16,0 0 6-16,153-102 5 15,-103 98-1-15,-6 4-10 16,-4 0 0-16,-9 5-2 16,-11 17 2-16,-9 5 0 15,-9 7-3-15,-2-2 9 16,-2 2-4-16,-22-4-2 15,-2-4 0-15,-6 0-5 16,1-4 5-16,0-2-6 16,2 0-21-16,9-6-45 15,7-2-4-15,9-3-57 16,4-4-218-16</inkml:trace>
  <inkml:trace contextRef="#ctx0" brushRef="#br0" timeOffset="894.44">2158 702 707 0,'0'0'54'16,"0"0"-32"-16,0 0-11 16,0 0 1-16,0 0 0 15,0 0-11-15,54-29 9 16,-45 18-10-16,-3-2 0 0,-4 5 9 15,-2 2-2 1,0 2 7-16,0 4 11 0,0 0-21 16,0 0 15-16,-8 4-19 15,-5 19 0-15,3 7-4 16,6-1 4-16,4-2 0 16,0-5 0-16,10-4 6 15,7-8 3-15,5-2-9 16,3-8 0-16,-1 0 21 15,3-6-10-15,2-16-2 16,-2-3 15-16,-5 2-22 16,-7-4 16-16,-3-1-18 15,-3 2 0-15,-7 0 5 16,-2 2-4-16,0 10-1 16,0 4 3-16,0 0 10 0,-7 6 3 15,-5 4-16 1,2 0-4-16,-1 8-9 0,1 14 13 15,8-1-9-15,2-3 8 16,0-3-9-16,12-3 2 16,7 1-7-16,4-6 15 15,2 0-6-15,-5-2 6 16,-7 1-4-16,-4 2 0 16,-7 3-2-16,0 0-4 15,1 6 4-15,1-3-33 16,3 4-5-16,1-2-30 15,8-8-63-15,6-4 39 0,5-4-187 16</inkml:trace>
  <inkml:trace contextRef="#ctx0" brushRef="#br0" timeOffset="2592.32">2931 347 441 0,'0'0'128'16,"5"-129"-70"-16,-5 87 27 15,0 14 13-15,0 16-24 16,-7 12 45-16,1 0-119 16,-1 24 0-16,-7 40-7 15,6 28 14-15,8 27-7 16,0 17 29-16,11 9-8 0,11 9-3 16,5 4-18-1,0-5 0-15,-6-15-11 0,-2-19-6 16,-9-29-1-16,-2-24 8 15,-8-22 10-15,-2-18-7 16,-19-10 7-16,-10-12 0 16,-4-4 12-16,-6-4-8 15,-5-30-4-15,4-18 11 16,3-16-6-16,6-13 21 16,15-9-26-16,9-6 0 15,9 0 0-15,0 6 0 16,27 7-14-16,4 7-1 0,4 12-4 15,6 10 14 1,-1 11-14-16,-2 16 19 0,-1 11 0 16,-12 9 0-16,-7 7-5 15,-5 0 3-15,-9 25-5 16,4 5-1-16,-6 2 2 16,2-2 6-16,3-2-2 15,4-8 2-15,0-6 0 16,2-8-2-16,6-6 7 15,0 0 3-15,6-2-8 16,-1-22 0-16,-5-6 10 16,-11-2-6-16,-6 0-4 15,-2 2 0-15,0 4 1 16,-18 5 11-16,-1 7-12 16,1 8 0-16,0 5 41 0,4 1-37 15,-1 0 0 1,3 6-4-16,6 12 1 0,6 1-11 15,0-2 10-15,0-3 0 16,18-5 11-16,0-6-11 16,6-3 0-16,3 0 1 15,4-14 7-15,5-11-3 16,-3-4-5-16,-2-4 0 16,-4 1 5-16,-6 2-5 15,-6-4 0-15,-4 8-2 16,-6 4 8-16,-3 10-8 15,-2 8 2-15,0 4 0 0,0 0-12 16,-9 0 9-16,-5 10-9 16,1 6 8-16,4 2 4 15,9-2-4-15,0 0 4 16,5-2 0-16,21-4-4 16,10 0 4-16,0 0-5 15,-1 1 3-15,-6 3 4 16,-9 1-6-16,-4 7 4 15,-7 3 0-15,-3 1-8 16,-1-2 8-16,-2-2 0 16,-1-4-4-16,0-6 8 15,0-8-5-15,2 0 1 16,-2-4 0-16,1 0 3 16,1 0 8-16,6-2-10 15,2-14 21-15,5-8-18 0,0-2 19 16,-1-1-23-16,-1 1 0 15,-1 6 21-15,-5 8-18 16,-5 6 1-16,-2 4 7 16,0 2-4-16,0 0-14 15,0 2 2-15,6 16 5 16,-2 2-3-16,1 2 3 16,-1-4 0-16,1-1 0 15,2-7 1-15,-2-6-3 16,-1 0 2-16,-1-4 0 15,-1 0 5-15,1 0-2 16,2 0-3-16,-1-10 12 0,1 0-8 16,-1 2 23-16,-1 4-27 15,0 0 0-15,-3 2 10 16,2-2-10-16,3 1 0 16,-1 3-1-16,0 0 5 15,-2 0-4-15,2 0 0 16,1 0 0-16,1 0-2 15,4 0 2-15,-3 0 0 16,-1 0-3-16,2 0 8 16,1 0 5-16,0-1-10 15,3-9 0-15,-2-1 13 16,0 2-11-16,-5 0-2 16,-3 8 6-16,-4 1 2 15,0 0 22-15,0 0-30 16,0 0 0-16,0 0 12 0,0 0-12 15,0 0-8-15,0 0 7 16,0 0 1-16,0 0-6 16,0 0 6-16,0 0 0 15,0 0 1-15,0 0-1 16,0 0 0-16,0 0-2 16,0 0 5-16,0 0 6 15,0 0-9-15,0 0 0 16,0 0 4-16,0 0-2 15,2 0-2-15,-2 0 0 0,0 0 4 16,0 0-7 0,0 0 3-16,0 0 0 0,0 0 0 15,0 0 0-15,0 0 0 16,0 0-2-16,0 0 6 16,0 0-5-16,0 0 1 15,0 0 0-15,0 0 1 16,0 0-1-16,0 0 0 15,0 0-2-15,0 0 6 16,0 0-4-16,0 0 0 16,0 0-12-16,0 0 6 15,0 0-34-15,2 0-46 16,5 0 12-16,7 0-125 0,1 0 82 16,5 0-157-1</inkml:trace>
  <inkml:trace contextRef="#ctx0" brushRef="#br0" timeOffset="3309.31">4273 659 660 0,'0'0'87'0,"0"0"27"16,0 0-42-16,0 0-33 15,0 0 54-15,0 0-82 16,-12-62 22-16,4 58-23 0,-1 4-6 15,-5 0 3 1,-1 2-7-16,-3 20 0 0,3 5-9 16,3-1 9-16,6 2-1 15,6-6-1-15,0-2-10 16,0-8 9-16,0-4-11 16,13-6 14-16,5-2-7 15,-2 0 8-15,1-6-1 16,-1-12 0-16,-5 0 7 15,-2-3 5-15,-4 6-12 16,-3 1 0-16,-2 6 16 16,0 4-11-16,0 4-3 15,0 0-2-15,0 0-9 16,0 4 4-16,4 14-9 16,-2 5 14-16,7-2-6 0,5-3 6 15,1-7-5-15,8-4 4 16,-1-7 2-16,6 0-1 15,1 0 0-15,0-14 0 16,-2-6 9-16,-4-4-9 16,-1-2 0-16,-2 1 4 15,-9 4-1-15,2 6 14 16,-8 8-17-16,-5 4 0 16,2 3 10-16,-2 0-10 15,5 0-15-15,0 14 13 16,3 4 2-16,-1 0-3 15,1 0 3-15,2-1 0 0,1-5-6 16,3-6 6-16,-2-6 0 16,4 0-3-16,2 0 6 15,2-17 10-15,-5-3-13 16,1 2 0-16,-5 2 29 16,-4 6-24-16,-3 4 15 15,-1 4 13-15,-3 2-28 16,2 0 3-16,0 0-8 15,3 0-2-15,1 14-10 16,5 2 12-16,1 1-6 16,3 1-19-16,7-7-56 15,5-3-20-15,4-8-188 16,5 0-216-16</inkml:trace>
  <inkml:trace contextRef="#ctx0" brushRef="#br0" timeOffset="3692.19">5202 509 838 0,'0'0'68'0,"0"0"-26"15,0 0 32-15,0 0-65 16,0 0 28-16,0 0-37 16,-114 128 0-16,114-92 4 15,0-3-3-15,12-5-2 16,14-10-42-16,8-6-28 0,4-10 45 15,-3-2-56-15,1 0 25 16,-3-10 43-16,-4-11 10 16,-6-2 4-16,-10-4 12 15,-4 4 22-15,-9 5 42 16,0 1-21-16,0 9 12 16,-9 6 5-16,-9 2-27 15,0 0 3-15,1 10-37 16,1 16-7-16,5 2 27 15,11 1-31-15,0-5-3 16,13-9 0-16,20-4 1 16,17-9 0-16,14-2-85 15,12 0-99-15,2-14 51 16,-3-10-628-16</inkml:trace>
  <inkml:trace contextRef="#ctx0" brushRef="#br0" timeOffset="4379.38">6484 541 788 0,'0'0'128'0,"0"0"-113"0,0 0-15 16,0 0-10-16,0 0 10 15,0 0 49-15,-8 121-47 16,4-81 1-16,-3-8 11 15,7-10-13-15,0-10 12 16,0-6-13-16,0-6 0 16,0 0 52-16,0-10-20 15,0-20 24-15,5-10-52 16,3-9 2-16,0-3 3 16,0-10-7-16,3-4 9 15,1 0 41-15,-1 8-50 16,-3 18 3-16,-1 22 12 15,-4 11-13-15,1 7-8 16,7 8-10-16,2 27 11 0,3 17-12 16,-1 4 15-16,1 4 0 15,3-6-5-15,-2-8-7 16,5-7-25-16,-4-16-42 16,-4-9 1-16,-10-10 0 15,-4-1-71-15,0-3 17 16,-27 0 14-16,-13-8-136 15,-7-5 94-15</inkml:trace>
  <inkml:trace contextRef="#ctx0" brushRef="#br0" timeOffset="4394.39">6484 541 87 0</inkml:trace>
  <inkml:trace contextRef="#ctx0" brushRef="#br0" timeOffset="4947.41">6484 541 87 0,'-159'72'179'0,"85"-72"24"0,8 0-43 0,14 0-43 0,19 0 3 16,12 6-86-16,17 1-32 16,4-2 20-16,8 1-10 15,29-3-11-15,23-3 35 16,16 0-13-16,9-9-11 15,2-11-12-15,-8 0 0 16,0 0 4-16,-4-6 2 16,-1 2-6-16,-9 2 29 15,-5 2-16-15,-16 10 27 16,-6 0-39-16,-7 4 7 16,-6 0 0-16,-3 2-8 15,-4 0 0-15,-5 2-2 16,-6 0 5-16,-3 0-6 15,-4 2-7-15,0 0 1 0,0 0-7 16,0 0 11-16,-4 0-1 16,-11 0 4-16,-6 0 4 15,1 0 3-15,7 0 8 16,2 2-6-16,6 4 22 16,5 4-29-16,0 2-1 15,0 2-1-15,7-2 4 16,13 0-1-16,7-4-1 15,-3-2 0-15,1 0-2 16,-6-2 2-16,-7 4-4 16,-3 0 0-16,-5 0-3 15,-4 2 7-15,0 0-22 16,0 0 20-16,0 6-21 16,0 0 22-16,-8-1-29 15,-3-1 19-15,1-5-26 0,4 0 26 16,-3-4-15-16,5 2 19 15,-2-6-10-15,4-1 17 16,2 0 0-16,0 0-4 16,0 0-6-16,14 0-47 15,3-8-76-15,4-4-19 16,-3 1-65-16,-1 1-129 16</inkml:trace>
  <inkml:trace contextRef="#ctx0" brushRef="#br0" timeOffset="6166.63">7255 581 185 0,'0'0'242'0,"0"0"-182"0,0 0 28 16,0 0-1-16,0 0-34 15,0 0 3-15,77-120-8 16,-59 96-45-16,-3 0 15 16,-1 0-2-16,-3 6-2 15,-4 6 0-15,-7 6 1 16,0 4-1-16,0 2 36 15,-7 0-50-15,-9 2-4 16,-3 14 1-16,2 4 6 16,9 0-4-16,8 2 1 15,0-2 0-15,0-2 9 0,22-2-7 16,5-2-2 0,2 0 3-16,-1 4-3 15,-5-4 6-15,-7 2-6 0,-7-4 0 16,-7-4-19-16,-2-2 9 15,0 0-26-15,-9 0 21 16,-13 0 15-16,-3 0-5 16,8-4 0-16,3 0 5 15,9-2-2-15,5 0 8 16,0 0-6-16,7 0 0 16,18-10 0-16,10-8 0 15,6 0-15-15,1-8-8 16,-2 0 22-16,-3-4-41 15,-2 0 40-15,-6 2 2 0,-8 6 10 16,-7 2 25-16,-7 6-26 16,-7 4-6-16,0 3 50 15,0 6-27-15,0 1-1 16,-14 0-21-16,-1 0 1 16,-4 10 0-16,6 10-3 15,3 2 4-15,2 2 9 16,8 0-15-16,0-2 0 15,4-2 6-15,23-8-3 16,7-4 3-16,4-8-6 16,6 0 0-16,4 0-24 15,0-12 24-15,-3-6-7 16,-3-4 1-16,-9 0 7 0,-8 0-3 16,-10 2-4-1,-7 0 6-15,-4 4 11 0,-4 7-5 16,0 6 4-16,0 3 7 15,0 0-2-15,0 0-15 16,0 0-6-16,0 0 6 16,-4 6-19-16,-4 9 19 15,4 0 0-15,4-5 2 16,0 2-1-16,0-4-1 16,0-4-3-16,0 2 3 15,0-2 2-15,0-2-2 16,0-2 0-16,0 2 1 15,0 0 0-15,0-2 2 16,0 6-3-16,0-2 0 0,0 4 11 16,-6 4-10-16,-1 0-1 15,-2-2 10-15,2 0-9 16,0-2 0-16,1 0-1 16,4 0 0-16,0-2 5 15,2-2-5-15,0 0 0 16,0-4 10-16,0 0-6 15,0 0 17-15,0-8-21 16,0-10 4-16,0 0 2 16,0 2-6-16,0 4 0 15,0 0 10-15,6 4-8 16,-2 2 0-16,-1 2-2 16,-3 4 0-16,0 0-1 15,0 0 1-15,0 0-4 0,2 0 2 16,4 0 3-16,4 0-6 15,-1 12 5-15,-1-2 0 16,2 6-1-16,-2-4 1 16,1 4-4-16,-3 2 2 15,0 0 4-15,-4-2-4 16,-2-4 2-16,0-6 0 16,0 2 1-16,-8-2-1 15,-15-2 0-15,-6 2 10 16,-5-4-8-16,3 0-1 15,2 0-1-15,4-2-22 0,7 0 17 16,5 0-78-16,5 0-51 16,6 0-89-16,2-8-243 15</inkml:trace>
  <inkml:trace contextRef="#ctx0" brushRef="#br0" timeOffset="6669.22">8239 513 624 0,'0'0'176'0,"0"0"-137"0,0 0 27 16,0 0-38-16,22-130-8 15,-6 102-20-15,-3 6 8 16,-4 5 0-16,-4 11-8 16,-5 5 0-16,0 1 1 15,0 0-1-15,0 0-1 16,-5 7-8-16,-4 10 9 0,2 1-4 15,3 2 4 1,4 0 0-16,0 0-6 0,0-2 13 16,9 0-12-16,5 0 5 15,1-4 0-15,-4 0-2 16,-2-4 2-16,-4 0 0 16,-5 4 0-16,0-2 4 15,0 2-4-15,-3 0 0 16,-15-6 0-16,1 0 4 15,-1 0-4-15,3-4 0 16,5 0-2-16,3-2-1 16,5 0-24-16,2-2-94 15,0 0-115-15</inkml:trace>
  <inkml:trace contextRef="#ctx0" brushRef="#br0" timeOffset="8224.94">8553 469 778 0,'0'0'85'16,"0"0"-66"-16,0 0 10 15,0 0-19-15,0 0 16 16,0 0 52-16,0 76-59 16,7-48-18-16,-3 0 33 15,3-6-34-15,-3-8 0 16,-1-3 5-16,-1-10-4 0,0-1 11 16,1 0 3-16,3 0 13 15,7-18 40-15,3-4-65 16,1-4-3-16,4-2 15 15,-3 2-12-15,-1 6-2 16,-3 6-1-16,-3 8 0 16,0 6-15-16,-4 0 15 15,2 0-9-15,-1 6 8 16,-1 12-4-16,0 4 1 16,0 0-1-16,-3-4 1 15,0-3-14-15,-1-8 12 16,-1-5-7-16,0-2 10 0,5 0 6 15,0 0 4 1,1-6-7-16,1-6 4 0,-4 2 9 16,0 4-7-16,-1 0 1 15,-2 4 14-15,2 2-19 16,1 0-2-16,3 0-10 16,6 0 10-16,5 6-10 15,0 8 10-15,3-1-22 16,5-2 1-16,2-4-8 15,5-6 5-15,-1-1 0 16,0 0 15-16,-1-4-11 16,-6-11 20-16,-3-4 0 15,-6-5-1-15,-6-4 4 16,-4 2 1-16,-4 2-3 16,-3 6-1-16,0 8 47 0,0 2-29 15,-10 4-8 1,-7 4-4-16,-6 0-6 0,1 20-1 15,4 6-6-15,4 2 7 16,10 6-12-16,4-4 12 16,0-4-19-16,8-6 8 15,13-10-6-15,8-7 10 16,2-3 2-16,1 0 5 16,1-9-3-16,-6-9 3 15,0-2 0-15,-7-4 5 16,-5 2-1-16,-1 0 12 15,-5 6-8-15,-5 10-5 0,-4 4 36 16,0 2-38-16,0 0-1 16,2 0 0-16,0 0-19 15,3 10 19-15,-1 6-3 16,3 0 3-16,0 2-2 16,-1-6 2-16,3-2-4 15,1-8 4-15,-4-2 0 16,3 0-2-16,-3 0 2 15,4-2 0-15,-4-14 32 16,-1 2-31-16,-3 2 19 16,0 2 3-16,0 6-17 15,-2 2 3-15,4 0-9 16,2 2 0-16,2 0-11 0,3 0 11 16,7 0 0-1,0 0-5-15,4 0 9 0,5-6-8 16,0-10-4-16,4-8 8 15,-2-10 0-15,0-4 0 16,-10-8 0-16,2-4 6 16,-7-5-1-16,-8 1 5 15,-1 12 2-15,-5 12-3 16,0 16 89-16,0 12-41 16,0 2-19-16,0 0-38 15,0 28-3-15,0 20-6 16,0 18 3-16,0 7 6 15,0 1 1-15,0-4-1 16,2-8-21-16,16-14-46 0,1-18-34 16,2-14 12-16,-6-16 37 15,-8 0-71-15,-2-12 28 16,-5-16-55-16,0-10 60 16,0-4 35-16,-21 0 15 15,-1 2 40-15,2 12 39 16,2 12 61-16,12 8 80 15,3 8-47-15,3 0-37 16,0 0-67-16,0 0-27 16,20 0 8-16,11 0 8 15,5 0-17-15,2 0 23 16,0 0-24-16,-5 0-7 16,-12-3-19-16,-9 2-130 15,-12-1-178-15</inkml:trace>
  <inkml:trace contextRef="#ctx0" brushRef="#br0" timeOffset="10340.84">10799 453 586 0,'0'0'79'0,"0"0"-47"0,0 0 47 16,0 0-38-16,0 0-7 16,-116 48-22-16,100-18 27 15,5-2-39-15,7-6 0 16,4-6 6-16,0-8-4 16,0-2-2-16,0-6 0 15,2 0 6-15,9 0 29 16,3 0 1-16,3-18-8 15,-1-8-1-15,-1-8-19 16,-1-8 2-16,-3-6-6 16,0-6 0-16,-2 6 22 15,-4 5-23-15,1 15 7 16,-1 14 29-16,-3 9-35 0,5 5-3 16,4 0-1-1,4 7-6-15,12 33-12 0,0 21 18 16,0 15-4-16,-3 12-7 15,-3 8 5-15,-8 9-17 16,-11 3 5-16,-2 2-67 16,0-11 41-16,0-17-36 15,0-20 30-15,0-20 50 16,0-12 12-16,-4-12 25 16,-3-8-4-16,-3-6 16 15,2-4 61-15,-5 0-56 16,-3-6-26-16,-1-20 23 15,3-10-11-15,5-8-18 0,9-10-9 16,0-6-9-16,0-5 10 16,23 1-14-16,10 4-10 15,7 8 6-15,6 10-67 16,6 11-55-16,-1 10-88 16,-2 6-116-16</inkml:trace>
  <inkml:trace contextRef="#ctx0" brushRef="#br0" timeOffset="11178.71">11708 603 701 0,'0'0'342'0,"0"0"-325"15,0 0 46-15,0 0-6 16,0 0-57-16,0 0-12 15,-9 88 9-15,20-17 6 16,3 7 5-16,-8 12-8 16,1 4 0-16,-5-3-1 15,-2-7 1-15,0-18-3 16,0-14-1-16,0-14 4 16,0-17-4-16,0-10 4 15,0-9 0-15,-11-2 17 16,-9 0-4-16,-9-26-3 15,-2-16-9-15,-7-16 5 0,5-18 8 16,-1-19-14-16,7-9 0 16,9-2 13-16,10 6-13 15,8 17 2-15,0 17 0 16,0 6 7-16,16 12 5 16,7 8-14-16,4 10-3 15,2 10-9-15,5 4 12 16,1 12-5-16,-2 4 4 15,4 0 1-15,-8 4-17 16,-5 16 17-16,-6 4-30 16,-7 0 24-16,-9 2-19 15,-2 2-11-15,0-4 1 16,-17-4 12-16,-8-6 18 0,0-5-30 16,6-6-3-1,3-3 7-15,9 0-40 0,7 0-34 16,0-12-22-16,13-10 7 15,14-8 56-15,2 0-25 16,0 0 86-16,-2 0 3 16,-2 8 92-16,-6 2-1 15,-1 4-7-15,-3 6 17 16,1 6 0-16,0 4-57 16,0 0-30-16,2 2 25 15,1 18-22-15,4 4-13 16,-5 6-4-16,-3 2 7 0,-4 0-10 15,-6-2 3 1,-3-8-6-16,-2-8-1 0,0-8 7 16,0-4 0-16,0-2 4 15,0 0 1-15,0-14 46 16,-7-16-51-16,-4-4 0 16,3-4 29-16,-2 0-27 15,6 6 9-15,4 4 6 16,0 10-14-16,0 4 15 15,0 6-18-15,7 4-16 16,12 4 15-16,4 0-41 16,4 0-68-16,-8 12-18 15,-3 4-105-15,-3-2-158 16</inkml:trace>
  <inkml:trace contextRef="#ctx0" brushRef="#br0" timeOffset="11508.37">12267 383 554 0,'0'0'162'0,"0"0"-85"16,0 0 35-16,0 0-14 16,0 0-36-16,0 0-41 15,7-48-17-15,-4 60-4 16,-1 15-9-16,0 10 4 16,4 1 5-16,5-6 0 15,5-6 0-15,5-4 3 16,0-8-9-16,4-4 6 15,-3-6-3-15,-4-4-8 0,-2 0 6 16,-8-18-8-16,-3-10 4 16,-5-6-39-16,0-4 47 15,-9 2-18-15,-11 2 18 16,-4 6-5-16,-1 7 6 16,5 10 0-16,5 4-3 15,3 7 12-15,5 0-19 16,5 8-27-16,2 10-94 15,0 1 36-15,23-3-120 16</inkml:trace>
  <inkml:trace contextRef="#ctx0" brushRef="#br0" timeOffset="13125.34">12833 310 576 0,'0'0'260'0,"0"0"-212"16,0 0 17-16,0 0 31 15,0 0-61-15,0 0-16 16,-11-32-19-16,-13 60 0 16,-7 11-8-16,2 3 8 15,8 2 0-15,7-4-2 16,10-6 2-16,4-2-1 16,0-12-1-16,14-6 4 15,13-6 6-15,8-8-8 16,3 0 0-16,6-16 6 15,-1-14-6-15,-1-4-9 16,-6-4 7-16,-10-2-1 0,-7 4-11 16,-11 4 6-16,-3 6 8 15,-5 8 0-15,0 6 0 16,0 6 0-16,-11 6-2 16,-7 0 8-16,0 19-16 15,0 18 10-15,5 5 0 16,9 4-3-16,4-6 3 15,0-6-5-15,9-6 0 16,11-8-13-16,4-8 14 16,-2-8-14-16,5-4 18 15,0 0-1-15,0-20 2 16,0-8-1-16,-6-6 7 16,0-8-4-16,-4 2 30 0,-3 2-28 15,-3 8-2-15,-7 5 45 16,-1 10-27-16,-3 6-8 15,0 5 20-15,0 4-23 16,2 0-10-16,2 0-1 16,7 17-10-16,8 11-3 15,7 4 14-15,8 2-24 16,-1 0 9-16,-2-2-9 16,-11 0 0-16,-13 0-69 15,-7-6 24-15,0-4 69 16,-2-6-17-16,-16-6 17 15,-3-4 5-15,4-2 10 0,1-2 48 16,5 0-40-16,9-2-13 16,2 0 43-16,0 0-38 15,13 0-2-15,14-14-13 16,6-4-17-16,1-8 11 16,1-2-53-16,-6-2 0 15,-4 2 48-15,-5 2-22 16,-9 4 33-16,-5 4 0 15,0 4 3-15,-6 6 41 16,0 1-32-16,0 3 3 16,0 3 12-16,0 1-26 15,0 0-1-15,0 0 0 16,0 0-1-16,0 8-7 0,8 10 2 16,7 2-1-1,4 0-5-15,5-2 0 0,-2 0-5 16,-4 0 15-16,-5-2-26 15,-8 2 10-15,-5-2 2 16,0 0-1-16,0 0 13 16,0-4-22-16,-3-2 6 15,-3-2 20-15,-1-2 0 16,1-2-2-16,-3-2 2 16,2-2 0-16,2 0-3 15,3 0 3-15,2 0-6 16,0-4-22-16,0-10-54 15,7-4-15-15,13-4-31 16,5-6-49-16,2 6 99 0,0 2 54 16,-4 4 24-1,0 8 62-15,-3 2 47 0,-5 6-6 16,-3 0-68-16,-5 0-3 16,-5 6 23-16,-2 12-51 15,0 6 4-15,0 6 0 16,0-2-4-16,0-6 8 15,0-4-12-15,6-8 0 16,7-8 9-16,5 0 6 16,3-2 24-16,0 0-11 15,2-10 2-15,0-12-1 16,-3 2-6-16,-5-10 16 16,-6 0-16-16,-9 0-17 0,0-4 5 15,0 10 12 1,-11 6 22-16,-12 6-5 0,-1 10-40 15,-2 2 0-15,3 0-1 16,3 9 1-16,9 8 0 16,9-1-3-16,2-4 8 15,0-2-3-15,17-6-2 16,8-4 0-16,6 0 15 16,4 0-14-16,1-14-1 15,-2-6 1-15,-6-5 10 16,-1 6-10-16,-9-3-1 15,-5 4 0-15,-5 5 17 0,-4 4-16 16,-4 3 18-16,0 3 37 16,0 2-23-16,0 1 15 15,0 0-48-15,0 0 0 16,0 0 1-16,0 0-1 16,2 5-4-16,16 13-1 15,6 5 10-15,7 4-1 16,-2 0-4-16,-4 1 0 15,-7 0-3-15,-7 4 3 16,-4 2 0-16,-7 0-4 16,0 0 9-16,0-6-4 15,2-6-1-15,4-4 0 16,6-8 0-16,7-3 3 0,18-7-3 16,16 0 11-1,17-3-7-15,5-11-8 0,-4-5-59 16,-15-4-160-16,-23-1-452 15</inkml:trace>
  <inkml:trace contextRef="#ctx0" brushRef="#br0" timeOffset="15150.32">1976 1434 573 0,'0'0'123'16,"0"0"-120"-16,0 0 4 15,0 0 3-15,0 0 20 16,0 0-11-16,-76-17 0 16,76 17 59-16,0 0-56 0,0 0 7 15,0 0-1-15,0 0-23 16,0 0 15-16,2 0-20 15,9 0 2-15,5 0 4 16,8-1-6-16,7-2 0 16,10 2 20-16,7-3-12 15,15-1 15-15,13 0-15 16,9-2-8-16,11-1 23 16,10 2-23-16,19-2 0 15,6 2 0-15,8 1 4 16,4 0-2-16,3 1-2 15,8 0 0-15,13 0-3 0,4 0 3 16,6 0 0 0,1-2-1-16,7 2 2 0,7 0 1 15,3-4-2-15,6 2 0 16,-1-2-5-16,-1 0 5 16,1 2 0-16,-1 0 3 15,-3 2-2-15,3 0 0 16,-2 0-1-16,2-4 0 15,3 0-5-15,-3 0 5 16,-3 2 0-16,2 0 2 16,-4 0 1-16,-7 0-2 15,1 2-1-15,-4 0 0 16,-1-2-1-16,-2 0 1 0,-4 0-3 16,-3-2 3-1,3 0 1-15,-6 2 1 0,-1 0-2 16,-8-2 0-16,-2-1 4 15,4 4-4-15,-4-3 0 16,0-2 5-16,-2 2-4 16,-2-2 2-16,-2 0-3 15,2 2 0-15,-5-1 1 16,1 1-1-16,-7 3 0 16,-7-1 3-16,-4 2-2 15,-3-3 4-15,2 4-5 16,0-4 0-16,-4 2 4 15,-7-2-4-15,1 4 0 16,-3 0 6-16,-3 2-4 0,0 1 1 16,-8 0-3-16,-2-3 0 15,-4 3-1-15,-3-1 1 16,-9-2 0-16,-2 1 6 16,-5-2-6-16,1-1 12 15,0 0-12-15,-2-1 0 16,-8 2 13-16,-6 2-13 15,-4 1 0-15,-7-2 3 16,-5-1-2-16,-1 2 2 16,-4-2-3-16,2 0 0 15,-6 3 8-15,3-2-7 16,-5 1-1-16,-2 2 11 16,1-2-7-16,-4 2 10 15,1 0-14-15,-5 0 0 16,-1 0 17-16,-1 0-16 0,-4 0-1 15,-1 0 12-15,1 0-3 16,2 0 8-16,-2 0-17 16,0 0 4-16,-3 0 6 15,3 0-8-15,-5 0-2 16,1 0 6-16,-2 0-5 16,-2 0 0-16,-1 0-1 15,-5 0 0-15,-2 0 3 16,-4 0-3-16,-3 0-6 15,1 0 6-15,-1 0-47 0,-4 2-59 16,0 3-92-16,0-5-182 16</inkml:trace>
  <inkml:trace contextRef="#ctx0" brushRef="#br0" timeOffset="16183.63">15119 396 363 0,'0'0'202'0,"0"0"-193"0,0 0-7 16,0 0 81-16,0 0-33 16,0 0-11-16,17-77 25 15,-17 68-30-15,0 5-2 16,-2 4-22-16,-4 0 0 15,-1 0-10-15,-1 0 0 16,-2 13 0-16,4 6 2 16,6 6 0-16,0-5-4 15,0-2-1-15,0-4 3 16,4-6 5-16,6 0-5 0,0-6 0 16,1-2 7-1,-3 0-5-15,-4 0 11 0,0-4-13 16,-2-6 8-16,-2-2 11 15,0 0-19-15,0 6-6 16,0 2 2-16,0 4-48 16,0 0-26-16,-2 0-73 15,-2 16-3-15,0 2-154 16</inkml:trace>
  <inkml:trace contextRef="#ctx0" brushRef="#br0" timeOffset="16553.66">15190 633 552 0,'0'0'30'0,"0"0"8"16,0 0-36-16,0 0-1 15,0 0 10-15,0 0-4 16,-17 0-6-16,3 12-1 15,3 5 0-15,-1-2 9 16,6-1-3-16,6-2 1 16,0-2-7-16,0-3 0 15,0-3 5-15,0-2-1 16,6-2-4-16,6 0 30 16,-1 0 22-16,1-2 1 0,-4-12-27 15,-1-5-1 1,-7 4 41-16,0 1-41 0,0 1-5 15,0 4 4-15,-9 2 3 16,-2 4-27-16,4 3 0 16,-2 0-61-16,7 0-20 15,2 5-108-15,0 1-88 16</inkml:trace>
  <inkml:trace contextRef="#ctx0" brushRef="#br0" timeOffset="18288.98">16152 527 378 0,'0'0'300'15,"0"0"-272"-15,99-112 58 16,-67 70 25-16,-11 4-54 0,-7 4-10 15,-12 3-17 1,-2 8-11-16,0 4 38 0,-6 6-45 16,-19 6-5-16,-4 7 1 15,-9 0-5-15,1 2-2 16,-2 21-1-16,8 2 0 16,14 5 0-16,9 6 0 15,8 7 0-15,10-3-5 16,30 0 5-16,15-4 0 15,6-2-11-15,3-4-33 16,-6-2 34-16,-9-6-27 16,-16-4 8-16,-17 0 4 15,-12 2-23-15,-4 0 22 16,-17 5 11-16,-22-6 5 16,-9 2-6-16,-6-3-8 15,-4-4 24-15,0-2 4 16,-4-4-4-16,0 0 6 0,1-6-6 15,9-2 2-15,4 0 26 16,13 0-18-16,12-12 42 16,12-6-28-16,11-4-19 15,3-2-5-15,32-2-56 16,17-1 0-16,8 5 20 16,9 3-27-16,4 0-11 15,1 7 34-15,-3 0-1 16,-2 6 40-16,-11 2-4 15,-9 4 10-15,-7 0-17 0,-6 0-26 16,-3 0-46-16,3 0 19 16,-3 0-67-16,3 0 73 15,-4 0 27-15,-6 0 32 16,-6-6 21-16,-6 0 29 16,-10-8 65-16,-4 0-8 15,0-2-12-15,-2-4-14 16,-14 8-6-16,-7 2 13 15,0 2-16-15,-6 6-46 16,0 2-4-16,-5 0 10 16,3 14-20-16,0 10 1 15,6 8-13-15,11 2 6 16,8-2-14-16,6-2 8 16,0-10-22-16,22-5 18 15,9-9-31-15,5-6 20 0,2 0 13 16,2-3 2-16,-6-12 1 15,-3-6-1-15,-10-5 0 16,-4 0 27-16,-9-4 7 16,-1 4-9-16,-7 4 17 15,0 8-36-15,0 10 48 16,0 4-46-16,0 0-4 16,0 0-4-16,0 2-20 15,0 18 7-15,0 8 12 16,0-4-2-16,0 0-14 15,9-6 11-15,4-6-26 16,5-8 15-16,0-4-6 16,0 0 21-16,7 0-3 0,-6-8 10 15,1-10 30-15,-3-2-23 16,-7-4 4-16,1 2 20 16,-7 4-17-16,-1 4-7 15,0 10-1-15,-3 4-6 16,0 0 6-16,0 0-11 15,0 0-23-15,2 10 11 16,0 12 10-16,2 2 2 16,3 0-1-16,4-4 1 15,3-4-14-15,1-8 3 16,1-4-1-16,1-4 5 16,1 0 9-16,3 0-2 15,-6-4 0-15,-1-10 3 16,1-2 28-16,-7 0-30 0,0 2 1 15,-4 2 24-15,-4 2-14 16,0 2-3-16,0 6-9 16,0 2 3-16,0 0-16 15,0 0 5-15,0 14-4 16,2 6 11-16,7 2 2 16,-3-2-1-16,8-6 0 15,-1-3 4-15,3-6-9 16,-1-5 5-16,4 0 0 15,-2 0 8-15,1 0-7 0,-3-8 3 16,1 0-4-16,-5-2 4 16,-1 2 1-16,-6 4-5 15,-2 1 0-15,-2 3 3 16,0 0-3-16,0 0-2 16,2 0-5-16,3 0-24 15,1 3 19-15,6 9-2 16,1-2-32-16,3 1 7 15,3-4-22-15,6-3-64 16,0-4 3-16,2 0-78 16,-6 0-119-16</inkml:trace>
  <inkml:trace contextRef="#ctx0" brushRef="#br0" timeOffset="19189.12">17625 529 475 0,'0'0'133'0,"0"0"-27"16,0 0 66-16,0 0-88 15,0 0-84-15,0 0 0 16,0 0 12-16,117 115 11 16,-84-51-23-16,0 2 0 15,-6 8 2-15,-7 6-2 16,-9 4 0-16,-4 0-2 16,-7-5-5-16,0-13 1 15,0-12-14-15,0-10 17 16,-5-10 0-16,-5-9 3 15,-4-11 0-15,-1-9 8 16,-1-5 2-16,-2 0 30 0,0 0-32 16,-1-19-2-16,-2-14 17 15,1-9-11-15,3-12 4 16,3-14-11-16,3-10 5 16,7-12-2-16,4-9-8 15,0 3 0-15,0 14 0 16,10 16 0-16,6 21 0 15,0 15-5-15,0 10 10 16,-1 10-21-16,3 2 14 16,3 8 1-16,4 0-9 15,-2 0 10-15,-3 14-1 16,-7 10 0-16,-6 5 0 16,-7-2-17-16,0 1 13 15,0-6-22-15,-9-3 23 16,0-10-16-16,0-2 11 0,4-3 8 15,3-4 2-15,2 0 5 16,0-2-6-16,0-21-23 16,18-6 14-16,7-7-12 15,-1-4 9-15,3-9 1 16,2-7 5-16,0-8-10 16,-4-4 16-16,-1 2-5 15,-9 12 5-15,-6 14 2 16,-6 15 4-16,-3 14 45 15,0 4-28-15,0 7 4 0,-12 14-27 16,-12 29 0-16,-2 16 3 16,5 9 0-16,7 3 2 15,10-3-5-15,4-10 5 16,0-10 0-16,23-12-5 16,8-18 0-16,6-7 17 15,6-11-17-15,-1 0 1 16,3 0-1-16,-3-17 7 15,-4-2 2-15,-9-3-9 16,-11-3 0-16,-7 1 12 16,-9-2-12-16,-2 0 0 15,0 6 17-15,-4 6 1 16,-10 12 20-16,-3 2-38 0,-1 0 6 16,0 22 11-1,0 10-13-15,9 4 2 0,7-2-6 16,2-2 8-16,0-10-5 15,25-5-3-15,8-6 0 16,5-8 5-16,6-3-5 16,1 0-53-16,-1 0-36 15,-6-4-89-15,-9-10-131 16</inkml:trace>
  <inkml:trace contextRef="#ctx0" brushRef="#br0" timeOffset="21736.14">19526 547 746 0,'0'0'45'0,"0"0"20"0,0 0 7 16,0 0-4-16,0 0-7 15,0 0-54-15,36-20 1 16,-30 66 8-16,6 14-13 15,-3 13 33-15,1 5-15 16,2 6-17-16,-3 4 4 16,-3-2-8-16,-1-7 0 15,-2-13 1-15,-3-12-1 16,0-18 0-16,0-10 2 16,-8-10 1-16,-5-8 6 15,-5-4-9-15,-1-4 0 16,-6 0 18-16,-2-4-8 15,0-24-7-15,0-14 12 16,6-10 1-16,3-12 0 0,7-11-16 16,5-8 0-16,6-10 2 15,0 7-2-15,0 6 0 16,19 18-4-16,1 11 10 16,4 15-12-16,3 2 6 15,2 10 0-15,-2 6-16 16,-3 8 16-16,-5 10-4 15,-4 0 4-15,-5 2-7 16,-2 18 0-16,-6 8-13 16,-2 4 13-16,0 5-12 15,0-5 1-15,-4-9-15 16,-10-1-4-16,1-8 2 16,-1-3-16-16,1-4-22 0,3-3-16 15,4-4-53-15,6 0-33 16,0 0-96-16</inkml:trace>
  <inkml:trace contextRef="#ctx0" brushRef="#br0" timeOffset="22056.44">19698 545 415 0,'17'-26'155'0,"0"10"-95"16,-4 2 5-16,-5 12 12 16,2 2-46-16,-2 0-7 15,1 20 6-15,1 12-27 0,-4 4-3 16,1 2 5-1,-1-2-2-15,-4-4-3 0,3-7 0 16,-2-10 2-16,-1-5-7 16,-2-7 5-16,2-3 0 15,-2 0 15-15,0 0 24 16,0-6 44-16,0-14-83 16,0-11 11-16,2 2-5 15,2-6-6-15,3 3 0 16,2 2 13-16,2 6-10 15,0 6-3-15,5 6-1 16,-3 8-13-16,0 4 3 16,-1 0-82-16,-4 0-37 15,-1 10-22-15,-5 8-118 16</inkml:trace>
  <inkml:trace contextRef="#ctx0" brushRef="#br0" timeOffset="22422.32">20081 515 529 0,'0'0'93'0,"0"0"-71"15,0 0 1-15,0 0 3 16,0 0-10-16,0 0-9 16,-18 96 32-16,18-62-39 15,0-8 0-15,3-6 9 16,12-5-8-16,3-8 5 15,4-3 0-15,-2-4-6 16,3 0 29-16,-6-1-25 0,-3-20 14 16,-3-1 6-16,-7-6-13 15,-4-2 4-15,0-2-15 16,0-6 0-16,-11 4 11 16,-7 4-2-16,1 6-2 15,1 12 13-15,1 8-19 16,-1 4-2-16,5 0-11 15,4 14-35-15,7 6-14 16,0-2-44-16,2-2-5 16,22-2-47-16,5-6-98 15</inkml:trace>
  <inkml:trace contextRef="#ctx0" brushRef="#br0" timeOffset="23788.62">20397 396 236 0,'0'0'115'0,"0"0"35"16,47-131-21-16,-44 88-78 15,-3 9 46-15,0 6-20 16,0 10-23-16,0 12-12 16,0 4-4-16,0 2-38 15,0 10-10-15,0 28-2 16,0 17-2-16,0 17 14 16,0 6 0-16,0 4 4 15,-5-4-2-15,5-14 1 16,0-16-3-16,0-16 0 15,0-20 0-15,0-5 0 0,0-7 0 16,0 0 31-16,0 0 33 16,0-8 11-16,0-17-58 15,7-4-3-15,-1-4-12 16,8 3-2-16,1-2 0 16,6 6-4-16,1 8 4 15,0 6 0-15,2 10-14 16,-3 2 14-16,-2 0-17 15,-5 10 17-15,-7 10-35 16,-5 4 19-16,-2 6-2 16,0 0-21-16,-11-8 2 15,-7-2 12-15,1-5 23 16,-2-8-26-16,3 0 27 16,3-7 1-16,7 1 2 15,4-1 0-15,2 0 5 0,0 0-5 16,6-5 2-16,23-16-4 15,9-4-26-15,2-4 17 16,5-3 7-16,-1-6-9 16,1-10-5-16,-1-4 16 15,-1-10-9-15,-3-1 9 16,-7 1 0-16,-6 4 9 16,-10 8 6-16,-11 10 3 15,-6 10 6-15,0 14 12 16,0 10 13-16,-17 6-49 0,-9 6-3 15,-6 32 0-15,-1 14 6 16,4 14-3-16,12 6 0 16,3 9 12-16,10-5-2 15,4-8-10-15,0-14 0 16,18-16 4-16,11-10-1 16,2-16 1-16,7-10-4 15,4-2 0-15,1-2 27 16,1-18-27-16,-7-2 0 15,-8-4 16-15,-4-6-15 16,-12-2 8-16,-3 0-9 16,-10 2 2-16,0 12 17 15,0 8-18-15,-3 8 1 0,-10 4 5 16,-8 0-7 0,-3 22-2-16,4 10-1 0,2 6 3 15,11 4-7-15,7-4 7 16,0-6 0-16,5-4-8 15,17-14 6-15,3-6 1 16,6-6-7-16,0-2 8 16,0 0 9-16,-2-11-9 15,-2-10 0-15,-7-5 9 16,-4-2-4-16,-5-6 1 16,-5 4-3-16,-3 8 8 15,-3 6 15-15,0 12-18 16,0 4-6-16,0 0-1 15,0 0-1-15,0 20-16 0,0 12 15 16,0 4 1 0,0-4-2-16,7-2 2 0,3-10-10 15,7-8 9-15,-2-4-5 16,1-8 4-16,-1 0-4 16,1 0 6-16,-1-4 15 15,-1-14-8-15,-3-2-7 16,-5-1 32-16,3 0-24 15,-4-1 0-15,-3 6-8 16,0 6 4-16,-2 6 4 16,0 4-8-16,0 0-13 15,0 0 9-15,3 20-12 16,1 4 16-16,2 2 0 16,3-4 0-16,5-8-7 15,-1-2 7-15,3-7-15 0,-1-5 14 16,1 0 2-16,1 0 0 15,2-10-1-15,-3-9 1 16,-5 1 24-16,-1-4-23 16,-3-2 2-16,-2 4 17 15,-1 6-19-15,-4 4 10 16,3 10-12-16,-3 0 7 16,0 0-17-16,2 18 1 15,2 10 5-15,2 2 3 16,1-1 2-16,7-6 3 15,6-5-4-15,6-4-21 16,13-6 8-16,3-8-98 0,3 0-154 16,-3 0-177-1</inkml:trace>
  <inkml:trace contextRef="#ctx0" brushRef="#br0" timeOffset="24221.94">22242 541 501 0,'0'0'88'0,"0"0"-52"16,0 0 63-16,0 0 21 16,0 0-67-16,0 0 34 0,-27-48-20 15,27 36-46-15,0 0 6 16,0 2 3-16,12 4-23 15,3 4 15-15,5 2-22 16,3 0-3-16,1 0 0 16,-2 10 3-16,-3 10 0 15,-9 2-2-15,-10 6 5 16,0 2-9-16,-4 4 6 16,-25 1-14-16,0-7 13 15,0-6-6-15,6-8 4 16,15-6 2-16,1-2 2 15,5-6 7-15,2 2-3 0,0-2 2 16,9 0 27 0,26 0-21-16,13-2 1 0,7-8-14 15,6-3 6-15,5-1-21 16,-1-2 7-16,-5 1-61 16,-4-2-10-16,-16 2-162 15,-11-2-51-15</inkml:trace>
  <inkml:trace contextRef="#ctx0" brushRef="#br0" timeOffset="24456.97">22764 186 627 0,'0'0'239'16,"0"0"-107"-16,0 0 22 0,0 0-62 16,0 0-92-16,0 0-7 15,24 29 6-15,10 22 2 16,5 10 3-16,0 1-4 15,-8 4 0-15,-7 4 3 16,-14-4-3-16,-10 1 0 16,-17-4 0-16,-27-6-33 15,-20-1 2-15,-12-4-68 16,-9-6-60-16,-7-6-67 16,4-11-366-16</inkml:trace>
  <inkml:trace contextRef="#ctx0" brushRef="#br0" timeOffset="25222.8">16071 76 491 0,'0'0'264'0,"0"0"-232"16,-125 46-25-16,78 18 53 15,3 30 7-15,4 21-8 16,5 13 11-16,14 7-54 16,13-3-15-16,8-14 17 15,17-16-18-15,32-20 0 16,18-23-16-16,12-19-61 16,8-20-46-16,3-20-180 15</inkml:trace>
  <inkml:trace contextRef="#ctx0" brushRef="#br1" timeOffset="33488.33">1151 2055 366 0,'0'0'110'0,"0"0"-94"16,0 0 67-16,0 0-20 16,0 0 9-16,0 0-21 15,0 0-29-15,0-34-11 16,0 64-9-16,-4 14-2 16,-5 12 33-16,-2 6-16 0,-3-1-9 15,4-5-6-15,-2-10 3 16,1-12 12-16,5-8-17 15,1-10 0-15,3-6 15 16,0-6 7-16,2-4-2 16,0 0 11-16,0 0 25 15,0-12 50-15,0-14-81 16,0-16-25-16,11-8 10 16,-3-6-9-16,2-4 5 15,1-7-6-15,-3 5 0 16,4 12 18-16,-5 16-14 15,-5 20 11-15,-2 10 2 0,0 4-17 16,4 0 0-16,7 4-11 16,5 30 11-16,7 14-9 15,-6 12 9-15,3 4 0 16,-3-1 0-16,-1-9 4 16,2-8-8-16,-4-12 3 15,-1-6-21-15,-6-6 19 16,0-10-53-16,-3-2-16 15,-4-6-16-15,0-2-8 16,-9-2-44-16,-18 0 6 16,-4 0-102-16,-4-2 62 15,-6-10 42-15,3 0 132 16,-2 0 17-16,5-2 185 0,1 2-18 16,2 2-31-1,13 2-49-15,1 4 26 0,9 0-57 16,5 2 12-16,4 0-3 15,0 2-55-15,0-2-16 16,0 2-11-16,8 0 0 16,21-4 0-16,11-2 2 15,10-2-2-15,1-2 9 16,4-6-9-16,3-2 0 16,-2 2-6-16,-2 2-76 15,-8 8-51-15,-13 6-139 16,-6 0-191-16</inkml:trace>
  <inkml:trace contextRef="#ctx0" brushRef="#br1" timeOffset="34230.61">1824 2350 787 0,'0'0'88'16,"0"0"-56"-16,0 0 11 15,0 0-24-15,0 0-19 16,0 0 5-16,41 66-2 15,-22-4-3-15,2 11 4 0,-4 0 6 16,-5 6-10-16,-4-5-1 16,-6-14-3-16,-2-12 4 15,0-16-15-15,0-14 12 16,0-5 3-16,-15-9 11 16,-3-4-9-16,-7 0 11 15,-1-4 7-15,0-23-12 16,-3-11-4-16,2-14-3 15,4-10 5-15,3-10 29 16,7-11-16-16,4 1-3 16,4 8 3-16,5 12-15 15,0 18-4-15,0 10 0 16,10 10 4-16,7 4-14 16,5 3 10-16,7 6-7 15,0 7 5-15,7 4-3 0,2 0 5 16,-3 0-1-16,-4 15 2 15,-13 6-11-15,-7 1 10 16,-5 0-16-16,-6-4 10 16,0 2 1-16,-12 0 4 15,-11-2-13-15,-3-2-24 16,2-2 29-16,3-4-19 16,8-6-18-16,7 0-39 15,6-4-89-15,0 0 6 16,0-2-306-16</inkml:trace>
  <inkml:trace contextRef="#ctx0" brushRef="#br1" timeOffset="34569.99">2032 2267 508 0,'0'0'148'0,"0"0"-138"0,0 0 9 16,0 0 32-16,0 0-46 15,0 0 3-15,102 47-8 16,-88-19 4-16,-1 2-5 15,-5-2 1-15,0-2-27 16,-4-8 10-16,-4-8 13 16,0-6 4-16,0-4 3 15,0 0 31-15,0 0 105 16,-7-16-119-16,-4-6 38 16,0-8 9-16,2-6-31 0,4-2-7 15,5 2 0-15,0 5-27 16,0 6 23-16,7 4-25 15,9 6 0-15,4 0-4 16,3 5 1-16,-2 10-5 16,-1 0-50-16,1 14-93 15,-6 12-14-15,-4 5-50 16,-2-8-304-16</inkml:trace>
  <inkml:trace contextRef="#ctx0" brushRef="#br1" timeOffset="34937.9">2399 2292 465 0,'0'0'169'0,"0"0"-129"0,0 0 58 16,0 0-16-16,0 0 23 15,0 0-59-15,2-93-6 16,-4 92-16-16,-4 1 4 16,-2 0-10-16,-2 0-18 15,1 8 7-15,0 20-11 16,2 5 4-16,7 2 0 15,0-1-11-15,0-6 10 16,20-6-20-16,7-12 1 16,2-6 9-16,4-4-4 15,1 0-3-15,1-12-36 16,-4-12 24-16,-6-2-2 0,-2-2 19 16,-13-2-5-1,-10 3 18-15,0 5-11 0,-10 4 11 16,-17 7 0-16,0 4 16 15,-2 6-14-15,0 1 0 16,2 0-2-16,8 0 0 16,3 9 0-16,5 4 0 15,9 2-45-15,2 0-116 16,0-5-164-16</inkml:trace>
  <inkml:trace contextRef="#ctx0" brushRef="#br1" timeOffset="36588.65">2883 2155 839 0,'0'0'15'0,"0"0"32"0,0 0 20 16,0 0-51-16,0 0 35 15,0 0-51-15,-27-44 3 16,13 44-4-16,-1 0 4 15,-1 0-3-15,1 0 1 16,-1 4 0-16,5 11 27 16,5 6-28-16,-2-1-2 15,6 3-5-15,2-4 7 16,0-8-16-16,0-5-8 16,0-5 1-16,7-1 14 0,4 0 9 15,7 0 0-15,-2-5 14 16,0-4-12-16,-1 5-2 15,-1 4 0-15,1 0 2 16,3 18-8-16,6 22 6 16,9 11 0-16,4 9 63 15,-2 6-33-15,1 6-28 16,-12 7-2-16,-7 4 1 16,-7 0-13-16,-10-7 9 15,0-16-32-15,-16-16 18 16,-9-18 16-16,-6-13 1 15,-4-8 29-15,-3-5-7 0,0 0 18 16,0-9-15-16,4-18 22 16,5-7-1-16,10-10-25 15,15-12 2-15,4-10-13 16,0-12-2-16,25-9-5 16,10 1-3-16,0-4-16 15,7 4 14-15,0 4-28 16,-3-3 10-16,-1 17 9 15,-9 12 11-15,-5 16-14 16,-13 20 14-16,-7 10 0 16,-4 8 4-16,0 2-4 15,0 0-2-15,0 0-4 16,-13 18 6-16,-5 6-6 0,3 0 6 16,3 0-1-1,6-6-1-15,6-2 2 0,0-2-1 16,2-2-2-16,21-4 3 15,6-2-9-15,6-2 9 16,3 0 0-16,-7 0-1 16,-2 10 1-16,-9 6-3 15,-7 2-33-15,-6 4-18 16,-7 1 43-16,0-1-41 16,0-2-27-16,3-4 27 15,8-6-14-15,4-6-32 16,7-8 51-16,9 0 17 15,7 0 21-15,5-16-7 16,1-8 15-16,-3-2 1 0,-5-2 1 16,-7-2 7-16,-10 2 34 15,-9-1 7-15,-8 7 69 16,-2 2-48-16,0 4-5 16,-6 8 4-16,-11 4-66 15,-10 4 1-15,-6 0-4 16,-3 16 1-16,-1 12 0 15,2 2-1-15,10 6 0 16,2-5 10-16,12-5-10 16,8-4-2-16,3-8 0 15,0-4 2-15,10-6-5 16,9-4 5-16,8 0 0 16,0-8 13-16,0-8-13 15,-5-4 0-15,-2-3 0 16,-6 0 5-16,-4 2 21 0,-3 7-25 15,-2 6 9-15,-3 6 7 16,-2-2-17-16,0 4-2 16,3 0 1-16,1 2-1 15,2 17-9-15,1 2 11 16,-1-4 0-16,4-5 2 16,-2-2-2-16,1-9-2 15,1-1 0-15,0 0 4 16,3 0 7-16,1-1-9 15,1-17 0-15,-1-3 7 0,-1-3-7 16,1 2 1-16,-5 4 3 16,-3 6 3-16,1 5 13 15,-5 7-20-15,3 0 0 16,0 0-5-16,-1 9 5 16,0 15 0-16,3 6 0 15,-1-2 3-15,-1-3-4 16,2-10 1-16,2-1-2 15,-3-5-5-15,6-7 7 16,1-2 0-16,1 0-3 16,-1-8 8-16,3-10 8 15,-6-3-13-15,1-1 0 16,-6 7 18-16,0 1-9 16,-5 3 10-16,2 4 3 15,-2 3-14-15,0 4 13 0,0 0-21 16,0 0-12-16,4 15 7 15,1 6 7-15,1-6-2 16,3 0 0-16,0-4 2 16,2-1-19-16,0-7 17 15,-1-3 0-15,2 0-4 16,2 0 4-16,-3-17 0 16,2-2 0-16,-3-2 6 15,-4-1 0-15,1 6-6 16,-5 4 0-16,0 8 24 15,-2 4-20-15,4 0-1 16,4 0-3-16,-2 10 1 16,5 12-2-16,1 0 1 15,-1 3 0-15,1-11-1 0,5 0 1 16,2-6-22-16,6-7-41 16,2-1-83-16,2 0-216 15</inkml:trace>
  <inkml:trace contextRef="#ctx0" brushRef="#br1" timeOffset="37969.49">4770 2324 809 0,'0'0'77'16,"0"0"-73"-16,0 0 14 15,0 0 13-15,120-122 45 16,-71 77-54-16,0-7-8 16,-9-4 21-16,-9-2-19 15,-10 4 4-15,-13 0 1 16,-8 4-18-16,0 1 12 0,-8 9-15 16,-15 8 0-1,0 8 8-15,6 12-3 0,-1 10 3 16,3 2-8-16,-3 20 8 15,0 24-15-15,2 14 7 16,8 13 0-16,8 7-3 16,0 2 3-16,0 0-9 15,0-14-4-15,0-20-17 16,6-19 18-16,3-18-7 16,-4-9 19-16,-1 0 9 15,5-4-6-15,0-19 4 16,2-9-7-16,-4-9 4 15,1 3-1-15,-1 6-3 16,-3 10 0-16,4 12-1 0,-2 10 1 16,1 0-6-16,7 2 1 15,1 22 5-15,1 6-10 16,3 0 10-16,4-1 0 16,1-6-12-16,8-5 12 15,3-8-19-15,5-6-4 16,-2-4-28-16,2 0 15 15,-6 0-73-15,-3-9 3 16,-6-9 49-16,-8-9 18 16,-9-1 39-16,-4-4 0 15,-4 2 21-15,0 2 82 16,-12 6-41-16,-8 10-26 16,-2 6 19-16,-3 6-28 15,3 0-10-15,2 20-13 16,4 10 0-16,5 6 3 0,7 2-7 15,4-4 0-15,0-3-7 16,0-8 7-16,17-6-33 16,4-9 6-16,3-8 14 15,0 0 6-15,3-8 7 16,-2-14 0-16,-5-3 2 16,-5-7 3-16,-3 3-5 15,-8 0 16-15,-2 7-6 16,-2 8 33-16,0 8-39 15,0 6 7-15,0 0-10 0,0 8-1 16,0 14-1-16,0 4-2 16,0 0 3-16,11-5-7 15,5-6-15-15,4-7-9 16,2-8 24-16,1 0 3 16,-4 0 4-16,2-5-3 15,-5-18 6-15,-6-7 8 16,-1 0-7-16,-1-6 11 15,-4 6 50-15,0 4-37 16,-4 8 6-16,0 8 6 16,0 4-9-16,0 6 20 15,2 0-51-15,1 2-4 16,1 22-2-16,4 10 6 16,9 4 0-16,5-2-4 15,2 3 8-15,3-10-18 0,-3-3-3 16,-5-4-25-16,-6-9 36 15,-7-5-10-15,-6-1 8 16,0 0-25-16,-6-1 9 16,-21-1 10-16,-4-1-10 15,-3 3-29-15,3-3 39 16,4-2-37-16,8 0-45 16,7-2-65-16,8 0-192 15</inkml:trace>
  <inkml:trace contextRef="#ctx0" brushRef="#br1" timeOffset="42060.78">6858 1855 455 0,'0'0'113'15,"0"0"-106"-15,0 0 34 16,0 0 35-16,0 0-31 16,0 0-6-16,0 0-5 15,0-32-33-15,0 32 22 0,0 0-5 16,4 11-11 0,0 15 87-16,1 10-77 0,-5 5-9 15,0 1 7-15,0-2-11 16,0-6 2-16,0-4-6 15,0-8 0-15,0-4 6 16,0 0-6-16,0-4-4 16,0-2-14-16,0-2-47 15,0-3-56-15,0-7-77 16,4 0-207-16</inkml:trace>
  <inkml:trace contextRef="#ctx0" brushRef="#br1" timeOffset="42938.18">7288 1901 599 0,'0'0'49'0,"0"0"3"16,0 0 37-16,0 0-26 15,0 0 2-15,0 0-25 16,24-92-24-16,-24 75 21 16,0 3-14-16,0 0-3 15,0 1-1-15,-9 2-2 16,-2 5 14-16,-5 2-31 15,-1 4 0-15,-4 0 0 16,1 4 2-16,-2 14-3 16,4 4 1-16,5 5 0 15,4-4-12-15,4-1 12 16,5-5-8-16,0-3 7 16,0-8-8-16,0-2 7 0,5-2-4 15,9-2 6-15,5 0 4 16,4-2-4-16,1-12 0 15,1 0 3-15,-6 1 1 16,0 4-4-16,-9 0-1 16,-2 8 1-16,-6 1-2 15,-2 0 2-15,0 0-5 16,0 7 2-16,0 19 6 16,0 9 0-16,0 7-3 15,0 4 0-15,0 0 1 16,-2-2-1-16,0-4 0 15,-4-8 0-15,2-8 1 16,0-5-2-16,2-5 0 0,-1-7-28 16,1 0 4-16,2-3-92 15,0-4-51-15,0 0-7 16,0 0-130-16</inkml:trace>
  <inkml:trace contextRef="#ctx0" brushRef="#br1" timeOffset="43384.34">7508 1860 515 0,'0'0'72'15,"0"0"-45"-15,0 0 52 16,0 0-16-16,0 0-28 0,0 0 4 16,11-19-33-1,-11 27 27-15,-2 10-14 0,-5 2 0 16,-1-4 16-16,3 0-8 15,2-4-1-15,3-6-5 16,0 0-12-16,0-4 36 16,0 0-44-16,0 0 16 15,3 0 13-15,13 0-10 16,6 0 3-16,7 0 0 16,2 2-20-16,5 0 37 15,4 2-38-15,-3 0 2 16,-1 4 17-16,-7 2-16 15,-7 0-1-15,-3 0-4 16,-11-2 0-16,-3 0-1 0,-5 2 1 16,0 0-3-16,0 2 3 15,-21 4 2-15,-7-2-2 16,-11 2-2-16,2 0-3 16,-1-2-9-16,-2-2-16 15,2-4-46-15,4-3-1 16,8-7-78-16,6 0-109 15,11-3-362-15</inkml:trace>
  <inkml:trace contextRef="#ctx0" brushRef="#br1" timeOffset="43573.51">7510 1834 755 0,'0'0'146'0,"0"0"-121"0,0 0 81 15,0 0-55-15,0 0-17 16,0 0-4-16,63-76-29 15,-36 74 13-15,-3 2-12 16,-2 0-2-16,1 0 0 16,-3 0-4-16,-3 0-3 15,1 0-52-15,0 0-55 16,0 0-118-16,-3 0-51 16</inkml:trace>
  <inkml:trace contextRef="#ctx0" brushRef="#br1" timeOffset="44117.99">8357 1718 581 0,'0'0'72'0,"0"0"38"16,0 0 5-16,0 0-32 15,0 0-12-15,0 0 18 16,16-94-77-16,-16 94-10 16,0 12-4-16,2 18 8 15,-2 12 7-15,0 10 1 16,0 8-11-16,0 7 26 0,0-1-29 15,-7-6 0-15,7-12 9 16,0-14-8-16,0-12 0 16,3-8-2-16,12-6 2 15,5-3 7-15,7-5-8 16,6 0-6-16,-2-14-1 16,3-13-83-16,-10-1-15 15,-6 0-84-15,-9 0-11 16,-9 0-121-16</inkml:trace>
  <inkml:trace contextRef="#ctx0" brushRef="#br1" timeOffset="44296.56">8337 1863 453 0,'0'0'142'0,"0"0"44"16,0 0-61-16,0 0-63 0,0 0-29 15,0 0-13-15,-72-7 26 16,97 4-40-16,8-5 7 15,8 0 13-15,8-5-25 16,-2 5-2-16,-3 2-43 16,-11 2-178-16,-12 4-148 15</inkml:trace>
  <inkml:trace contextRef="#ctx0" brushRef="#br1" timeOffset="44889.43">8620 2097 607 0,'0'0'259'0,"0"0"-255"15,0 0 35-15,0 0 56 16,102-102-54-16,-75 70-4 16,0 4-22-16,-7-2-11 15,-2-1 10-15,-7 6-14 16,-6 3 0-16,-5 4 7 15,0 7-3-15,0 5-4 16,-16 6 0-16,-7 0 0 16,-8 0-13-16,0 4 13 15,5 9 0-15,5 1-6 16,11-3 8-16,4 1-4 16,6 1 0-16,0-1 2 15,16-2-6-15,9-2 6 0,2-1 0 16,2 2 0-16,-3-1 0 15,-6 2 1-15,-4-1-1 16,-5 6 0-16,-7 1 2 16,1 6-2-16,-3 2 0 15,2 0 0-15,2-4 1 16,0-6-1-16,3-6 0 16,5-4-2-16,-2-4-12 15,7 0 14-15,-4-4-3 16,3-14 1-16,-3-6 3 15,1-4-4-15,-3 2 3 16,-2 0 0-16,-1 8 13 0,-6 4-11 16,0 7 1-16,-4 6 21 15,2 1-14-15,0 0-10 16,1 0-7-16,1 22 7 16,-2 4-7-16,3 2 7 15,2-2-11-15,-3-4-3 16,5-8-18-16,-1-4-44 15,4-10-46-15,-1 0-105 16,1-2-142-16</inkml:trace>
  <inkml:trace contextRef="#ctx0" brushRef="#br1" timeOffset="45064.21">8986 1762 298 0,'0'0'436'0,"0"0"-384"15,0 0 17-15,0 0 6 16,0 0-75-16,0 0-3 16,-54-11-4-16,56 11-23 15,14 1-74-15,1 2-79 16,4-3-267-16</inkml:trace>
  <inkml:trace contextRef="#ctx0" brushRef="#br1" timeOffset="45717.57">8986 1762 731 0,'155'-126'49'0,"-155"122"34"0,0 4 0 15,0 0-42-15,3 4-35 16,1 22 10-16,2 10-9 16,4 8 4-16,-1 6 21 15,-3 13-26-15,-4 3-1 16,3-2-5-16,4-10 4 15,6-16-16-15,6-14 4 16,0-16 8-16,4-8-1 16,-5 0 2-16,1 0 3 15,-4-22-4-15,-3-10 1 16,-1-4 4-16,-5-6-5 16,-3-4 0-16,-3 0 4 15,-2-6-3-15,0-5 4 0,0 1 11 16,0 0-12-16,0 8 25 15,0 12-16-15,0 12 19 16,0 12 28-16,0 7-23 16,0 5-18-16,0 0-19 15,0 11 1-15,0 25-13 16,0 14 9-16,0 10 3 16,0 4 0-16,0 3 0 15,0-9 0-15,0-6 0 16,0-12 2-16,0-12-12 0,14-6 10 15,-1-10 0 1,3-8 1-16,-1-4 2 0,-1 0-3 16,1 0-1-16,1-12 1 15,-3-10-9-15,3-6 9 16,-5-2-3-16,0-2 1 16,0 4 4-16,-6 8-1 15,-1 9-1-15,-2 6 0 16,-2 5 6-16,2 0-6 15,-2 0-9-15,3 16 8 16,-3 9-1-16,2 6 1 16,0 1 1-16,3-6 0 15,-1-4-12-15,3-4-37 16,2-10-65-16,2-4-4 16,2-4-89-16,-2 0-72 0</inkml:trace>
  <inkml:trace contextRef="#ctx0" brushRef="#br1" timeOffset="45859.36">9529 1724 779 0,'0'0'92'0,"0"0"-85"16,0 0 16-16,0 0-23 15,0 0-38-15,0 0-22 16,11 12-147-16</inkml:trace>
  <inkml:trace contextRef="#ctx0" brushRef="#br1" timeOffset="46550.57">9854 1860 614 0,'0'0'58'16,"0"0"-55"-16,0 0 72 15,0 0-1-15,0 0-17 16,0 113-19-16,0-97-30 16,0-4 32-16,7-6-29 15,7-4 1-15,-1-2 20 16,3 0-25-16,-1 0-1 16,-1-6-6-16,-4-10 7 15,-3-2 5-15,-5-6-12 0,-2 2 0 16,0-5 1-16,0 5-1 15,-2 3-10-15,-15 6 6 16,-2 5 4-16,-3 5-12 16,3 0 12-16,0 3 0 15,3 0 0-15,5 0 2 16,7 0-3-16,4 0 1 16,0 0 0-16,0 0 2 15,11 0-2-15,9 0 0 16,7 0 10-16,2 3-10 15,0-1 0-15,5-1-1 16,-3 3 5-16,-2 0 2 0,-5 5-6 16,-4 0 0-16,-6 2-1 15,-3 3 1-15,-7-3 0 16,-2 0-2-16,-2-4 5 16,0-4-13-16,0-3 10 15,0 0 0-15,0 0 18 16,0-4 19-16,0-16-11 15,2-2-11-15,8 2-13 16,1 0 34-16,4 5-28 16,3 4-5-16,0 2 7 15,-1 5-10-15,2 4 0 16,-2 0-1-16,1 0 3 16,-3 14-2-16,-1 8 0 0,-5 6 0 15,-3 3 3 1,0 1 0-16,-4 0-2 0,0 0-1 15,0 2-16-15,-2-2 3 16,0-2-33-16,0-6-50 16,0-8-192-16,0-5-119 15</inkml:trace>
  <inkml:trace contextRef="#ctx0" brushRef="#br1" timeOffset="50933.04">12046 1841 23 0,'0'0'322'0,"0"0"-166"16,0 0-41-16,0 0-46 16,0 0-69-16,0 0-13 15,14-14 11-15,10 15-10 16,-1 8 0-16,1-4-38 0,1-2-28 16,0-3 33-16,-4 0 12 15,2 0 33-15,-8 0-5 16,3-8 18-16,-5-6-7 15,1-4-4-15,-3-3 15 16,-5 1 48-16,0 0-31 16,-6 2-19-16,0 6 20 15,0 2-12-15,0 6 33 16,-10 4-56-16,-7 0 0 16,1 0 24-16,1 2-3 15,1 12 13-15,7 3 4 16,7-2-35-16,0-1 22 0,2 0-25 15,21-2 0-15,8-2 17 16,0 5-15-16,-4-4-2 16,-4 7 0-16,-12 4 1 15,-5 3-5-15,-6 3 4 16,0 0-8-16,0 2 1 16,0-6-4-16,0-2-17 15,0-4-1-15,0-10-21 16,6-4 32-16,8-4-20 15,4 0 9-15,6-14 29 16,1-10-12-16,4-6 12 16,-4 0 11-16,-1-4 10 15,-6-2 33-15,-5 6-15 16,-4 1-5-16,-2 11 38 16,-5 8-41-16,-2 6 21 0,0 4-15 15,0 0-36 1,0 0-2-16,0 18 0 0,0 9 1 15,0 3-4-15,0-2 4 16,0-4-6-16,2-4-20 16,16-6-11-16,0-6 35 15,4-8-19-15,1 0 8 16,4 0 6-16,2-18 4 16,-4-4 2-16,0-4-2 15,-2 0 6-15,-8-2 6 16,1 1-6-16,-7 7 4 15,-5 6 34-15,-4 8-23 0,0 5 19 16,0 1-34 0,0 0 7-16,0 7-19 0,-11 15 9 15,2 7-13-15,7-4 12 16,2-3-40-16,0-4-8 16,0-7 0-16,15-4-11 15,10-7 24-15,6 0 4 16,0 0-5-16,1-7 6 15,-3-11-2-15,0 0 7 16,-2-4 25-16,-3 0 1 16,0 0 5-16,-4 1-5 15,3 3 15-15,-10 3 41 16,-2 4-39-16,-6 7 8 16,-5 2 17-16,0 2-2 15,0 0 19-15,0 0-59 0,-12 0 2 16,-5 8 20-16,-3 12 2 15,1 2 3-15,2 4-3 16,3 1-23-16,8-1 17 16,6-4-18-16,0-2 0 15,6-4-3-15,23-8 3 16,10-6 0-16,3-2 0 16,5 0 0-16,1-12-14 15,2-11 8-15,-4-2-9 16,-3-8 10-16,-7 1 5 15,-1-8 0-15,-6-6-3 16,-4-4 8-16,-8-6-6 0,-7 2 1 16,-10 6 0-16,0 10 20 15,0 13 10-15,-3 15 10 16,-15 10 8-16,0 5-47 16,-7 31 26-16,2 12-27 15,2 12 0-15,6 2 25 16,6-2-24-16,9-4 1 15,0-8-2-15,0-11-20 16,13-14 7-16,16-10-86 16,5-13 10-16,-1 0 13 15,-6-10-80-15,-5-14-291 16</inkml:trace>
  <inkml:trace contextRef="#ctx0" brushRef="#br1" timeOffset="51101.31">13493 1652 775 0,'0'0'165'0,"0"0"-162"15,0 0 16-15,0 0-9 16,0 0-3-16,120-10-14 16,-87 4-13-16,-6-2-89 15,-9 2-12-15,-11 0-139 16</inkml:trace>
  <inkml:trace contextRef="#ctx0" brushRef="#br1" timeOffset="51355.01">13762 1670 561 0,'0'0'365'0,"0"0"-284"15,0 0 18-15,0 0-38 16,0 0-37-16,0 0-13 16,7 50-1-16,-3-19 5 15,0-2-15-15,-1 1 3 16,0-2-8-16,-3-6 5 0,0-1-62 16,0-11-23-16,0-6-63 15,2-4-65-15,0 0-36 16</inkml:trace>
  <inkml:trace contextRef="#ctx0" brushRef="#br1" timeOffset="51506.51">13775 1536 714 0,'0'0'176'0,"0"0"-108"16,0 0 46-16,0 0-88 15,0 0-26-15,0 0 0 16,-10-28-50-16,16 48-2 15,3 0-155-15,5 4-122 0</inkml:trace>
  <inkml:trace contextRef="#ctx0" brushRef="#br1" timeOffset="52417.17">13976 1733 631 0,'0'0'59'0,"0"0"9"0,0 0 20 16,0 0-12-16,0 0-24 15,5 105-22-15,-5-87-3 16,4-5-24-16,2-8 0 16,4-1 3-16,1-4 1 15,4 0 7-15,1 0-14 16,-3-14 0-16,1-4-8 16,-8-5 8-16,-1-4-12 0,-5-3-3 15,0 0-13-15,0 4 23 16,-2 6-29-16,-14 4 20 15,0 10 7-15,-1 2 5 16,-1 4 2-16,0 0 13 16,5 0-11-16,2 4 27 15,3 8-29-15,8 0 0 16,0-2 22-16,6 0 1 16,17-4-4-16,9-4-6 15,6-2-8-15,0 2 9 16,0-2-14-16,-3 6 0 15,-6 2 1-15,-2 4 0 16,-7 6 3-16,-7 0-4 0,-2 4 1 16,-6 3 6-16,-2-5-7 15,-1 0 0-15,0-8-5 16,0-4 5-16,2-6-7 16,1-2-1-16,9 0 8 15,1-6 7-15,7-17-7 16,1-4 0-16,3-8-1 15,-2-3 4-15,3 2-3 16,2 4 14-16,-6 8 9 16,-6 10 29-16,-5 10-37 15,-8 4 1-15,-4 0 7 16,4 0-23-16,-4 20-1 0,5 6-3 16,-1 4 8-1,3-4-8-15,6-6 4 0,8-4-21 16,3-6 21-16,5-7-15 15,4-3 11-15,0 0 2 16,2-3 4-16,0-16 0 16,1-6-2-16,-1-5 0 15,-2-4-1-15,-4 2 5 16,-8 0-3-16,-10 8 8 16,-7 6 7-16,-4 6 52 15,0 4-46-15,-7 6-6 16,-11 2 13-16,3 0-23 15,7 10-4-15,5 16-2 16,3 6 1-16,7 2-7 0,24 0 6 16,15-2-5-16,12-4 3 15,0-3 4-15,0-3 0 16,-13-8-2-16,-14-4 2 16,-15-5-19-16,-14-2 15 15,-2 1-28-15,-13-3-10 16,-30 4 25-16,-5 0-40 15,-6-2-30-15,2 5 0 16,10-2-32-16,7-1-127 16,12-2-239-16</inkml:trace>
  <inkml:trace contextRef="#ctx0" brushRef="#br1" timeOffset="58381.41">15656 1846 929 0,'0'0'42'0,"0"0"16"0,0 0-27 15,0 0-25-15,0 0-3 16,0 0-3-16,0 0-88 15,2 3-28-15,-2 3-166 16</inkml:trace>
  <inkml:trace contextRef="#ctx0" brushRef="#br1" timeOffset="72117.6">16383 1521 458 0,'0'0'151'0,"0"0"-91"16,0 0-27-16,0 0 37 16,0 0-3-16,0 0-26 0,0 0 6 15,0 0-41-15,-3-33-1 16,3 33 13-16,0 0-16 15,0 0-2-15,0 6 3 16,0 26-2-16,0 14 31 16,3 12 5-16,3 2-36 15,0-2 17-15,0-1-18 16,0-9 0-16,-1-6 1 16,-3-8 1-16,-2-10-4 15,0-6-18-15,0-6-73 16,0-6-52-16,-13-6-93 15</inkml:trace>
  <inkml:trace contextRef="#ctx0" brushRef="#br1" timeOffset="72945.17">16148 1489 667 0,'0'0'125'0,"0"0"-125"16,0 0 4-16,0 0-15 15,0 0 20-15,0 0-9 0,81 27 17 16,-27-19-7-16,8-4 13 16,0-4-19-16,3 0 0 15,-5 0 36-15,-6-7-33 16,-10-2-4-16,-9-1 1 15,-12 2-1-15,-8-2-6 16,-8 0 0-16,-7-5 3 16,0 0-2-16,0-2 2 15,-2-1 0-15,-12 3 7 16,1 2-7-16,-1 5 25 16,6 6 0-16,1 2-16 15,-2 0 3-15,0 28-12 16,5 21 0-16,0 15 4 15,4 8-4-15,0 6 8 0,2-2-8 16,11-1 0-16,1-14 4 16,-2-8-4-16,0-17-2 15,-3-12-2-15,-3-12 8 16,-4-8-6-16,-2-2 2 16,0-2 0-16,0 0 17 15,0-14-16-15,0-18-1 16,0-8-7-16,0-1 7 15,0 5-6-15,3 8 6 16,-1 10 0-16,0 10 5 16,3 8-5-16,0 0-10 15,3 3-3-15,7 15 13 16,1 6-7-16,3 2 7 16,0-7 0-16,1-1 4 0,7-7-4 15,0-5 0-15,4-6 6 16,-5 0-4-16,1 0 16 15,-4-10-18-15,-7-6 0 16,-5-7 12-16,-7 0-11 16,-4-2-1-16,0 1 10 15,0 2-8-15,-2 8 27 16,-7 4-19-16,2 8 16 16,-2 2 31-16,-2 0-54 15,-1 25-2-15,-1 8 9 16,3 7-6-16,10-1 3 15,0-3-7-15,0-8 0 16,19-6 2-16,6-8-2 16,8-10-3-16,8-4 2 0,3 0-36 15,5-14-29-15,-4-8-143 16,-6-2-137-16</inkml:trace>
  <inkml:trace contextRef="#ctx0" brushRef="#br1" timeOffset="74582.89">17964 1728 441 0,'0'0'154'0,"0"0"-119"15,0 0-2-15,0 0 38 16,0 0-17-16,0 0 9 16,-21-62-1-16,11 62-38 15,-3 0-11-15,-1 6-9 16,-3 18 0-16,1 10 19 16,3 6-23-16,4 0 0 15,7 1 1-15,2-7 2 16,0-6-3-16,4-6 0 15,16-10-1-15,7-10-4 16,6-2 5-16,2 0-8 0,2-8-1 16,1-12 9-16,-7-5-17 15,-2 0 11-15,-5-4 4 16,-6 3 0-16,-4 1 2 16,-8 3 0-16,-4 5 4 15,-2 5 3-15,0 8 16 16,0 4 17-16,0 0-34 15,0 0-6-15,0 6-1 16,-4 16 1-16,2 2-6 16,2-2 6-16,0-4 0 15,0-4-2-15,6-3 4 16,9-8 2-16,4-3-4 16,1 0 0-16,-1 0 8 0,4-5-4 15,0-9-3-15,-6 0-1 16,-1-7 0-16,-5 2 9 15,-5-4-9-15,-1 1 0 16,-2 4 21-16,-3 4-15 16,0 4 28-16,0 6-4 15,0 4-10-15,0 0 5 16,0 0-25-16,0 28 0 16,0 18-7-16,-3 15 7 15,3 13-3-15,0 14 0 16,3 10 6-16,7 6-8 15,1 1 5-15,-3-11-60 16,-6-12 8-16,0-16-53 0,-2-17 73 16,0-15 32-16,0-14 0 15,0-10 3-15,-12-10 0 16,-7 0 16-16,-8 0 10 16,-6-12-28-16,-1-13 18 15,-2-7 9-15,2-8-12 16,5-1 15-16,6-8-22 15,9-5 3-15,12 0 19 16,2-8-21-16,6 0-4 16,23-5-6-16,7 1-6 15,9 4-21-15,-1 6-49 0,5 12-58 16,-3 8-35 0,-3 6-47-16,-3 4-100 15</inkml:trace>
  <inkml:trace contextRef="#ctx0" brushRef="#br1" timeOffset="75497.22">18612 1726 351 0,'0'0'144'0,"0"0"-49"16,0 0 0-16,0 0 11 15,0 0-50-15,0 0-4 16,3-56 3-16,-8 50-35 16,-1 2 7-16,-1 2 10 15,-1 2-31-15,-4 0 15 16,-3 4-21-16,-3 20 0 15,2 8 2-15,3 5-2 0,6-1 0 16,7-3-2-16,0-4 5 16,0-8-1-16,11-6-2 15,9-8 0-15,7-7 5 16,4 0-5-16,3-3-1 16,5-19-5-16,-3-8-25 15,-3-5 22-15,-4-7-36 16,-8-4 29-16,-5-6 6 15,-8-4 10-15,-1 0 0 16,-5 1-4-16,-2 12 9 16,0 10 23-16,0 15-7 15,0 12 10-15,0 6-2 16,-2 4-29-16,-11 28-8 0,-1 17 6 16,1 11 4-16,7 4-4 15,6 2 2-15,0-7 0 16,0-12-1-16,17-14 1 15,10-12 0-15,6-10-4 16,3-10 10-16,1-1-5 16,2-1-1-16,1-21 0 15,-5-3 3-15,-4-4-3 16,-8-4 0-16,-8-1-1 16,-8-2 4-16,-7 2-7 15,0 6 4-15,0 8 0 16,-9 10 9-16,-6 10-8 15,-6 0 1-15,2 16-2 0,-1 18 8 16,9 6-5 0,5 4-3-16,6-4 0 0,0-5-7 15,14-9 7-15,13-11-14 16,7-8 7-16,-1-7-10 16,5 0 16-16,-3-7-16 15,1-15 15-15,-5-2-4 16,-7-6 6-16,-3 0 0 15,-10-4-3-15,-5 0 9 16,-6 6 6-16,0 6-12 16,0 10 10-16,0 6 21 15,-6 4-20-15,-1 2-8 0,1 0-3 16,1 14 3-16,5 10-8 16,0 2 5-16,5 2 0 15,14-4-2-15,6-2 2 16,0-2-2-16,-1-6 1 15,-1-2 0-15,-8-3-9 16,-6-4 7-16,-9 1 0 16,0 1-2-16,0-2-18 15,-9 4 22-15,-16-1-3 16,-4-2 1-16,-2 2-4 16,4-2-11-16,3 2-4 15,6-3-2-15,7 2-45 16,11-5-101-16,0-2-50 15</inkml:trace>
  <inkml:trace contextRef="#ctx0" brushRef="#br1" timeOffset="79713.59">20037 1863 682 0,'0'0'85'16,"0"0"-72"-16,0 0 0 0,0 0 64 16,88-108-39-16,-63 83-1 15,-5 1-1-15,1-2-23 16,-8 2 6-16,-5 4 2 15,-3 4-15-15,-5 6 21 16,0 6-25-16,0 4-2 16,-3 0 0-16,-16 0-2 15,-6 4 2-15,3 8-5 16,7 0 5-16,3 0-2 16,8-2 2-16,4 2-1 15,0 2-1-15,4-2 3 16,18-2-2-16,5 0 1 0,0-2 0 15,-7 3 0-15,-4-2 0 16,-6 4 0-16,-5-2-1 16,-2 3 3-16,-1 2-3 15,-2-2 1-15,0-4 0 16,2 1 0-16,2-5 0 16,3-1 0-16,4-1 3 15,9-4-2-15,7 0 8 16,9 0-9-16,3-8 0 15,6-7 6-15,-3-6-6 16,-4-1 0-16,-7 0 0 16,-10 2 2-16,-7 2-4 15,-12 6 2-15,-2 6 0 16,0 2 22-16,-10 4-22 0,-14 0 0 16,-3 0 2-16,-2 18 1 15,5 4-3-15,8 0 0 16,5 2 0-16,11-3 2 15,0-2-2-15,20-5-5 16,20-6 5-16,14-3-17 16,6-5 9-16,2 0-17 15,-1-2-28-15,-7-14 22 16,-2-1-2-16,-9-3 18 16,-7 2 14-16,-13 0 2 15,-9 0-2-15,-12 0 0 16,-2 0 1-16,0 2 15 15,-16 4-10-15,-5 6 7 0,-2 2 13 16,1 4-16-16,-2 0 10 16,6 0-10-16,-1 4-2 15,6 10 9-15,7 0-16 16,4-2 0-16,2-2 5 16,0-2-3-16,4-2 3 15,11-4-5-15,3-2 5 16,-2 0 1-16,2 0-6 15,-3 0 0-15,-3 8-2 16,-2 12 4-16,-5 15-4 16,-5 17 1-16,0 12 1 15,0 12-2-15,0 8 2 16,-13 5 0-16,-5-2 0 0,-4-6-1 16,6-17-1-16,5-20-9 15,7-20 11-15,4-12-6 16,0-12 16-16,0 0-6 15,11-4 21-15,11-22 1 16,7-8-18-16,-3-10 0 16,3-10-7-16,-2-10 18 15,-4-17-15-15,-1-7-4 16,-3-4 11-16,2 2-10 16,-3 16-1-16,-5 16 0 15,-4 22 0-15,-5 15 6 16,-1 13 5-16,-3 6-7 15,0 2-3-15,2 0-1 16,0 14-5-16,1 8 0 0,1 2 5 16,0-2-2-16,5-8 2 15,-2-2 0-15,2-6-6 16,2-3 10-16,3-3-6 16,3 0 2-16,5-3 0 15,3-15 11-15,-3-4-11 16,-4-3 0-16,-2-2 0 15,-5 1 3-15,-5 4 3 16,-1 6-6-16,-5 8 0 16,0 4 26-16,0 4-17 15,0 0-5-15,0 0-4 16,0 12-1-16,2 10 0 0,0 0-2 16,5 0 1-16,4-4-6 15,4-4-21-15,4-6 3 16,3-4-2-16,3-4-19 15,1 0-17-15,-2 0-39 16,-3 0-41-16,-6-4 45 16,-6-7 2-16,-4-6 49 15,-3 3 42-15,-2-4 12 16,0 2 68-16,0 0-19 16,0 4 25-16,0 2 37 15,0 4-65-15,0 4-2 16,0 2 3-16,0 0-38 15,0 0-15-15,0 10-5 0,0 12 5 16,0 0 0 0,4-2 0-16,5-4 0 0,3-6-2 15,3-6 2-15,3-4-16 16,1 0-44-16,0 0-79 16,-3-8-62-16,-8-12-286 15</inkml:trace>
  <inkml:trace contextRef="#ctx0" brushRef="#br1" timeOffset="79861.34">21500 1452 686 0,'0'0'148'0,"0"0"-138"16,0 0 24-16,0 0-7 16,0 0-27-16,0 0-21 15,-13 10-55-15,31 13-119 16,-5 4-230-16</inkml:trace>
  <inkml:trace contextRef="#ctx0" brushRef="#br1" timeOffset="80448.14">21672 1688 752 0,'0'0'17'0,"0"0"15"15,0 0 60-15,0 0-49 16,0 0 6-16,125-80-25 0,-103 60-18 15,-9 2 3 1,-2 6-9-16,-6 2 0 0,-5 4 6 16,0 6-3-16,0 0 8 15,-9 0-11-15,-11 0 0 16,-2 2-7-16,4 8 11 16,7 0-4-16,4 6 11 15,7 0-11-15,0 2 9 16,7 2-9-16,15-4 0 15,2 0 8-15,-3-4-8 16,-1 0 0-16,-7 2 0 16,-2-2 3-16,-4 5-4 15,-3-4 1-15,1-1 0 16,1-1-2-16,3-4 4 0,3-3-2 16,5-4 2-16,5 0-2 15,7 0 8-15,3-6-8 16,-1-12 0-16,-2-4-2 15,-4-6 2-15,-6-2 0 16,-3-2-3-16,-7-2 8 16,-5 6 1-16,-4 4-5 15,0 8 8-15,0 8 51 16,-6 6-40-16,-10 2-7 16,-4 0-1-16,-2 20-9 15,2 10 12-15,4 4-15 16,10 2 0-16,6-4 6 15,0-4-6-15,0-7 0 16,20-8-2-16,6-4 4 16,5-8-7-16,8-1-21 0,-2 0-31 15,3 0 20-15,-4 0-38 16,-5-8-121-16,-7-2-73 16</inkml:trace>
  <inkml:trace contextRef="#ctx0" brushRef="#br1" timeOffset="81761.39">22595 1546 576 0,'0'0'44'0,"0"0"-15"16,0 0 59-16,0 0-41 15,0 0 28-15,0 0-74 16,-85-26 8-16,71 48-5 16,1 4-4-16,2 4 0 15,7-2 1-15,4-2 5 16,0-8-7-16,0-6 1 0,6-8 0 15,7-4 7 1,3 0-4-16,4 0 15 0,-2-18-4 16,-1-8-9-16,1-4 7 15,1-6-12-15,-4-1 0 16,1-3 7-16,-1 3-2 16,-1-4-1-16,-3 1 13 15,-5 4-5-15,-4 6 38 16,-2 10-21-16,0 8-8 15,0 8 29-15,0 4-46 16,0 0-4-16,0 28-8 16,-8 12 8-16,-1 8-3 15,7 5 3-15,2-3 0 16,0-6-6-16,9-10 6 0,13-4 0 16,7-10-3-16,7-4-1 15,-1-2 3-15,7-6-44 16,1-2-68-16,-1-2-21 15,2-4-77-15,1 0-239 16</inkml:trace>
  <inkml:trace contextRef="#ctx0" brushRef="#br1" timeOffset="82827.56">23923 1066 495 0,'0'0'341'16,"0"0"-296"-16,0 0 21 15,0 0-45-15,0 0-21 16,0 0 0-16,-21 173 14 16,21-63-14-16,0 17 0 15,0 11 7-15,0 14-7 16,-2 14 0-16,-9-1-3 16,-1-16-33-16,2-25 17 0,-3-34-33 15,1-27 20-15,-1-22 23 16,-10-17 9-16,-3-11 0 15,-3-13 7-15,-1 0-6 16,1-19-2-16,6-21-36 16,2-14 29-16,5-14-5 15,8-16 13-15,5-14-26 16,3-14 6-16,5-1-2 16,17 11 15-16,5 15-21 15,0 21 28-15,2 14 4 16,-1 12-3-16,6 6 16 15,-2 10 13-15,1 8-12 16,-2 8 7-16,-4 8-25 0,-8 0 0 16,-5 0-3-16,-3 12 3 15,-4 8-1-15,1 0-1 16,0-2 2-16,-2-4 3 16,1-4-3-16,-1-6 0 15,2-2 3-15,2-2 2 16,-1 0 0-16,5 0 33 15,-1-4-19-15,-2-12 7 16,0-2-17-16,-4 0-6 16,-7-2 30-16,0 6-24 15,0 2 19-15,-4 6-1 16,-13 4-22-16,2 2 10 0,-1 0-15 16,6 0 0-16,3 0-3 15,5 0 3-15,2 6 0 16,0-2-1-16,9-2 2 15,15-2 19-15,7 0-20 16,5 0 0-16,-3-12 9 16,1-10-9-16,-5-4 0 15,-7-1-2-15,-7-1 7 16,-5 2 2-16,-8 7-7 16,-2 5 0-16,0 3 2 15,-4 8-2-15,-17 3-4 16,-6 0 1-16,-2 0 3 15,0 11 5-15,12 7-5 0,8 0 0 16,9 4 13-16,0 0-13 16,22 3 1-16,9-3-2 15,3-2 6-15,-5-4-2 16,-9 0-3-16,-7-2 0 16,-7-4-4-16,-6 4 7 15,0-2-3-15,0 2 0 16,0-2 4-16,0-4 13 15,0-2-17-15,0-4 0 16,0 0 5-16,0-2-4 16,17 0 3-16,7 0-1 15,5 0-3-15,2-10-6 0,1 0-75 16,-3 0-121 0,-6 0-72-16</inkml:trace>
  <inkml:trace contextRef="#ctx0" brushRef="#br1" timeOffset="84959.56">25205 1672 580 0,'0'0'127'15,"0"0"-70"-15,0 0 27 16,0 0-11-16,0 0 2 16,0 0-59-16,39-28-16 15,-15 14 1-15,-2-2 1 16,-1-2 23-16,-4 0-25 16,-5 0 11-16,-8-3 18 15,-4 3-10-15,0 3-5 0,0 3-5 16,0 2 0-1,-4 7 21-15,-10 3-30 0,-6 0-6 16,-5 18 4-16,-1 15 2 16,3 9-4-16,6 2 2 15,5 0 4-15,12-8-7 16,0-6 5-16,0-7-9 16,25-10 6-16,10-7-1 15,10-6-12-15,9 0-14 16,-1-8-55-16,-4-12-13 15,-7-6-24-15,-4 0 2 16,-4-2 63-16,-6-2 30 16,-5 2 27-16,-7 0 7 15,-5 2 24-15,-3 8 37 0,-6 2-6 16,-2 6-7 0,0 2 19-16,0 2-23 0,0 3-29 15,-2 3-7-15,-8 0-13 16,-7 0 16-16,-2 13-16 15,-4 9 16-15,-1 4 5 16,4 2-12-16,6 2-5 16,4-2-6-16,5-4 6 15,5-4-4-15,0-8-2 16,0-2 0-16,0-6 5 16,15-4-5-16,4 0 3 15,0 0-3-15,1-12 6 16,-1-6 2-16,-4-4-8 0,-3 2 0 15,-6-2 10-15,1 6-7 16,-7 4-1-16,2 4 17 16,-2 6-4-16,0 2 15 15,0 0-30-15,0 0-17 16,0 18 17-16,0 6-2 16,0 4 0-16,0-2 2 15,0-4-6-15,6-8-1 16,6-6-6-16,3-6 13 15,5-2 0-15,7 0 0 16,2-12 1-16,2-8-1 16,-2-4 3-16,-3-2-4 15,1 0 1-15,-2 0 0 16,-2 0-1-16,-4 6 2 0,-3 4-2 16,-3 4 1-16,-1 3 0 15,-2 4 1-15,-1 3-1 16,-4-1 0-16,-2 3-2 15,-3 0 4-15,0 0-4 16,0 0 0-16,0 0-1 16,-3 0-9-16,-17 3 12 15,-7 13 0-15,-4 6 1 16,4 4 3-16,2 2 1 16,8 0-5-16,5-2 0 15,10-2-3-15,2-6 3 16,0-4-3-16,16-4-2 15,9-4 5-15,2-6-2 0,1 0-4 16,3 0-19 0,-2 0 2-16,-4-8-59 0,0-6-8 15,-7 2-15-15,-5 0-10 16,0-2-13-16,-4 2-132 16</inkml:trace>
  <inkml:trace contextRef="#ctx0" brushRef="#br1" timeOffset="85461.4">26306 1161 581 0,'0'0'138'0,"0"0"-81"16,0 0-22-16,0 0-27 15,0 0-8-15,0 0 44 16,-69 166-33-16,61-90-4 0,0 2-7 15,-3-3 9 1,5-9-18-16,2-18 9 0,4-18-20 16,0-16 18-16,0-12 4 15,0-2 12-15,0 0 52 16,2-22-18-16,9-10-23 16,3-4-25-16,-4-4 0 15,1 6 4-15,1 6-1 16,-1 12 2-16,-1 10-5 15,0 6 4-15,-1 0-12 16,1 6 8-16,2 18-15 16,-3 6 15-16,2 2 1 0,-2 0-1 15,4-4-3 1,3-4-11-16,8-6-2 0,7-8-78 16,10-6-106-16,5-4-261 15</inkml:trace>
  <inkml:trace contextRef="#ctx0" brushRef="#br1" timeOffset="85666.12">27083 1478 659 0,'0'0'344'0,"0"0"-344"16,0 0-11-16,0 0 11 15,0 0 1-15,0 0-1 0,-6 102-2 16,10-80-57-16,6-6-85 16,-4-6-26-16,3-10-73 15</inkml:trace>
  <inkml:trace contextRef="#ctx0" brushRef="#br1" timeOffset="85842.73">27050 1279 734 0,'0'0'69'0,"0"0"-69"15,0 0 0-15,0 0-8 0,0 0-10 16,0 0-19-16,-11 44-81 16,20-18-193-16</inkml:trace>
  <inkml:trace contextRef="#ctx0" brushRef="#br1" timeOffset="88159.59">27137 1481 357 0,'0'0'131'16,"0"0"-30"-16,0 0-37 15,0 0-1-15,0 0-35 16,0 0-12-16,34 77-4 16,-30-67-12-16,-2-2-1 15,1-4 1-15,-3-4 0 16,2 0 24-16,0 0 0 0,3-12 8 15,-1-6-18-15,3-8 15 16,1 1 8-16,2 2-6 16,1 0-26-16,3 9 40 15,-6 5-45-15,1 6 2 16,-1 3-3-16,4 0 1 16,1 0-3-16,1 12-4 15,-5 7 7-15,1 1-12 16,2-2 12-16,1-4-12 15,5-3-4-15,2-6-4 16,5-5 16-16,-1 0 4 16,3 0 0-16,0-10-2 0,0-10 2 15,-1-2 0 1,-6-7 3-16,1 1-3 0,-6-2 6 16,-4 6 9-16,-6 4 7 15,-5 6 42-15,0 4-40 16,0 6 19-16,0 2-13 15,0 2-11-15,0 0-19 16,-5 10-11-16,2 14 11 16,3 5-17-16,0 0 7 15,18 1-4-15,9 1-3 16,0-5-1-16,-4 0-1 16,-6-5-57-16,-8-6 10 15,-7-3 44-15,-2-6-17 16,0-2-28-16,-15-2 48 15,-14 0-2-15,-5-2 18 16,3 0 1-16,4 0 4 0,9-2 33 16,12-8 39-16,6 0-37 15,0-4-25-15,16 2-12 16,15-4-8-16,9-2-24 16,5-6-28-16,-1-1 53 15,-2-4-32-15,-6-4 33 16,-2-3 5-16,-8-4 2 15,-2-2 7-15,-8-2 6 16,-5 2-9-16,-11 2 66 16,0 10-33-16,0 9-8 15,-6 12 10-15,-13 9-22 0,-4 0-3 16,-6 18-12 0,-3 24 11-16,8 10 9 0,1 8-21 15,8 0-2-15,3 1 0 16,8-6 0-16,4-5-61 15,0-11-41-15,20-15-29 16,7-10 73-16,-3-10 18 16,-4-4 33-16,-9 0 3 15,-1-4 8-15,-8-15-8 16,-2 0-4-16,0-5-1 16,0-1 0-16,0 2 10 15,-6 1-1-15,-4 8 7 16,6 3 31-16,-1 8 58 0,5 0 13 15,0 3-100 1,0 0-9-16,0 0-9 0,13 13 9 16,8 0 2-16,-1-4-1 15,4-1-2-15,3-7 1 16,-1-1 0-16,1 0 17 16,2 0-12-16,0-5 12 15,0-9-3-15,-2-3-13 16,-4-3 6-16,-6-2-7 15,-3 0 0-15,-8 2 0 16,-6 2 0-16,0 6-4 16,0 4-2-16,-16 8-2 15,-5 0 8-15,-2 0-5 0,5 0 5 16,7 8 6-16,5 4-4 16,6 2-2-16,0 2 4 15,19-2-2-15,12 2 3 16,3-4-5-16,-5 4 1 15,-9 0-8-15,-7 5 8 16,-5 1-1-16,-8 1 3 16,0 2-3-16,0-5 0 15,0-2 0-15,0-4 1 16,0-6-12-16,0-4 2 16,4-4-8-16,17 0 12 15,6 0-7-15,7-16 11 16,0-7-3-16,-1-2 4 15,-2-5-2-15,-5-5 9 0,-3 2-3 16,-7 2 13-16,-5 7 13 16,-7 10 15-16,-4 6-5 15,0 8 2-15,0 0-22 16,0 0-20-16,0 16-3 16,-11 8 2-16,5 6 2 15,4-1-2-15,2-5 1 16,0-2-18-16,0-8 9 15,17-5-11-15,1-4 7 16,2-5 12-16,2 0 2 16,-1 0 1-16,-4-18-2 15,1-2 0-15,-5-2 24 0,1-4-24 16,1-1 12-16,-3 1-4 16,1 4-3-16,-7 6 0 15,-2 8-5-15,-4 6 3 16,0 2-9-16,0 2 6 15,0 20-6-15,-6 8 3 16,-5 3 5-16,5-4-4 16,6-3-14-16,0-5-33 15,0-7 47-15,8-6-21 16,13-8 18-16,2 0 0 16,6 0 10-16,-2-7-5 15,2-11 0-15,-4-1 0 16,0-3-2-16,-4-3 2 15,4 0 0-15,-5 2 0 16,3 3 2-16,-6 4-3 0,-3 6 1 16,-7 4 0-16,-5 6 2 15,-2 0-2-15,0 0-1 16,-2 0-9-16,-21 12 10 16,-4 10 12-16,0 2-12 15,8 0 6-15,5 1 4 16,14-6-10-16,0-1 0 15,14-4 2-15,19-3 0 16,7-7-2-16,5-4-3 16,2 0 3-16,2-7-13 15,4-12 13-15,-2-8-3 16,-3-3 2-16,-7-3 2 0,-5-6 7 16,-7-5 3-16,-9-6 12 15,-9-6 45-15,-7-4-67 16,-4 3 6-16,0 7 18 15,-12 14 22-15,-11 16 14 16,-4 16-22-16,-4 4-36 16,-5 26 5-16,1 26-8 15,2 16 0-15,8 8-2 16,12 3 4-16,8-7-5 16,5-11-53-16,5-16-20 15,21-10 42-15,5-13-14 16,3-12-1-16,0-9 29 15,-1-1 14-15,-2-4 0 16,-6-18-2-16,-8-3-27 16,-6-5 32-16,-6-1-55 0,-5-3-16 15,0 0 2-15,-16 6-8 16,-9 4-4-16,2 10 63 16,2 6 21-16,7 6 109 15,10 2-70-15,4 0-25 16,0 0 0-16,18 2 82 15,14 8-8-15,3-2-81 16,7-2-5-16,-1-2 15 16,-6 0-17-16,-4 0 0 15,-6 4 11-15,-5 2 1 0,-9 4 15 16,-6 2-15 0,-5 6-5-16,0 0 14 0,0 2-21 15,-2-2 0-15,-3-1 2 16,3-6 1-16,2-4-6 15,0-5-13-15,0-6-54 16,13 0-55-16,2 0-157 16</inkml:trace>
  <inkml:trace contextRef="#ctx0" brushRef="#br1" timeOffset="88277.57">29657 1173 577 0,'0'0'122'0,"0"0"38"16,0 0-80-16,0 0-36 0,0 0-44 15,0 0-50 1,7-30-28-16,-1 51-121 0,6 4-146 16</inkml:trace>
  <inkml:trace contextRef="#ctx0" brushRef="#br1" timeOffset="88843.22">29795 1367 488 0,'0'0'60'0,"0"0"45"16,0 0-28-16,0 0-7 15,0 0-26-15,0 0-5 16,39 86-36-16,-29-86 5 16,7 0 11-16,0 0-12 15,1-8 14-15,-3-7-12 16,-3-6-2-16,-4-3 28 16,-3-2-34-16,-5 0 4 0,0 4 9 15,0 2 2-15,-9 8 11 16,-13 4-25-16,-5 4 3 15,0 2 3-15,0 2-8 16,8 0 0-16,5 0-1 16,5 2 5-16,5 4-8 15,4 0 4-15,0 0 0 16,8 0 11-16,17 2-9 16,0 0-2-16,4-2 0 15,-2 2 6-15,-8 0-5 16,1 2-1-16,-7 2 0 15,-1 2-3-15,-7 1 3 0,-5-1 0 16,0-7-4-16,0 0 11 16,0-6-15-16,4-1 8 15,7 0 0-15,5-4 24 16,8-18-22-16,5-3-2 16,0-4 7-16,-3 3 2 15,-1 4 28-15,-2 6-12 16,-3 6-2-16,-1 4 22 15,2 6-38-15,1 0-7 16,-4 6 0-16,-2 18 1 16,-6 4-2-16,-5 8 1 15,-5-2 0-15,0 1-5 0,0-2 5 16,0-4-46 0,0-4 2-16,0-4-95 0,4-11-192 15</inkml:trace>
  <inkml:trace contextRef="#ctx0" brushRef="#br1" timeOffset="89899.25">31068 1299 863 0,'0'0'56'0,"0"0"-15"15,0 0 68-15,0 0-65 16,0 0-22-16,0 0-13 16,0 24-9-16,0 6 0 15,0-2 0-15,0-1 6 16,0-8-12-16,-2-1-21 15,0-5-39-15,-1-5-53 16,-4-8-123-16,3 0-14 16</inkml:trace>
  <inkml:trace contextRef="#ctx0" brushRef="#br1" timeOffset="90060.59">31068 1299 577 0,'4'-138'117'0,"1"116"-25"16,-3 6 5-16,0 6-30 15,0 7 0-15,0 3-67 16,0 0-12-16,0 0-94 16,-2 18-39-16,0 11 16 15,0 1-162-15</inkml:trace>
  <inkml:trace contextRef="#ctx0" brushRef="#br1" timeOffset="90113.53">31068 1299 198 0</inkml:trace>
  <inkml:trace contextRef="#ctx0" brushRef="#br1" timeOffset="90467.5">31068 1299 198 0,'158'109'388'0,"-156"-109"-366"0,2 0 99 0,3 0 15 0,0 0-61 16,0-14 7-16,1-4-54 15,3-3-24-15,3-1 36 16,-3-2-40-16,3 2 5 16,-5 0-5-16,-3 4 5 15,0 6-4-15,-3 4-1 16,-3 6 0-16,0 2 8 15,0 0-8-15,0 0-4 16,0 0-3-16,0 8 4 16,0 10-3-16,-5 6 6 15,5-2 0-15,0 2-8 0,0-2 8 16,10-4 0 0,7 1-1-16,4-4 3 0,-4-1 9 15,-1-2-11-15,-5-2 0 16,-4-2-3-16,-5-2 3 15,-2 1 0-15,0-3-4 16,0 2 8-16,-7-5-2 16,-4 2-2-16,-2-3 0 15,3 0-11-15,4 0 10 16,4 0-39-16,2 0-33 16,0 0-92-16,0 0-68 15,0 0-287-15</inkml:trace>
  <inkml:trace contextRef="#ctx0" brushRef="#br1" timeOffset="90916.72">31112 1087 555 0,'0'0'66'0,"0"0"-60"16,0 0-4-16,0 0 32 15,0 0-1-15,0 0 23 16,-29 22-28-16,39-22-4 16,5 0 8-16,-1 0-13 15,-8 0-6-15,-2 0 10 16,-1-10-8-16,-3-1 24 16,0 0-15-16,0 3-15 15,-7-1 51-15,-9 5-54 16,3 4-3-16,-1 0-3 15,3 0 4-15,3 0-15 0,3 10 10 16,0 5-65-16,5 0-18 16,0-2-141-16,8-9-276 15</inkml:trace>
  <inkml:trace contextRef="#ctx0" brushRef="#br1" timeOffset="100908.75">1074 3575 757 0,'0'0'46'0,"0"0"-46"15,0 0 31-15,0 0 32 16,0 0-35-16,0 0 30 16,0 0-31-16,10-78-3 15,-10 78 29-15,0 0-37 16,-19 0-16-16,-18 8 0 0,-5 22 4 16,-2 10-10-16,-5 10 6 15,9 2 0-15,5-2 0 16,3-6 0-16,19-11-2 15,8-7-2-15,5-12 0 16,29-8-1-16,7-6-3 16,11-2 8-16,-5-30-14 15,0-13 14-15,-1-6-5 16,-10-14-3-16,-2 1 3 16,-10 0-7-16,-3 4 11 15,-9 4 1-15,-3 4 1 0,-4 6-1 16,0 9 0-1,0 13 18-15,-2 12 13 0,-2 12 0 16,-5 0-31 0,-3 26-17-16,-3 18 10 0,-3 15 7 15,7 11-2-15,5 4 2 16,6 0-4-16,0-13 0 16,17-18-41-16,12-18 26 15,4-17 7-15,7-8 10 16,1 0-13-16,3-15 0 15,-3-13-25-15,-1-8 38 16,-9-4-17-16,-6 4 18 16,-12 0-7-16,-11 8 8 15,-2 8 0-15,0 6 9 0,0 10 18 16,0 4 28 0,-5 0-41-16,-5 22-3 0,-4 14-15 15,3 10 4-15,7-2 0 16,4-4 7-16,0-6-7 15,0-10 0-15,15-6-71 16,3-10-69-16,-1-8-36 16,1 0-177-16</inkml:trace>
  <inkml:trace contextRef="#ctx0" brushRef="#br1" timeOffset="101041.73">1346 3381 300 0,'0'0'337'0,"0"0"-333"16,0 0-8-16,0 0 2 16,0 0-127-16,0 0-177 15</inkml:trace>
  <inkml:trace contextRef="#ctx0" brushRef="#br1" timeOffset="101707.31">1624 3242 901 0,'0'0'68'0,"0"0"-68"15,0 0 87-15,0 0-78 16,0 0-8-16,-47 121 27 16,47-27-26-16,4 28 4 15,16 19-6-15,3 17 4 16,-1 8 4-16,-2-11-8 15,-2-17-36-15,-3-32 10 16,-6-29-12-16,-9-27 38 16,0-18-1-16,-17-14 4 15,-14-12 10-15,-7-6-11 16,-1-14-2-16,4-23 39 16,1-14-31-16,8-14 9 15,10-13 11-15,12-12-9 16,4-14 0-16,17-9-19 15,19-5-10-15,11-6 8 0,7-5-33 16,4 3 3-16,1 6 18 16,1 12 12-16,-6 19-4 15,-11 19 6-15,-15 20 0 16,-10 22 36-16,-11 14-21 16,-7 12 7-16,0 2 16 15,-2 4-32-15,-23 32 3 16,-8 22-9-16,1 21 0 15,9 17 12-15,9 14-11 16,14 10-1-16,0 8 0 16,2 1 1-16,14-9-8 15,-1-12-17-15,1-15-43 0,-3-21 52 16,-4-18-20-16,-7-14 14 16,-2-10 20-16,0-5 2 15,-17-6-7-15,-8-5 6 16,-2-4 0-16,-2-6-3 15,2-4 9-15,3 0-6 16,4-6 10-16,2-16-6 16,7-10 8-16,7-12-12 15,4-10 0-15,2-12-9 16,23-9-76-16,4-5-89 16,2 0-112-16</inkml:trace>
  <inkml:trace contextRef="#ctx0" brushRef="#br1" timeOffset="102158.57">1963 3651 521 0,'0'0'113'16,"0"0"-26"-16,0 0 9 16,0 0-59-16,0 0 30 15,46-104-39-15,-30 80-7 16,-1-2 26-16,-1 2-37 15,-5 0-7-15,-3 4 0 16,-4 4 2-16,-2 3 11 16,0 8-10-16,0 5-1 0,0 0 14 15,-15 0-19 1,-3 4-6-16,3 16 3 0,-1 8 6 16,7 6-1-16,7 2-2 15,2 4 0-15,0-4 0 16,9-6 0-16,11-5-7 15,2-10 1-15,-2-1 4 16,-2-6-9-16,-9-2-4 16,-3-2-3-16,-6 3 11 15,0-3-3-15,0 2-8 16,0 3 16-16,-8 0 4 16,-1-4 6-16,-1 2-8 15,8-6 0-15,2-1 15 16,0 0-14-16,0 0-1 15,0 0-19-15,0 0-45 16,2 0-32-16,10-4-72 0,1-4-45 16</inkml:trace>
  <inkml:trace contextRef="#ctx0" brushRef="#br1" timeOffset="102759.73">2250 3651 680 0,'0'0'156'0,"0"0"-146"0,0 0 9 15,0 0-9-15,0 0 5 16,64-102-4-16,-48 78-11 15,-7-6 21-15,-3 2-21 16,-6-2 0-16,0 2 16 16,0 8-15-16,0 4 14 15,-10 10 18-15,-6 6-27 16,-2 0 2-16,-2 4-8 16,-3 21 0-16,6 8 4 15,5 7-4-15,4 4 1 16,8-2-3-16,0-4 5 15,2-6 4-15,20-8-7 16,3-7 0-16,0-8 2 0,-4-4 0 16,0-5-2-1,-8 0 0-15,-4 0 1 0,-4 0-2 16,-3 0 1-16,-2 0 0 16,0 0 3-16,0 0-3 15,0 0 0-15,0 0-1 16,0 0 6-16,0 0 4 15,0 0-9-15,0 0 0 16,0 0 1-16,0 0-1 16,0 0 0-16,0 0-1 15,0 0 4-15,0 0-1 16,0 0-2-16,0 0 0 0,0 0-12 16,2 0-3-16,-2 0-30 15,0 0-17-15,4 0-32 16,3 0 33-16,2 0-29 15,2 0-68-15,-4-3-190 16</inkml:trace>
  <inkml:trace contextRef="#ctx0" brushRef="#br1" timeOffset="103823.37">2107 3657 492 0,'0'0'100'16,"0"0"-23"-16,0 0 11 15,0 0-36-15,0 0 17 16,0 0-34-16,18-78 2 15,-5 56-6-15,-3 0-15 0,-2-2 38 16,-3 2-49-16,-3 0 6 16,-2 2 6-16,0 5 3 15,0 4-4-15,-5 1-7 16,-8 8 0-16,0 0 22 16,-5 2-31-16,-4 0 0 15,-1 24 8-15,1 8-5 16,2 10 4-16,8 6-7 15,4 0 2-15,8-4-1 16,0-9-1-16,0-9-6 16,25-8 3-16,1-7-14 15,8-7-27-15,-1-4-12 16,-2 0-127-16,-4 0-110 16</inkml:trace>
  <inkml:trace contextRef="#ctx0" brushRef="#br1" timeOffset="104342.82">2297 3695 670 0,'0'0'117'0,"0"0"-103"0,0 0 33 15,0 0-38-15,0 0 6 16,0 0 11-16,38-118-13 16,-36 84 4-16,-2 2-13 15,0-2 1-15,0 2 29 16,0 1-34-16,-2 8 0 16,-12 6 30-16,1 10-19 15,0 4 5-15,-5 3-16 16,-3 0 2-16,0 9 22 15,0 17-24-15,7 6 1 16,8 0 14-16,6-2-12 16,0-8-2-16,20-2-1 0,11-6 0 15,5-6 19 1,-1-4-19-16,-3 0 0 16,-3 0 7-16,-9 4-6 0,-5 8-2 15,-3 2 0-15,-6 10 1 16,1 2-1-16,-5 4 1 15,0 2 0-15,-2-4 1 16,0-5 0-16,2-5-2 16,4-4-7-16,2-6-5 15,1-4 9-15,2-2-30 16,3-4-43-16,1-2 15 16,1 0-89-16,4 0-58 15,-3-2-314-15</inkml:trace>
  <inkml:trace contextRef="#ctx0" brushRef="#br1" timeOffset="105488.34">2613 3753 736 0,'0'0'31'16,"0"0"53"-16,0 0-29 15,0 0-16-15,23-116-15 16,-6 80-15-16,-1 0-9 16,-9 4 0-16,-7 2 23 15,0 8-20-15,0 6 11 0,-5 10 26 16,-13 6-14-16,-1 0-10 16,-8 10-16-16,4 18 1 15,5 8 13-15,5 6-14 16,9 0 0-16,4-4 3 15,0-8-1-15,13-8-2 16,16-12 0-16,8-6 0 16,2-4-6-16,1 0 6 15,-3-19 0-15,-10-8 0 16,0-3 2-16,-8-4-4 16,-2 0 2-16,-7 4 0 15,-7 2 12-15,-3 6-8 16,0 8 4-16,0 6 23 15,0 6 2-15,0 2-23 16,0 0-10-16,0 12-1 0,0 14-11 16,0 6 12-16,0-2 0 15,0-2-6-15,9-6-2 16,4-8-6-16,3-6-8 16,-1-8 21-16,8 0-11 15,-3-4 12-15,-3-16 0 16,2-6 3-16,-6 0-3 15,-5-2 5-15,-2 4-5 16,-2 6 0-16,-2 4 28 16,-2 8-26-16,0 4 14 15,0 2 0-15,0 0-16 16,0 0-1-16,0 22-12 0,0 2 13 16,2 2-5-16,7-4 5 15,-1-6-16-15,9-2 1 16,1-10 1-16,3-4 8 15,6 0 0-15,2-8 6 16,0-12-10-16,0-2 10 16,-6-2-13-16,-6-2 11 15,-1 4-2-15,-3-4 2 16,-4 4-1-16,-4 0 3 16,-5 0-3-16,0 2 3 15,0 4 0-15,0-1 11 16,-5 3-3-16,-4 3 16 15,3 0-13-15,1 0 9 0,1-6 22 16,0-3-38-16,-2-6-2 16,4-2 18-16,2-2-2 15,0 6 3-15,0 4-11 16,0 8 0-16,0 8 37 16,0 4-38-16,0 4-9 15,-2 34-15-15,2 16 15 16,0 14 1-16,0 7-1 15,0-3 0-15,0 2 6 16,0-10-6-16,12-12-10 16,9-15-29-16,4-18-23 15,0-9-5-15,0-10-10 0,-6 0-48 16,-1-8-23-16,-9-18-3 16,-5-4-19-16,-4-4 10 15,0-2 160-15,-6 4 37 16,-14 6 94-16,-4 6-37 15,5 8 26-15,9 4 13 16,3 4 24-16,7 4-44 16,0 0-68-16,0 0-45 15,7 0-10-15,22 0 10 16,8 0 9-16,7-2-9 16,1-2-2-16,-3-2-5 15,-4 2-78-15,-9 0-147 16,-11 0-64-16</inkml:trace>
  <inkml:trace contextRef="#ctx0" brushRef="#br1" timeOffset="107536.93">3987 3621 1210 0,'0'0'1'0,"0"0"1"15,0 0-4-15,0 0-6 16,0 0-20-16,0 0-109 16,-8-2-184-16,8 10-186 15</inkml:trace>
  <inkml:trace contextRef="#ctx0" brushRef="#br1" timeOffset="109421.45">4926 3369 602 0,'0'0'77'0,"0"0"-32"15,0 0 75-15,0 0-63 0,0 0 20 16,0 0-31-16,0-93-22 16,0 95-24-16,0 29-27 15,0 10 21-15,0 16 10 16,-11 7-4-16,-1 8 0 15,-1 0 1-15,2-10 3 16,4-14-4-16,3-20 0 16,2-15-3-16,2-9 8 15,0-4 1-15,0 0 26 16,0-32-12-16,0-17-6 16,2-17-14-16,6-6 0 15,2-4 3-15,3 0-3 16,1-3-2-16,3 5-2 0,4 10 8 15,-2 16-3 1,-3 18-1-16,-7 18-2 0,-3 12-7 16,2 0 9-16,5 20-9 15,5 24 0-15,3 14 9 16,-2 10-4-16,-4 9 4 16,1-5 0-16,-3-4-5 15,3-10 5-15,-3-16-9 16,1-10 0-16,-8-12-26 15,-4-5 20-15,-2-6-46 16,0-3-56-16,-8 2 19 16,-21-6-35-16,-7-2-220 15</inkml:trace>
  <inkml:trace contextRef="#ctx0" brushRef="#br1" timeOffset="109614.28">4696 3625 539 0,'0'0'103'15,"0"0"-53"-15,0 0 8 16,0 0 27-16,0 0-30 16,0 0-23-16,-7-30-13 15,38 16-17-15,12-4 45 16,10-2-44-16,10 0 6 16,4 4-18-16,0 4 5 15,-7 4-79-15,-9 8-111 16,-11 0-91-16</inkml:trace>
  <inkml:trace contextRef="#ctx0" brushRef="#br1" timeOffset="110347.62">5304 3693 261 0,'0'0'277'0,"0"0"-227"15,0 0 54-15,0 0-8 16,0 0 25-16,0 0-112 15,31-62-8-15,-6 24 13 16,-2-2-14-16,-4 0 0 0,-3 0-1 16,-5 2 4-1,-5 6 1-15,-2 7-4 0,-4 10 0 16,0 8 11-16,0 3 12 16,0 4-5-16,-10 0-11 15,-3 0 11-15,1 3-26 16,4 16 8-16,6 6-2 15,2 1-3-15,0 2 10 16,10-2-7-16,17 0 2 16,0-2-19-16,0-2 17 15,-2 0-50-15,-10-4-29 16,-6 2 36-16,-7-4-37 16,-2-4 37-16,0-2 29 15,-4-2 16-15,-8-3-3 16,-1-4 8-16,5-1-5 15,0 0 59-15,6 0-26 16,2 0 3-16,0-6-22 0,5-22-4 16,17-8-15-16,3-2 5 15,2-2-9-15,-6 4 3 16,-5-2-7-16,-5 4 7 16,-6 4 1-16,-5 3 10 15,0 8 24-15,0 4-23 16,0 5 46-16,-3 9 14 15,-3 1-42-15,-3 0-6 16,1 0-13-16,0 0 8 16,6 11-11-16,2 10-2 15,0 2 0-15,14 2 2 16,13-1 1-16,4-1-2 0,2 0-1 16,-2 1 0-16,-6-4-15 15,-8 0-9-15,-8-6-9 16,-4 0 25-16,-5-6 2 15,0 2-4-15,0 0 9 16,0-2 2-16,-11 4-1 16,-7-2 0-16,2 0 0 15,-1-2 5-15,5-2-5 16,4-2-2-16,3-2-3 16,5-2-82-16,0 0-10 15,0 0-70-15,0 0-166 16</inkml:trace>
  <inkml:trace contextRef="#ctx0" brushRef="#br1" timeOffset="111455.06">5840 3429 450 0,'0'0'161'16,"0"0"-127"-16,0 0 65 16,0 0-8-16,0 0-53 15,0 0-5-15,0-37-9 16,0 37-24-16,0 13-6 15,2 13 4-15,6 4 4 16,3 0 7-16,1-2-9 16,3-6 0-16,1-8 7 15,1-6-5-15,4-6 1 0,-3-2-6 16,-3 0 15-16,3-4 3 16,-3-14-15-16,-4-2 0 15,-1-6 12-15,-4 0-11 16,-1 0 19-16,-1 6-8 15,-2 4 3-15,0 7 30 16,0 5-26-16,2 4-14 16,-4 0 6-16,2 0-11 15,0 3-14-15,7 17 9 16,-1 4 5-16,6 0-2 16,-1-2 2-16,3-6 0 15,1-6-3-15,-1-4 3 16,4-6 0-16,-2 0 0 15,3-8 1-15,-2-12 7 16,1-4-8-16,-5 0 0 0,-1 2 10 16,1 4 5-16,-7 5-8 15,-4 8 1-15,-2 0-6 16,-2 5 29-16,0 0-31 16,3 0-12-16,-1 9 11 15,2 11 0-15,0 1 1 16,3 0 0-16,2-5 0 15,0-2-1-15,2-6 1 16,-2-6-1-16,4-2-1 16,1 0 4-16,1-10 1 15,-2-8-3-15,1-4 1 16,-1 0 7-16,-3 4-8 0,-2 2 0 16,-3 7 4-16,-3 5-4 15,0 1 4-15,-2 3-4 16,0 0 0-16,2 0-10 15,3 0 9-15,2 14-1 16,-1 4 1-16,1-2 2 16,-3-4-1-16,6 0 0 15,-4-8 0-15,1 0-4 16,1-4 4-16,-1 0 0 16,2 0 4-16,0-6-1 15,2-10 1-15,-4-2-4 16,2-2 4-16,-5 6 0 15,1 1-4-15,-3 9 0 0,-2 3 8 16,0 1-7-16,0 0-1 16,4 0-7-16,4 0 3 15,0 12-9-15,3 4 13 16,5-3-1-16,1 1-6 16,6-1-3-16,2-5-21 15,4-6-16-15,0-2 9 16,0 0 34-16,0-5-30 15,0-10 15-15,-6-3 18 16,-2-4-3-16,-5 0 4 16,-3-1 5-16,-5 0 0 15,-3 1 48-15,-3 4-44 16,-2 5-1-16,0 5 41 16,0 6-22-16,0 2 15 0,-7 0-37 15,-8 12-1-15,1 17 8 16,1 4-12-16,9 3 0 15,4 0 6-15,0-1-1 16,2-5-3-16,21-8-2 16,3-8-6-16,5-8-6 15,8-6-22-15,3 0-41 16,-3-10-51-16,-3-6-172 16</inkml:trace>
  <inkml:trace contextRef="#ctx0" brushRef="#br1" timeOffset="113122.15">7963 3288 524 0,'0'0'96'0,"0"0"-24"15,4-134 55-15,-1 94-33 16,-1 10-12-16,-2 10-31 16,2 10 35-16,-2 8-71 15,2 2-13-15,4 8-2 16,3 28-22-16,1 14 22 15,-2 10 0-15,1 4 3 16,-2 0-2-16,0-3-1 16,-3-11-29-16,-2-16-13 15,1-10-31-15,-3-14 26 0,0-6 7 16,-16-4 4-16,-15 0 35 16,-10-12-86-16,2-10 50 15,-9-6 37-15,4 0 0 16,4 1 13-16,9 4 32 15,11 5 27-15,9 8 19 16,9 3-54-16,2 3 4 16,15 3-36-16,27-4-5 15,18 4-1-15,19-2-1 16,6-1-34-16,2-1-8 16,-6-8-52-16,-4-2 28 15,-8-6 40-15,-14-1-2 16,-13-4 26-16,-17-2-7 15,-16 0 11-15,-9 0 17 16,0 0 27-16,-13 4 28 0,-12 2-1 16,2 8-24-16,-1 8-9 15,0 6-36-15,-1 0 10 16,1 26-11-16,3 14-1 16,6 12 0-16,4 4 6 15,6 6-5-15,3 3 3 16,0-1-4-16,0-2 0 15,2-14-16-15,0-16-16 16,0-18 8-16,0-14 22 16,0 0 4-16,2-14 15 15,10-18-15-15,-4-4 7 16,1 0 28-16,-3 6-35 0,0 5-1 16,-2 10 15-16,-2 9-15 15,0 4 2-15,2 2-3 16,3 0-3-16,5 13-17 15,3 10 19-15,1 3 1 16,3 0-2-16,4-4 2 16,4-4 0-16,6-6-18 15,3-10-13-15,3-2 18 16,0 0-33-16,-3-10 23 16,-5-8 23-16,-7-6-3 15,-9 0 2-15,-4 0 1 16,-5 2 0-16,-6 2 28 15,0 6-19-15,0 4 34 0,-14 6-6 16,1 4-30 0,-3 0-4-16,-2 8-3 0,0 12 0 15,7 3-4-15,2 2 4 16,4 1 0-16,5-4-6 16,0-6-1-16,0-4-15 15,12-8 1-15,3-4 8 16,4 0 1-16,-2-2 12 15,-1-12 0-15,-3-4 7 16,-5 0 1-16,0 0 0 16,-6 2 3-16,0 4-10 15,-2 4 38-15,0 4-30 16,0 4-6-16,2 0-3 16,-2 0-4-16,5 0-5 0,3 9 8 15,4 6 2-15,1-3-7 16,5-3 6-16,4-4-4 15,5-5-1-15,6 0 5 16,0-10-2-16,4-10 2 16,-4-6 0-16,-2-6-1 15,-2-4 1-15,-5-4 0 16,-6-5 13-16,-7-1 4 16,-6-2 5-16,-5 0-18 15,0 8-3-15,-5 10 47 16,-8 12-31-16,5 12 8 15,-2 6 6-15,-1 10-31 16,3 26 0-16,-2 16-5 0,6 10 5 16,4 2 6-16,0-4-6 15,0-4-7-15,16-10-4 16,11-13-53-16,6-13 3 16,0-16-38-16,-2-4-12 15,-8 0 31-15,-8-16-62 16,-11-7-125-16</inkml:trace>
  <inkml:trace contextRef="#ctx0" brushRef="#br1" timeOffset="113250.87">9027 3258 331 0,'0'0'245'0,"0"0"-42"0,0 0-80 16,0 0-103-16,0 0-20 16,0 0 2-16,83-10 26 15,-34 4-28-15,0 2-1 16,-5-2-13-16,-9 4-117 15,-12 0-73-15</inkml:trace>
  <inkml:trace contextRef="#ctx0" brushRef="#br1" timeOffset="115246.08">10458 2930 786 0,'0'0'53'0,"0"0"-2"16,0 0 11-16,0 0-28 16,0 0 4-16,0 0-38 15,-29 1-10-15,29 64 4 16,0 15 6-16,7 2 7 16,-1 2-7-16,1-6-3 15,-7-9-16-15,0-17-65 16,0-14-60-16,0-20-28 0,0-18-178 15</inkml:trace>
  <inkml:trace contextRef="#ctx0" brushRef="#br1" timeOffset="116253.4">10081 3142 136 0,'0'0'627'16,"0"0"-627"-16,0 0 15 15,0 0-31-15,0 0 17 16,0 0-1-16,96 46 9 16,-26-42-9-16,9-4 7 0,8 0-7 15,-2-6 0 1,-9-10-11-16,-14-4-1 0,-13 2-34 16,-15-2 32-16,-16-2-15 15,-9-4 0-15,-9-4 29 16,0-5 20-16,0 2 52 15,-7-2-33-15,-7 3-11 16,-1 8 13-16,1 8-8 16,3 10 4-16,3 6-15 15,0 2-5-15,0 37-25 16,-1 12 8-16,7 16 0 16,2 5 1-16,0 2-1 15,0 0 8-15,0 0-8 16,2-7-6-16,0-21-5 15,0-16-9-15,0-18 5 0,3-12 15 16,-1 0 20-16,6-20 72 16,1-12-90-16,-1-4 9 15,0 0 1-15,-4 4-12 16,-1 7 0-16,-1 9 2 16,-2 10 4-16,2 6-12 15,4 0 5-15,1 11-24 16,6 14 8-16,3 4 17 15,2 3 0-15,2-2-3 16,5-6 1-16,0-6 0 16,4-8-13-16,0-8 15 15,2-2-13-15,-2 0 13 0,1-16-7 16,-5-4 6 0,-5-6 1-16,-7 1-1 0,-7 0 1 15,-6-2 0-15,-2 5 3 16,0 4-3-16,-2 8 0 15,-14 10 18-15,-3 0-16 16,2 10 2-16,-3 22-4 16,5 8 0-16,8 2 6 15,7 1-6-15,0-7 0 16,15-8 2-16,14-8 1 16,5-10 0-16,-1-10-3 15,0 0 0-15,-2-6 0 16,-2-16 0-16,-4-6-2 15,-2-2-3-15,-10 0 2 16,-5-1-5-16,-6 4 8 0,-2 0 0 16,0 4-1-16,0 6 8 15,-4 5-7-15,-5 4 14 16,1 8-12-16,1 0 9 16,0 0-11-16,5 0 0 15,2 14 0-15,0 0 0 16,0 0 0-16,14 0 3 15,3-1 2-15,1-1-1 16,-5 2-4-16,-3-4 0 16,-4 2-4-16,-1-1 4 15,-1 0 0-15,0-1-4 16,3 2 10-16,2-2-12 0,4 0 6 16,3-2-28-1,8-4 16-15,3-2-70 0,4-2-65 16,8 0 10-16,0 0-171 15</inkml:trace>
  <inkml:trace contextRef="#ctx0" brushRef="#br1" timeOffset="116703.45">11648 3338 681 0,'0'0'55'0,"0"0"-12"15,0 0 40-15,0 0-34 0,4-120-12 16,-6 106-32-16,-11 6 50 16,1 6-46-16,-1 2 2 15,-2 0 0-15,-3 14-9 16,-3 16 31-16,8 6-29 15,5 0-2-15,6 3 19 16,2-7-21-16,0-2 0 16,4-6 1-16,20-8 1 15,7-8-4-15,12-8-15 16,7 0-52-16,8-16-50 16,3-8-193-16</inkml:trace>
  <inkml:trace contextRef="#ctx0" brushRef="#br1" timeOffset="117688.87">12350 3234 785 0,'0'0'59'0,"0"0"-43"16,0 0 44-16,0 0-6 16,0 0 11-16,0 0-30 0,-52-62-35 15,28 62 0-15,-2 20 21 16,-1 8-21-16,2 2 0 16,7 4 5-16,7-4-1 15,4 1 1-15,7-5-5 16,0-10-23-16,0-7 19 15,13-6-18-15,12-3 22 16,2-3-1-16,0-15 2 16,-2-4 11-16,-4 0-12 15,-5-3 0-15,-5 3 29 16,-5 1-19-16,-6 5 7 16,0 8 16-16,0 6-8 15,0 2-6-15,0 0-19 16,0 4-8-16,0 18-5 15,0 3 13-15,0 0 0 0,10-3-3 16,3-5 5-16,5-8-7 16,2-4-7-16,2-5 12 15,5 0 4-15,0-6-4 16,0-16 0-16,2-3 0 16,-5-3 4-16,-4-2-1 15,-4 0-3-15,-7 0 0 16,-3 4 3-16,-6 2-3 15,0 6 0-15,0 6-3 16,0 8 3-16,-11 4-4 16,-5 0-7-16,1 0 11 15,1 6-12-15,6 6 12 0,5 2-6 16,3-2 6-16,0-2 0 16,9 0-5-16,16-4 5 15,4-2 0-15,0 0 3 16,-4 0-3-16,-10 4 0 15,-7 4-5-15,-2 4 12 16,-4 2-18-16,-2 2 9 16,0 1 2-16,0-2 0 15,4-5 0-15,7-1-4 16,7-8 0-16,7-5 1 16,6 0-8-16,7-1 8 15,1-16 3-15,-1-2-1 16,-1-6 5-16,-6-3-4 15,-8-2 2-15,2-4 2 16,-2 0 2-16,-8 2-6 0,-3 4 0 16,-8 8 15-16,-4 10-9 15,0 6 17-15,-4 4 0 16,-13 2-20-16,-2 24 0 16,-3 12-3-16,3 6 0 15,11 0 15-15,8-2-15 16,0-6 0-16,4-8-1 15,25-10 4-15,6-7-6 16,8-11-5-16,6 0-40 16,5-3 18-16,4-12-112 15,-8-3-112-15,-5-3-96 16</inkml:trace>
  <inkml:trace contextRef="#ctx0" brushRef="#br1" timeOffset="121493">14554 2857 514 0,'0'0'117'16,"0"0"-66"-16,0 0 119 16,0 0-94-16,0 0-23 15,0 0-30-15,0 0-20 16,-43 0 14-16,20 37-16 0,2 8 0 15,0 4 30-15,8-3-21 16,4-6-6-16,6-4-4 16,3-8 7-16,0-8-3 15,5-6-4-15,11-6 0 16,2-6 6-16,-1-2-1 16,4 0-3-16,-2 0-2 15,-1-8 9-15,-5-6-6 16,-5 0-3-16,-4-4 0 15,-4 2 13-15,0 0-13 16,0 4-1-16,-12 2-1 16,-1 4 4-16,-3 2-8 15,1 4 6-15,-1 0-7 16,1 0-6-16,2 0 13 0,4 10-33 16,4 2-44-16,5 2-34 15,0-4-43-15,0-2-25 16,9-4-163-16</inkml:trace>
  <inkml:trace contextRef="#ctx0" brushRef="#br1" timeOffset="121854.36">14704 3003 596 0,'0'0'82'0,"0"0"-5"0,0 0 14 16,0 0-29-16,0 0-54 15,0 0-7-15,-8 35 21 16,3-3-19-16,5-2 13 16,0-4-16-16,0-4 0 15,7-8 3-15,11-6-2 16,-1-6-1-16,2-2 7 16,3 0-7-16,-2-10 32 15,0-10-32-15,-2-4 3 16,-5-4 21-16,-9 2-24 15,-4-2 2-15,0 2-5 16,0 1 11-16,-15 6 11 16,-3 5-19-16,-4 3 1 15,0 9 0-15,-3 2-1 16,5 0-6-16,0 5 4 0,4 10-29 16,10 7-2-16,6-1-99 15,0-2-82-15,4-2-96 16</inkml:trace>
  <inkml:trace contextRef="#ctx0" brushRef="#br1" timeOffset="122155.49">15282 2945 745 0,'0'0'156'0,"0"0"-119"0,0 0-6 16,0 0-3-16,0 0 1 15,0 0 20-15,-56 123-13 16,36-81-36-16,-2 4 24 16,-1-2-24-16,4-6 0 15,1-6 3-15,5-11-3 16,3-7-17-16,8-9-13 15,-2-2-28-15,-3-3-11 16,-2 0-82-16,-4 0-69 16,0-21-318-16</inkml:trace>
  <inkml:trace contextRef="#ctx0" brushRef="#br1" timeOffset="122321.79">15012 2891 741 0,'0'0'110'16,"0"0"-98"-16,0 0 56 16,0 0-68-16,0 0-9 15,0 0 7-15,9 58-45 16,4-26-156-16,1 4-276 16</inkml:trace>
  <inkml:trace contextRef="#ctx0" brushRef="#br1" timeOffset="122483.47">15231 3305 727 0,'0'0'75'0,"0"0"-42"15,0 0 28-15,0 0 1 16,0 0-48-16,0 0-11 16,0 4-3-16,0-4 0 15,0 4-75-15,0-3-89 16,-7-1-139-16</inkml:trace>
  <inkml:trace contextRef="#ctx0" brushRef="#br1" timeOffset="123721.82">16514 2894 394 0,'0'0'390'0,"0"0"-323"16,0 0 32-16,0 0-21 15,0 0-71-15,0 0 4 16,0 31 2-16,0 18-8 16,-5 2-5-16,1 0 15 15,0-3-11-15,-3-6-4 16,4-10 0-16,1-10 3 16,0-10-2-16,2-6-1 15,0-6 0-15,0 0 9 16,0 0 10-16,0 0 28 0,0-24-11 15,0-10-20 1,4-6-16-16,8-2 0 0,1-6 0 16,3-4 6-1,1-2 2-15,-1-1-8 0,2 11 0 16,-5 14 2-16,-4 14 4 16,-7 10-2-16,-2 6-4 15,5 0 0-15,0 10-5 16,1 22 2-16,3 12 2 15,2 4 1-15,1 2 5 16,0 1-5-16,0-5 0 16,1-4 5-16,-2-10-5 15,1-6 0-15,-4-8-6 16,-1-8-35-16,-5-4-22 0,-2-4-39 16,0-2-108-16,0 0 12 15,-17-2-203-15</inkml:trace>
  <inkml:trace contextRef="#ctx0" brushRef="#br1" timeOffset="123912.43">16463 3080 567 0,'0'0'113'16,"0"0"-13"-16,0 0 19 16,0 0-22-16,0 0-38 15,0 0-45-15,-14-10-13 0,50 6-1 16,11 0 0-1,1-2 0-15,2 0 0 0,-1-2-74 16,-9 2-86-16,-4-2-87 16,-12-3-291-16</inkml:trace>
  <inkml:trace contextRef="#ctx0" brushRef="#br1" timeOffset="124254">16898 2894 352 0,'0'0'146'0,"0"0"-50"15,0 0 0-15,0 0-25 16,0 0 30-16,0 0-50 16,19-39-18-16,-19 39-9 15,0 0-24-15,0 8 48 16,0 18-15-16,0 6 3 0,0 3 21 16,-2 1-36-16,2-3 7 15,0-4-9-15,0-5-17 16,2-4 44-16,14-6-40 15,-1-2 0-15,-1-4 21 16,1-2-19-16,-3 0 2 16,-1-4-10-16,-5-2 10 15,1 2-1-15,2-2-9 16,6 0 0-16,8 0-2 16,8-4 2-16,5-8-40 15,-1 0-29-15,-4 4-38 16,-4 0 35-16,-7 0-118 15,-9 2-93-15,-4 2-211 16</inkml:trace>
  <inkml:trace contextRef="#ctx0" brushRef="#br1" timeOffset="124653.97">17236 2956 200 0,'0'0'386'16,"0"0"-380"-16,0 0 51 15,0 0 63-15,0 0-34 16,0 0 6-16,0-79-25 16,0 79-37-16,0 0-3 0,0 17-15 15,0 8-12 1,7 5 48-16,3 2-37 0,7-1 0 16,0-5-8-16,3-7 5 15,3-4 0-15,4-9-8 16,2-6 0-16,-1 0 14 15,-1 0-9-15,-3-10 2 16,-3-10-7-16,-6-7 6 16,-9-2 26-16,-1-6-29 15,-5 1 23-15,0 0-2 16,-7 4-16-16,-8 8 2 16,1 4 6-16,3 10-10 15,7 4 20-15,2 4-26 16,0 0-12-16,-1 0 1 15,1 0-65-15,0 16 4 0,2 0-106 16,0-4-245 0</inkml:trace>
  <inkml:trace contextRef="#ctx0" brushRef="#br1" timeOffset="126084.96">18234 2957 198 0,'0'0'444'0,"0"0"-374"0,0 0 22 16,0 0-43-16,0 0-24 15,0 0-24-15,4 0 0 16,-4 24 18-16,0 5-17 16,0-5 10-16,0-4-12 15,0-4-6-15,0-8-10 16,0-2-35-16,0-6-82 16,0 0-38-16,0 0-142 15</inkml:trace>
  <inkml:trace contextRef="#ctx0" brushRef="#br1" timeOffset="126240.25">18227 2797 376 0,'-2'-20'144'0,"0"8"-41"16,0 6-27-16,2 4-39 16,0 2-34-16,0 0-3 15,0 0-22-15,0 6 0 16,0 6-64-16,0 2-209 15</inkml:trace>
  <inkml:trace contextRef="#ctx0" brushRef="#br1" timeOffset="126333.18">18234 2957 347 0</inkml:trace>
  <inkml:trace contextRef="#ctx0" brushRef="#br1" timeOffset="127151.31">18234 2957 347 0,'100'28'60'0,"-98"-6"25"0,0 1-48 0,-2 1-5 0,3-4-11 0,0-2-9 16,-3-8-7-16,0-2-5 16,0-6 0-16,2-2 10 15,-2 0 23-15,2 0 37 16,-2-4 9-16,0-14-52 16,0-6 21-16,0 2-22 15,4-1-10-15,1 4 0 16,1 9-1-16,0-1-8 15,2 10-7-15,-2-2 0 16,3 3-7-16,1 0 7 0,0 0-1 16,-1 8 1-16,0 10 1 15,-2 0-1-15,-3 5-1 16,-1-5 1-16,1 0 1 16,2-4-1-16,-1-4-10 15,4-4-4-15,4-4-10 16,1-2 10-16,6 0-20 15,2-4 9-15,1-14 20 16,-4-6-15-16,-1-3 20 16,-3 0 2-16,-1-1 1 15,-5 1 11-15,-3 9 30 16,-3 4-17-16,-3 6 30 0,2 4-28 16,-2 4-25-16,0 0 24 15,0 0-28-15,0 0-3 16,0 0-10-16,7 17 13 15,4 2-2-15,9-1 2 16,4 0-5-16,3-4 4 16,2 1-33-16,0-5 19 15,-4-4-15-15,-7 0-8 16,-9-3 38-16,-5 2-51 16,-4-1 28-16,0 2 6 15,-2 0-3-15,-16 0 19 16,-2 0 0-16,0 0 2 15,1 0-7-15,7-2 6 0,5-4 0 16,7 0 2 0,0 0-1-16,0 0 2 0,11 0-3 15,14-4-24-15,-1-14 17 16,5-2-22-16,-2-6 15 16,-5-5 14-16,0-2 1 15,-3-6 14-15,-2-5 19 16,-3-6-22-16,-4 0 29 15,-3 2-38-15,-5 12-3 16,-2 11 42-16,0 14 6 16,0 11 11-16,0 0-59 15,-11 20 16-15,-5 24-19 0,1 10 3 16,-1 6 0 0,5 3 8-16,5-5-8 0,6-4-14 15,0-10-34-15,0-14-46 16,15-10 60-16,7-12-8 15,1-8-4-15,0 0-5 16,-2-2-83-16,0-16-99 16</inkml:trace>
  <inkml:trace contextRef="#ctx0" brushRef="#br1" timeOffset="127618.58">19034 2938 493 0,'0'0'127'0,"0"0"-105"0,0 0 28 15,0 0-8-15,0 0-38 16,0 0 18-16,27 0-22 16,-10 0 7-16,1 0-1 15,0 0-6-15,-2 0 0 16,-3 0 3-16,3 0 1 16,-2-8 9-16,-2-6-13 15,-1-1 0-15,-1-3 10 16,-6 0-5-16,-2 2-5 15,-2 6 14-15,0 2-2 16,0 6 17-16,0 2-29 16,-11 0 0-16,-5 0 1 0,4 2-1 15,2 8 0-15,6 2 7 16,4 0 2-16,0 0 8 16,20 0-17-16,11-2 0 15,9 0 34-15,-2-2-34 16,-7 2 0-16,-9 4 19 15,-11 2-17-15,-6 2 10 16,-5 6-12-16,0 2 0 16,0-1 17-16,-5-1-17 15,3-8 0-15,0-4 0 16,2-4 4-16,0-4-2 16,0-4-2-16,0 0-25 15,12 0 21-15,7 0-92 16,8-2-107-16,-2-10-253 15</inkml:trace>
  <inkml:trace contextRef="#ctx0" brushRef="#br1" timeOffset="127832.07">19705 3106 947 0,'0'0'108'16,"0"0"-78"-16,0 0 25 0,0 0-45 16,0 0 16-1,0 0-8-15,0 84-13 0,-5-56-5 16,-4-2-41-16,-2-1-123 16,0-7-181-16</inkml:trace>
  <inkml:trace contextRef="#ctx0" brushRef="#br1" timeOffset="129741.27">20418 2779 402 0,'0'0'45'0,"0"0"16"0,0 0-18 15,0 0-34-15,0 0 34 16,0 0-23-16,0-2-9 16,0 2 30-16,0 0 2 15,0 0 23-15,0 0-30 16,0 0-10-16,0-2 18 16,0 2-22-16,0 0 3 15,0 0 13-15,0-2-27 16,0 2 29-16,0-2-40 15,0 2 6-15,0 0 10 16,0 0-16-16,0 0 0 16,0 0 0-16,0 14 6 0,4 12 20 15,0 8-25 1,-2 0 6-16,-2 4 1 0,0-2-6 16,0-1-4-1,0-3-4-15,0-6-70 0,0-8-27 16,0-6-123-16,0-10-100 15</inkml:trace>
  <inkml:trace contextRef="#ctx0" brushRef="#br1" timeOffset="130102.99">20584 2867 688 0,'0'0'73'0,"0"0"-69"15,0 0 39-15,0 0-35 0,0 0 41 16,0 0-28-16,6 100-19 16,0-73 7-16,3-7-9 15,4-6 0-15,1-8 6 16,4-4-1-16,-1-2 2 16,1 0 16-16,-1 0-13 15,-3-12 22-15,-1-9-32 16,-2-1 1-16,-8-3 35 15,-3-1-36-15,0-1 8 16,0 1-2-16,-7 4 0 16,-8 6 16-16,-1 6-22 0,-2 4 1 15,4 6 7-15,-1 0-8 16,-1 0-6 0,3 6-10-16,5 10-62 0,5 2-70 15,3-6-116-15</inkml:trace>
  <inkml:trace contextRef="#ctx0" brushRef="#br1" timeOffset="130385.68">21182 2771 547 0,'0'0'334'0,"0"0"-314"15,0 0 47 1,0 0-49-16,0 0 6 0,0 0-12 16,0 88 7-16,0-42 5 15,0 6-19-15,0 5-3 16,-4-1-2-16,-6 0 7 16,4-12-14-16,1-10 7 15,-1-12-19-15,4-10 18 16,-3-8-56-16,-4-2-29 15,2-2-62-15,-4 0-72 16</inkml:trace>
  <inkml:trace contextRef="#ctx0" brushRef="#br1" timeOffset="130556.08">21059 2857 91 0,'0'0'730'16,"0"0"-671"-16,0 0 77 15,0 0-79-15,0 0-34 16,0 0-23-16,-11-2 0 16,14 28-16-16,10 2-24 15,-3 2-188-15,0 1-122 16</inkml:trace>
  <inkml:trace contextRef="#ctx0" brushRef="#br1" timeOffset="130702.88">21255 3184 787 0,'0'0'167'0,"0"0"-163"0,0 0 108 16,0 0-77-16,0 0-1 15,0 0-20-15,21 8-5 16,-13-2-18-16,1-2-85 16,-2-4-324-16</inkml:trace>
  <inkml:trace contextRef="#ctx0" brushRef="#br1" timeOffset="132617.57">22192 2641 732 0,'0'0'51'0,"0"0"78"0,0 0-37 15,0 0-84-15,0 0-8 16,0 0 6-16,0 54-6 16,0-2 21-16,0 6-20 15,0 0 27-15,0 0-28 16,0-4 0-16,0-8 4 15,2-10-3-15,4-15-1 16,5-9 0-16,3-10 1 16,3-2 15-16,8 0-16 15,4-14 0-15,2-8 9 0,0-6-9 16,-4-2-1 0,-10 2-4-16,-3 3 5 0,-5 10-3 15,-7 6 3-15,0 7 0 16,-2 2-1-16,0 0 1 15,2 6-10-15,0 17 7 16,6 4 3-16,3-3 0 16,-3-2 0-16,6-5 0 15,4-7 4-15,-2-4-4 16,-1-6 1-16,-1 0-1 16,-4 0 2-16,-3-4-1 15,-3-14-1-15,-4-4 0 16,0-3-2-16,0-1 2 15,-6 1 0-15,-12 3-2 16,-2 4 6-16,0 5-8 0,0 7 4 16,4 4 0-16,3 2 0 15,7 0 0-15,-2 0-6 16,8 14 4-16,0 0-33 16,8 1 14-16,18-4-59 15,8-3-43-15,6-4 42 16,2-4-3-16,1 0 3 15,-1 0-11-15,-3 0 60 16,-1-5 32-16,-1-10 45 16,-8 3 32-16,-8 3 0 0,-7-2-24 15,-7 3 28 1,-5 2 0-16,-2 2-30 0,0 2 43 16,0 0-52-16,-5 2-26 15,-13 0-1-15,-9 0-11 16,-1 14-4-16,-1 8 0 15,7 0 9-15,3 3-11 16,11-2 2-16,4-5 0 16,4-4-4-16,0-3 4 15,0-8-7-15,12-3 1 16,11 0 6-16,6 0-4 16,-2-15 4-16,0-3 0 15,-6-3 6-15,-2 3-4 16,-6 0-2-16,-6 7 6 15,-5 2-3-15,-2 5 48 0,0 4-41 16,0 0-3-16,0 0-7 16,0 2-6-16,0 18 6 15,0 3-6-15,7-1-12 16,6-3 3-16,11-1-26 16,7-8-41-16,7-3 25 15,5-7-28-15,1 0 24 16,1 0 6-16,-5-10 32 15,-7-6 11-15,-6-1 17 16,-12 2-5-16,-7 1 54 16,-8 1 20-16,0 4 1 15,-2 2 9-15,-19 5-58 0,-8 2-1 16,-6 0-25-16,-3 14 0 16,-3 8 28-16,10 2-21 15,6-2 2-15,13 0-9 16,9-3 7-16,3-7-24 15,3-6 17-15,21-6-18 16,10 0 12-16,3-2-46 16,3-20 8-16,1-6 9 15,-6-5 25-15,-1 0-3 16,-5-8 11-16,-5-1 2 16,-6-2 7-16,-2-4-2 15,-10 0 16-15,-4 2 1 16,-2 10 1-16,0 11 45 0,0 16-44 15,-4 9 20-15,-9 0-25 16,-3 26-16-16,-4 20-3 16,5 8 0-16,1 6 8 15,5-2 6-15,9-6-14 16,0-5 0-16,0-11 1 16,12-8-1-16,16-10-20 15,10-10-39-15,7-8-81 16,6 0-83-16,0-18-343 15</inkml:trace>
  <inkml:trace contextRef="#ctx0" brushRef="#br1" timeOffset="133128.97">23755 2687 631 0,'0'0'238'0,"0"0"-208"15,0 0 41-15,0 0-51 16,0 0-20-16,0 0 0 16,-9 106 55-16,-13-38-43 15,-2 6 0-15,-5 5 8 0,-4 5-14 16,-2 4-2-16,4-5-4 16,7-18-54-16,6-14 38 15,14-23-35-15,4-16-57 16,0-12 1-16,2 0-62 15,20-8-251-15</inkml:trace>
  <inkml:trace contextRef="#ctx0" brushRef="#br1" timeOffset="133717.84">24141 2809 840 0,'0'0'65'16,"0"0"-52"-16,0 0 46 0,0 0-56 16,0 0-2-16,73-104 16 15,-73 104-17-15,0 0-23 16,-22 0 15-16,-7 14 8 16,-2 8-5-16,0 2 5 15,6-2 0-15,9-4 10 16,12-2-9-16,4-2 4 15,0-2-5-15,16 0 4 16,8-2 1-16,3 0-5 16,-1-2 0-16,-1-1 3 15,-10 2-3-15,-5 1 0 16,-10 2-20-16,0 2-14 0,0 3 29 16,-18-6-16-16,-2 2 11 15,2-5 10-15,4-2 0 16,3-4 0-16,3-2-2 15,5 0 2-15,3 0 13 16,0 0-13-16,16-16-18 16,17-7-21-16,10 0-14 15,3-8-6-15,4-3-20 16,-4-4 34-16,1-6 28 16,-3-4-21-16,-1-6 20 15,-5-4 14-15,-7 0 8 16,-8 5 16-16,-13 11 26 15,-8 14 14-15,-2 14 47 0,0 12-7 16,-12 2-75-16,-11 16-6 16,-2 22-8-16,3 16-2 15,4 11-9-15,10 3 1 16,0 2-14-16,6 0 1 16,2-6-68-16,-2-5-95 15,2-16-126-15</inkml:trace>
  <inkml:trace contextRef="#ctx0" brushRef="#br1" timeOffset="134633.06">24511 2863 321 0,'0'0'19'0,"0"0"36"16,0 0 45-16,-38-106 37 16,34 98-66-16,1 6-71 15,3 2-36-15,0 0-44 16,0 0 33-16,11 2 39 15,4 4 16-15,4 0-6 16,-4 0 25-16,1 2 7 16,-8 2 5-16,1 0-24 15,-4 2 8-15,0 4 26 16,-5 0-41-16,2 2 1 16,2 0 10-16,0 1-17 15,7-4 9-15,3-5-11 16,1-2 1-16,6-5 5 15,6-3-6-15,-1 0-2 16,1 0-1-16,-3-14 6 0,-6-4-2 16,-5-3-1-16,-8 1 3 15,-5 0 36-15,0 0-15 16,0 2 4-16,-7 6 27 16,-6 4-21-16,-3 4-26 15,3 4-8-15,2 0 9 16,4 0 2-16,5 0-10 15,2 0-1-15,0 0 0 16,0 0 0-16,2 0-2 16,14 0 2-16,2 0 0 0,2-6 1 15,-2-6-1 1,-1 0 0-16,-5-2 0 0,-4 4 1 16,-3 0 8-16,-3 4-9 15,-2 4 2-15,0 2 16 16,0 0-18-16,0 0 0 15,-7 0 1-15,1 0 1 16,4 0-3-16,2 0 1 16,0 10 0-16,0 2 8 15,15 0-5-15,7 2-3 16,-1 0 5-16,-4 0-3 16,-5 2-3-16,-6 2 1 15,-6 2 0-15,0 2 2 16,0-2 5-16,0 0-7 15,0-3 9-15,5-6-3 0,5-3 0 16,9-4-6-16,5-4 0 16,8 0-1-16,-1 0 1 15,-2-5-16-15,-3-12 13 16,-4 2-1-16,-6-4-3 16,-5-1 6-16,-4 0 1 15,-3 0 18-15,-4 2-12 16,0 0 13-16,0 6 26 15,0 2-14-15,0 4 8 16,0 4-17-16,0 2-20 16,-7 0 16-16,-10 10-15 15,-3 12-3-15,1 6 11 16,9 4-7-16,8-4 6 16,2 0-10-16,0-8 0 0,20-6 5 15,13-8-1-15,11-3-8 16,10-3-4-16,4 0-88 15,0-6-23-15,-7-11-297 16</inkml:trace>
  <inkml:trace contextRef="#ctx0" brushRef="#br1" timeOffset="135579.6">26244 2719 935 0,'0'0'58'16,"0"0"1"-16,0 0 38 0,0 0-88 15,0 0-9-15,0 0-6 16,2 44 6-16,2-10 1 16,6-2-1-16,-2-6-18 15,-1-6-12-15,2-6-62 16,-2-8-39-16,-3-6-109 16,-1 0-131-16</inkml:trace>
  <inkml:trace contextRef="#ctx0" brushRef="#br1" timeOffset="135734.71">26298 2566 597 0,'-7'-10'150'0,"0"5"-120"0,2 5 37 16,1 0-51-16,0 0-12 16,4 0-8-16,0 12-75 15,0 3-70-15,0 2-89 16</inkml:trace>
  <inkml:trace contextRef="#ctx0" brushRef="#br1" timeOffset="137181.31">26472 2731 609 0,'0'0'22'16,"0"0"-4"-16,0 0 29 15,0 0-26-15,0 0 53 16,15 118-47-16,-13-96-18 15,2-8 2-15,-2-4-10 0,3-4 7 16,0-6-8-16,-1 0 0 16,5 0 34-16,2-10 2 15,0-14-32-15,0-4 26 16,-2-2-3-16,1 4 42 16,-2 6-50-16,-1 6-11 15,-1 6 18-15,-3 8-26 16,-1 0-6-16,3 0 5 15,1 8-6-15,3 12-3 16,0 0 9-16,2 0 1 16,0-4-1-16,7-4 1 15,-1-6-1-15,8-6 0 0,-2 0 2 16,1 0-3-16,-2-8 2 16,3-12 0-16,-3-4-4 15,1-6 4-15,-6-2 0 16,-1 0 1-16,-7-1 2 15,-1 11 22-15,-5 7-19 16,-3 7-3-16,0 6 52 16,0 2-50-16,3 0-5 15,-3 4-10-15,4 20 3 16,2 10-6-16,7 0-8 16,10 0-37-16,4-6 20 15,2-4-74-15,-4-6-3 16,-6-6 10-16,-5-4 32 0,-10-2 59 15,-4-4-12 1,0 2 8-16,0-4 18 0,-14 0 10 16,-3 0 22-16,-1 0 3 15,5 0 23-15,6-6 38 16,5-2-60-16,2-4-32 16,2 0-8-16,24-6-50 15,5-2-14-15,8-2 39 16,1-6-11-16,-2-4 40 15,-1-4-18-15,-6-6 18 16,-4-5 23-16,-6-7-20 16,-8 0 11-16,-4 0 8 0,-9 8 24 15,0 12 27-15,0 10 4 16,-2 12-29-16,-10 12 35 16,-5 0-83-16,-3 30 2 15,-1 18 14-15,4 12-7 16,5 6 4-16,10 2-13 15,2 0 0-15,0-5-12 16,0-9-2-16,16-12-75 16,5-14 12-16,0-14-8 15,2-8 62-15,-5-6 0 16,-1 0 22-16,-5-8-2 16,-6-12 3-16,-3-2-7 15,-3-8 3-15,0 0-4 16,0-2 1-16,-9 6 7 15,-3 5 0-15,1 10 64 0,7 7-22 16,2 4 20-16,2 0-57 16,0 0 2-16,0 18-5 15,0 6-2-15,19-4 0 16,4-4-7-16,4-8 7 16,4-4-19-16,0-4 18 15,0 0 2-15,0-2-9 16,-2-14 8-16,-2-5 0 15,-5-2 1-15,-8-1-1 16,-8-1 0-16,-6 3 2 16,0 3 6-16,0 5-10 15,-6 5 2-15,-15 7 0 16,2 2 7-16,-4 0-4 16,3 7-3-16,7 8 15 0,9 1-15 15,4 3 29-15,0 1-29 16,2-4 0-16,20 0 9 15,7-2-9-15,0-4 0 16,-5 2-1-16,-5-2 8 16,-9 2-7-16,-3 2 0 15,-5 0 0-15,2 2-4 16,-4-2 5-16,6-2-1 16,-2-2 0-16,7-6-10 15,5-4 6-15,5 0-14 16,4 0 18-16,2-4-6 0,0-12 6 15,-3-4-1 1,-2-2-4-16,1-2 10 0,-7 0 24 16,-3 2-29-16,-5 1 1 15,-3 7 53-15,-2 7-30 16,-3 5-19-16,0 2 21 16,0 0-23-16,0 0-6 15,0 0-13-15,0 0 16 16,0 4-6-16,0 1 7 15,0 2-2-15,0-1 0 16,0-5-2-16,0 3-6 16,0-1-47-16,-3-1-40 15,0-2 0-15,3 0-40 16,0 0-126-16</inkml:trace>
  <inkml:trace contextRef="#ctx0" brushRef="#br1" timeOffset="138251.81">28345 2791 776 0,'0'0'80'0,"0"0"-59"0,0 0 85 16,0 0-63-16,0 0 1 15,0 0-44-15,2-4 0 16,-2 4-6-16,0 18 6 16,0 4 0-16,-11 4 0 15,-9 4 5-15,-2 3-15 16,-3 0-67-16,3-5-148 15,5-6-154-15</inkml:trace>
  <inkml:trace contextRef="#ctx0" brushRef="#br1" timeOffset="139974.62">29178 2364 749 0,'0'0'166'16,"0"0"-166"-16,0 0-4 15,0 0 4-15,0 0 1 16,0 130-1-16,0-90 0 16,0 0-5-16,0-5-101 15,0-9-7-15,0-10-95 16</inkml:trace>
  <inkml:trace contextRef="#ctx0" brushRef="#br1" timeOffset="140333.06">29352 2468 627 0,'0'0'173'15,"0"0"-152"-15,0 0-12 16,0 0-1-16,0 0-6 15,0 0 15-15,0 78-17 16,2-50 6-16,14-6-4 16,8-5-2-16,3-7 0 0,2-9 8 15,4-1-3-15,-4 0-4 16,-2 0-1-16,-2-15 2 16,-10-10 8-16,-3-3-4 15,-8-4-1-15,-4-2 40 16,0 2-17-16,0 4-20 15,-11 6 12-15,-7 6-8 16,-9 8 15-16,0 4-27 16,0 4-8-16,-2 0 7 15,1 10-1-15,6 12-40 16,-1 4-65-16,10 0-112 16,13 0-146-16</inkml:trace>
  <inkml:trace contextRef="#ctx0" brushRef="#br1" timeOffset="140597.66">30087 2334 778 0,'0'0'113'16,"0"0"-112"-16,0 0 16 15,0 0 6-15,0 0 43 16,0 0-49-16,-58 160 5 16,43-94-8-16,-1 2-14 15,1-11 3-15,5-9-3 0,4-14-33 16,2-10 30-16,-3-10-44 16,-2-8-59-16,-4-6-93 15,-3 0-217-15</inkml:trace>
  <inkml:trace contextRef="#ctx0" brushRef="#br1" timeOffset="140761">29829 2370 648 0,'0'0'226'15,"0"0"-218"-15,0 0-6 16,0 0-2-16,0 0 2 0,0 0 12 15,18 132-14-15,4-90-208 16</inkml:trace>
  <inkml:trace contextRef="#ctx0" brushRef="#br1" timeOffset="140918.37">30185 2789 1044 0,'0'0'87'15,"0"0"-86"-15,0 0 18 16,0 0 8-16,0 0-27 16,0 0-5-16,16 0-185 0,-7 0-451 15</inkml:trace>
  <inkml:trace contextRef="#ctx0" brushRef="#br1" timeOffset="141915.04">31041 2191 711 0,'0'0'89'0,"0"0"-20"16,0 0 39-16,0 0-106 16,0 0 21-16,0 0-23 15,4 95 1-15,3-13 21 16,-1 2-3-16,-3 2-18 15,-3-3 7-15,0-11-8 16,0-16 0-16,0-20 0 16,0-20 0-16,0-10 0 15,0-6 5-15,0 0 62 16,0 0 36-16,0-20-56 0,0-8-36 16,0-10-2-16,0-2-9 15,9 1 0-15,6 10-3 16,1 11 7-16,1 7-8 15,0 9-4-15,7 2 8 16,-2 2-22-16,5 19 22 16,2 1-5-16,-7 2-1 15,-6 0-12-15,-11 0 7 16,-5 2-24-16,-2 0-33 16,-23-2 51-16,-6-4-38 15,-12-4 20-15,-10-4 17 16,-3-4-20-16,0 0-2 15,14-4 7-15,13-2-12 0,13 0 0 16,14-2-88-16,2 0-13 16,16 0-155-16</inkml:trace>
  <inkml:trace contextRef="#ctx0" brushRef="#br1" timeOffset="142999.01">31373 2759 587 0,'0'0'161'0,"0"0"-136"15,0 0 47-15,0 0-8 16,84-113-37-16,-74 86 5 16,-4-1-20-16,1-3-11 15,-5 1-2-15,-2 6-19 0,0 6-9 16,0 4 20-16,0 8-12 16,-4 4 10-16,-7 2 9 15,-1 0 4-15,1 0-2 16,0 2 1-16,2 10 15 15,5 2 41-15,4 0-52 16,0 2-5-16,20 1 20 16,9-3-6-16,2 1 29 15,-4-3-43-15,-5 2 5 16,-6 0-10-16,-6 4 5 16,-5 3-2-16,-5-1 2 15,0 0-6-15,0 0 1 16,3-2-15-16,1-2-9 0,7-6 22 15,9-2-27 1,7-6-17-16,9-2 4 0,6 0-19 16,3 0 20-16,-3-16 3 15,-2-2 42-15,-9-4 1 16,-7-4 5-16,-7-2 0 16,-9 2 36-16,-8 0 13 15,0 6 20-15,0 8-25 16,0 3 16-16,-16 8-45 15,-5 1-20-15,-6 0 0 16,-7 10 5-16,5 12-4 16,5 4 5-16,3 2-6 15,10 0 0-15,7 0-2 0,4-6 2 16,0-8-30-16,22-6 11 16,12-8 14-1,1 0 3-15,3-2 2 0,-5-14 0 16,-1-4 6-16,-8 0 1 15,-6-4-6-15,-4 0 26 16,-6 4 0-16,-6 6 10 16,0 5-25-16,-2 5 8 15,0 4 2-15,0 0-22 16,0 0-20-16,0 18 16 16,0 9 3-16,0-1-2 15,0-4 1-15,0-2 2 16,14-6-19-16,4-6 8 15,4-6 7-15,5-2 1 0,2 0 6 16,0-2 2-16,-2-14-5 16,-5 0 0-16,-4-6 10 15,-3 0-2-15,-3-1-8 16,-6 5 17-16,-2 4-12 16,-4 6 12-16,0 4-17 15,0 4 4-15,0 0-9 16,0 0 5-16,0 21-7 15,-4 1 6-15,4 0 2 16,0-2-2-16,0-4 0 16,0-6 1-16,13-4-18 15,1-2 15-15,1-4 3 16,3 0 6-16,3 0-5 16,-4-16 10-16,-1-2-11 0,-1-4 0 15,-1-3 37-15,-5 7-30 16,-3 4 6-16,1 6 29 15,-7 8-12-15,0 0 14 16,0 0-44-16,0 0 7 16,2 0-25-16,-2 12 13 15,5 9 5-15,-3-1-3 16,5-2 2-16,1-2-30 16,8-2-44-16,4-6-28 15,5-4-39-15,1-4-88 16,1 0 12-16,0 0-194 15</inkml:trace>
  <inkml:trace contextRef="#ctx0" brushRef="#br1" timeOffset="143501.64">32666 2577 424 0,'0'0'152'0,"0"0"-94"16,0 0 61-16,0 0-45 16,0 0-33-16,0 0 27 15,-61-7-35-15,45 32-18 16,8 3-3-16,5-2-11 15,3 0 0-15,0-4-1 16,5-6 0-16,17-6-5 16,7-8 5-16,5-2-11 0,3 0-10 15,1-8-28 1,0-14 21-16,-4-6 7 16,-6-4 21-16,1-4 9 0,-2-4-4 15,-2-5 21-15,-5-1 3 16,-7-2-12-16,-4 6 14 15,-6 8-18-15,-3 12 23 16,0 14 46-16,0 8-75 16,-8 0-4-16,-16 22-3 15,0 16 0-15,-3 10 5 16,9 6-5-16,11 2 0 16,3-4 0-16,4-5 0 15,0-11 0-15,11-12 2 16,13-10 2-16,1-10-3 15,4-4-1-15,2 0 0 16,-2-12 21-16,0-6-17 16,-5 2-2-16,-10 6 21 0,-1 6-9 15,-1 4 22-15,1 0-36 16,1 0 3-16,3 15-3 16,1 3 0-16,4 3 0 15,-2-1-2-15,11-2-11 16,11-6-54-16,8-8-70 15,10-4-251-15</inkml:trace>
  <inkml:trace contextRef="#ctx0" brushRef="#br1" timeOffset="144768.96">835 5346 693 0,'0'0'92'16,"0"0"2"-16,0 0-26 0,0 0-9 15,0 0-45-15,0 0-14 16,-25 2-7-16,39 24 7 16,1 2 8-16,3 0-8 15,-9-4 0-15,0-6-1 16,-4-2-41-16,-1-6-40 15,-4-8-128-15,0-2-151 16</inkml:trace>
  <inkml:trace contextRef="#ctx0" brushRef="#br1" timeOffset="144931.18">781 5171 710 0,'0'0'77'0,"0"0"64"0,0 0-141 15,0 0 1-15,0 0-8 16,0 0-19-16,-11-12-76 16,11 42 47-16,9 2-56 15,14 0-25-15,1-1-178 16</inkml:trace>
  <inkml:trace contextRef="#ctx0" brushRef="#br1" timeOffset="146197.4">960 5388 368 0,'0'0'108'15,"0"0"-59"-15,0 0 49 16,0 0-89-16,0 0 16 16,0 0-7-16,43 120-15 15,-37-102 8-15,1-3-11 0,-3-8 0 16,0-5 0 0,-4-2 6-16,0 0-6 0,0 0 59 15,0 0-7-15,4-18-15 16,-4-4-19-16,3-2-14 15,2 0 43-15,-1 2-39 16,5 8 13-16,-1 6-8 16,4 2-10-16,-1 6-2 15,3 0-1-15,1 0 0 16,-4 10-16-16,1 12 16 16,-4 4 0-16,1-4-6 15,0 0 12-15,2-8-16 16,0-4 8-16,3-7 2 15,3-3-20-15,1 0 19 0,3-5-20 16,-4-15-6-16,1-4-7 16,-5-4 26-16,-1-4 8 15,-5 0 0-15,-3-2 11 16,-2 6 3-16,-2 6 19 16,0 6 23-16,0 8-26 15,0 5 33-15,0 2-63 16,0 1 8-16,0 0-16 15,0 16 8-15,0 9-5 16,0 4 0-16,13 1 10 16,9-4-10-16,5-4 1 15,2 0-34-15,3-4 31 0,-6-6-59 16,-1-4-4-16,-8-4 39 16,-5-2 17-16,-10 2 7 15,-2-2 5-15,0 2-6 16,-11 0-1-16,-14 0 9 15,1-2 0-15,-1-2-3 16,9 0 6-16,3 0 30 16,11-4-13-16,2-14-8 15,0-6 0-15,21-8-12 16,10-8-29-16,6-10 19 16,3-8-8-16,-2-9 15 15,-3-1-16-15,-8 2 19 16,-6 6 4-16,-13 12-2 15,-6 11 21-15,-2 12 32 0,0 13 16 16,0 6 47-16,-10 6-107 16,-6 0-8-16,-2 18 11 15,-4 16-14-15,5 14 0 16,3 8 0-16,7 6 7 16,3 6-3-16,4 0-4 15,0-4-16-15,0-13-7 16,19-15-68-16,10-16 13 15,-2-12 0-15,0-8 19 16,-7 0 35-16,-9 0-21 16,-7-18-9-16,-4-4 46 15,0-2-11-15,-2-2 19 16,-11 1 15-16,-1 4 1 16,4 5 33-16,1 6-25 0,5 3 39 15,1 7 4-15,3 0-31 16,0 0-26-16,7 0-10 15,15 0 0-15,7 3-3 16,4-2 3-16,0-1 0 16,4 0-13-16,-4 0 4 15,-6-9-7-15,-3-9 15 16,-10 1 1-16,-6-1-12 16,-8 3 12-16,0 1 0 15,0 3-12-15,-4 1 12 0,-9 8-3 16,-5 2 3-1,0 0 0-15,0 0 3 16,0 6 2-16,5 11 1 0,7-2 37 16,2 2-36-16,4 1-1 15,0-3 10-15,4 2-13 16,13-5 15-16,5 2-18 16,3 0 0-16,-5 0 7 15,-7 6-7-15,-4 4 0 16,-5 0 0-16,-4 4 7 15,3 0-4-15,-3-4-3 16,2-4-2-16,0-6-12 16,5-6-3-16,0-6-38 15,4-2 8-15,3 0-47 16,1-2 12-16,1-14-197 0</inkml:trace>
  <inkml:trace contextRef="#ctx0" brushRef="#br1" timeOffset="147330.72">2081 5227 632 0,'0'0'23'0,"0"0"52"15,0 0 31-15,0 0-60 16,0 0-28-16,0 0-18 15,-8 18 0-15,8 21 15 16,0-1-15-16,5 0 0 16,9-8 0-16,-1-6 5 15,3-6-3-15,-3-6-2 0,1-10 0 16,-1-2 16-16,0 0-15 16,3-10 0-16,-6-10 4 15,2-6-4-15,-3-2 5 16,-5 0-6-16,-2 0 0 15,-2 4 8-15,0 6-8 16,0 6 0-16,0 8 9 16,0 4-8-16,0 4-1 15,0 18-6-15,0 6 6 16,0-1 0-16,0-4 0 16,0-3-2-16,10-6-3 15,7-8 7-15,3-4-11 16,3-2 9-16,1 0 0 15,0-8-11-15,1-10 7 0,-2-2-24 16,-6-3 9-16,-5 2-9 16,-4-1 25-16,-3 4-14 15,-1 2 17-15,-2 2 3 16,0 4-3-16,4-3 0 16,-4 4 3-16,0-2-1 15,2 7 9-15,-2 2-8 16,-2 1-3-16,0 1 56 15,0 0-45-15,0 0 1 16,0 11-7-16,-2 10-2 16,-4 6 19-16,0 0-22 15,6-4 0-15,0-2 3 16,6-7-3-16,13-6 0 0,8-8 4 16,6 0 0-16,3 0 4 15,3-20-8-15,2-4-20 16,6-15 16-16,-2-5-12 15,-7-6 16-15,-12-2-2 16,-11 0 5-16,-9 0 37 16,-6 2-1-16,0 2-30 15,0 7 27-15,-10 13-36 16,-3 10 51-16,2 14 10 16,-5 4-52-16,3 17 1 15,-7 23-10-15,4 12 0 16,5 12 0-16,5 6 0 15,6 2 0-15,0-8-1 0,2-14-18 16,18-18-4 0,4-14-31-16,3-15-3 0,2-3 46 15,-4 0-70-15,-5-18-50 16,-9-8-1-16,-7-5 0 16,-4 1-36-16,0-2 69 15,-6 8 24-15,-13 6 75 16,2 6 73-16,5 10 67 15,6 2 30-15,6 0-55 16,0 0-20-16,0 0-63 16,14 8-8-16,10 0 26 15,10-8-30-15,6 0-11 0,4 0-9 16,1 0-14-16,-3-8-102 16,-9 0-129-16</inkml:trace>
  <inkml:trace contextRef="#ctx0" brushRef="#br1" timeOffset="148088.06">3413 5340 371 0,'0'0'577'16,"0"0"-567"-16,0 0-7 16,0 0-3-16,0 0 16 15,0 126 4-15,-9-82-20 0,-7 2 0 16,-4 2-5-16,-2-2 5 16,-2-3-115-16,1-14-154 15</inkml:trace>
  <inkml:trace contextRef="#ctx0" brushRef="#br1" timeOffset="149567.67">4300 4918 830 0,'0'0'80'0,"0"0"-41"16,0 0 42-16,0 0-37 16,0 0-44-16,0 0 0 15,2-4-5-15,11 33 5 16,1 9 2-16,-3 4-2 15,-3 4 0-15,-5 0 2 16,1-2-2-16,1-8-25 16,-3-11-71-16,3-11-53 15,1-10 4-15,5-4-17 0,3 0-162 16</inkml:trace>
  <inkml:trace contextRef="#ctx0" brushRef="#br1" timeOffset="149914.4">4542 4967 430 0,'0'0'223'16,"0"0"-186"-16,0 0 61 16,0 0-38-16,0 0-30 15,0 0-27-15,0 24-3 16,0 16 31-16,12 2-31 16,3-2 0-16,1-6-1 15,4-8 9-15,0-8 0 16,0-10-8-16,0-8 0 15,-4 0 43-15,4 0-19 16,-5-22 4-16,-1-6 2 0,-3-4-25 16,-7-2 18-16,-4-2-22 15,0 2-1-15,0 4 31 16,-11 0-31-16,-7 8 2 16,1 4 12-16,-3 8-9 15,-1 7 11-15,0 3-16 16,-2 0-10-16,-2 10-2 15,5 11-33-15,7 3-23 16,11 4-19-16,2-2-87 16,2-4-32-16</inkml:trace>
  <inkml:trace contextRef="#ctx0" brushRef="#br1" timeOffset="150173.31">5331 4903 873 0,'0'0'30'0,"0"0"-22"16,0 0 5-16,0 0 35 0,0 104-30 15,0-48-17-15,7 8 20 16,-5-2-19-1,-2 1-2-15,0-13 0 0,0-12-56 16,0-12 14-16,0-10-65 16,-15-8-113-16,-8-8-369 15</inkml:trace>
  <inkml:trace contextRef="#ctx0" brushRef="#br1" timeOffset="150346.81">5038 4955 902 0,'0'0'60'15,"0"0"-56"-15,0 0 7 0,0 0-11 16,0 0 0-16,0 0-13 16,75 62 13-16,-35-32-185 15,-2 2-389-15</inkml:trace>
  <inkml:trace contextRef="#ctx0" brushRef="#br1" timeOffset="150501.93">5549 5374 974 0,'0'0'84'0,"0"0"-68"15,0 0-18-15,0 0 2 16,0 0-4-16,0 0-20 0,0 0-187 15,0 0-297 1</inkml:trace>
  <inkml:trace contextRef="#ctx0" brushRef="#br1" timeOffset="151365.6">5331 4740 539 0,'0'0'56'16,"0"0"0"-16,0 0 32 16,0 0-6-16,0 0-3 15,0 0-54-15,0-34-20 16,0 40 7-16,9 24-7 0,0 14 7 16,-2 15 8-1,-7 9-15-15,0 10 30 16,0 8-35-16,0 3 1 0,0-7 13 15,-7-5-10-15,3-12-4 16,-1-11 0-16,3-10 0 16,2-12 3-16,0-8-3 15,0-8 0-15,0-8 3 16,0-2-3-16,0-3-6 16,-3-3-8-16,-1 0-40 15,0 0 12-15,-5-7-100 16,0-9-51-16,2-4-108 15</inkml:trace>
  <inkml:trace contextRef="#ctx0" brushRef="#br1" timeOffset="151842.04">5534 5414 370 0,'0'0'131'15,"0"0"-108"-15,0 0 4 16,0 0 9-16,0 0-17 16,0 0 9-16,2 18-16 15,9-18 7-15,0 0 35 16,1 0-32-16,-4-4 4 15,-1-2-6-15,-5 2-7 16,-2 0 50-16,0-2-61 0,0 2 29 16,0 2 26-1,0 0-43-15,0 2-14 0,-4 0-3 16,-3 0-19-16,1 0-42 16,1 0-147-16,5 2-268 15</inkml:trace>
  <inkml:trace contextRef="#ctx0" brushRef="#br1" timeOffset="155476.84">5153 5005 283 0,'0'0'59'16,"0"0"-59"-16,0 0-3 15,0 0-13-15,0 0-81 16</inkml:trace>
  <inkml:trace contextRef="#ctx0" brushRef="#br1" timeOffset="156280.75">6669 4923 529 0,'0'0'68'0,"0"0"-21"0,0 0 8 16,0 0 23-16,0 0-21 16,44-107-34-16,-44 97 25 15,0 2-40-15,0 4-3 16,-2 4 19-16,-15 0-24 15,-2 0-5-15,-8 8 4 16,5 8 2-16,1 4-7 16,10 1 6-16,9-2-4 15,2 2-2-15,0 1 6 16,27-2-1-16,11 2-4 16,2-4 10-16,3-2-26 15,-8 0 3-15,-6-2-24 16,-12 0 15-16,-9-4 0 0,-8 0-2 15,0 2 14-15,-10-4-12 16,-16 2 17-16,-8-6 10 16,-4 0-7-16,-1 0 7 15,-3-4 2-15,3 2 14 16,6-2-1-16,8 0 2 16,10 0 17-16,6 0-32 15,7 0 1-15,2-4 0 16,6-10-3-16,28-8-111 15,10-2 56-15,7 0-26 16,5-2-13-16,-5 0-74 16,-4 0-38-16</inkml:trace>
  <inkml:trace contextRef="#ctx0" brushRef="#br1" timeOffset="157129.1">6940 4786 53 0,'0'0'249'0,"0"0"-193"0,2-106 15 15,-2 72 29-15,-9 2-39 16,-4 6 18-16,1 6-46 15,4 9 22-15,1 8 49 16,3 3-104-16,2 0 2 16,-6 21-6-16,2 22 6 15,2 13-2-15,4 10 0 16,0 6 12-16,0 1-13 16,0-1 1-16,13-10 0 15,0-16 5-15,3-12-5 16,-5-16 0-16,-2-10-2 15,-7-4 4-15,0-4-2 0,-2 0 0 16,0-2 0-16,0-14-8 16,0-8-23-16,-8-2 10 15,-6-2 15-15,-1 0 6 16,2 4-10-16,-1 6 21 16,3 5 6-16,7 6 14 15,-2 3-1-15,6 1-30 16,0 3 0-16,0 0 11 15,0 0-26-15,14 0 13 16,9 0 2-16,1 5-2 16,2 1 3-16,1-3-1 15,-2 0 0-15,-2-3 1 16,0 0 9-16,2 0-10 0,0-10 0 16,-1-2 9-16,-6-2-7 15,0-3 1-15,-5 2-3 16,-6-2 2-16,0 1-6 15,-7 2 4-15,0 7-16 16,0 0 7-16,0 6 8 16,-14 1-6-16,-3 0-1 15,-2 13 8-15,2 7-10 16,5 1 10-16,6-2 0 16,6-1 9-16,0-1-7 15,6-1 2-15,19-4-4 16,2 0 2-16,2 0 3 15,-7-2-5-15,-4 4 0 0,-6 2-2 16,-8 2 5-16,-2 0-3 16,0 4 0-16,0-4 0 15,3-4-5-15,-1-2 5 16,8-8-9-16,1-4 6 16,7 0-2-16,7-4 2 15,2-18-6-15,-1-8-18 16,-1-2 19-16,-5-2-1 15,-3 0 9-15,-9 6 14 16,-5 6 8-16,-5 9 3 16,0 10 23-16,0 3 10 15,0 0-28-15,0 2-30 0,0 20-16 16,0 10 15-16,0 0 2 16,6-2-2-16,6-8-1 15,3-6-54-15,1-8 25 16,4-8-87-16,-2 0-97 15</inkml:trace>
  <inkml:trace contextRef="#ctx0" brushRef="#br1" timeOffset="157277.44">7405 4712 681 0,'0'0'7'0,"0"0"0"0,0 0-14 15,0 0 6-15,0 0-37 16,0 0-59-16,0 0-205 16</inkml:trace>
  <inkml:trace contextRef="#ctx0" brushRef="#br1" timeOffset="158028.87">7557 4896 458 0,'0'0'25'16,"0"0"21"-16,0 0 13 15,0 0-47-15,53 103 22 16,-48-77-32-16,-3-4 8 16,-2-6-6-16,0-6-4 15,0-6 0-15,0-4 19 16,0 0 58-16,0 0 33 0,0-14-76 16,0-6-34-1,0-6 48-15,0 2-35 0,0 0 15 16,0 8 27-16,0 6-27 15,0 6-16-15,2 4-12 16,3 0 6-16,4 0-18 16,2 14 12-16,5 6 0 15,1 0-4-15,4 0 7 16,1-6-4-16,2-2 1 16,5-6 0-16,4-6 0 15,1 0 0-15,2 0 0 16,-3-14-2-16,-4-2 3 15,-7-2-2-15,-10-2 1 16,-4 0 0-16,-8-1-2 0,0 3 2 16,0 3 0-16,-15 4 5 15,-3 5 4-15,-2 6-5 16,0 0-4-16,-2 0 0 16,3 13-2-16,6 2 2 15,7 3 0-15,6-5-8 16,0-3 8-16,2-2-3 15,19-8-3-15,2 0 6 16,0 0-3-16,1 0 3 16,-6 0 0-16,0 0 0 15,0 0 4-15,-1 14-4 16,6 22 0-16,2 14 0 16,4 14 0-16,-3 8 0 0,1 3 0 15,-5-1 3-15,-4-4-3 16,-9-2-3-16,-9-2-41 15,0-1-44-15,-2-7 64 16,-19-11-27-16,-8-8 41 16,-6-17 10-16,-5-12 3 15,-3-10 26-15,1 0 25 16,2-14-3-16,7-18 36 16,2-8-57-16,10-8-7 15,11-2 12-15,7-7-20 16,3-3-10-16,0-4-5 0,22-4-46 15,1 0-21-15,-1 0-177 16,-9 3-124-16</inkml:trace>
  <inkml:trace contextRef="#ctx0" brushRef="#br1" timeOffset="158350.28">7330 4692 592 0,'0'0'227'0,"0"0"-201"16,0 0-12-16,0 0 20 15,0 0-16-15,0 0 39 16,-4 2-57-16,4-2-11 16,0 0-6-16,6 2-39 15,0 2-121-15,-3-4-185 16</inkml:trace>
  <inkml:trace contextRef="#ctx0" brushRef="#br1" timeOffset="159073.03">8836 4846 615 0,'0'0'88'16,"0"0"3"-16,0 0 31 15,0 0-85-15,0 0-9 16,0 0-19-16,38-1-8 15,-26 29 11-15,-4 2-12 16,-1-1 3-16,-1 0 8 16,-2-3-11-16,2-8-3 15,-4-8-24-15,-2-6-80 16,0-4-122-16,0 0-278 16</inkml:trace>
  <inkml:trace contextRef="#ctx0" brushRef="#br1" timeOffset="159228.76">8801 4688 614 0,'-7'-14'109'0,"2"8"-57"15,5 2 0-15,0 4-33 16,0 0-19-16,0 0-1 16,0 4-15-16,0 16-10 15,0 4-107-15,0 4-52 16</inkml:trace>
  <inkml:trace contextRef="#ctx0" brushRef="#br1" timeOffset="159308.7">8836 4846 175 0</inkml:trace>
  <inkml:trace contextRef="#ctx0" brushRef="#br1" timeOffset="161603.31">8836 4846 175 0,'125'43'405'0,"-117"-33"-381"0,4 1-21 0,-1 6 21 0,-5-3 11 0,3 2-12 16,-4-2-9-16,-2-2-14 15,-1-2 5-15,-2-4 1 16,0-6 1-16,0 0 13 16,0 0 84-16,0 0-48 15,0-10-20-15,0-10-36 16,0-4 2-16,0-3 29 16,2 4-22-16,4 2-1 15,1 10 24-15,-1 4-30 16,2 3 4-16,-4 4-6 15,5 0 0-15,-1 0-18 16,2 7 18-16,1 8-13 0,-1 7 10 16,2 3 3-16,-1-3-1 15,1-6-7-15,1-4-34 16,0-8 36-16,1-4-32 16,1 0 11-16,3 0 13 15,-3-16-12-15,1-7 20 16,-1-4 2-16,-3-4 4 15,-3-2 5-15,-3-3 4 16,-2 3 15-16,2 3 8 16,-2 10 5-16,-4 8 15 15,2 4-16-15,-2 8-28 16,0 0 9-16,0 0-17 0,0 16-26 16,0 10 25-16,0 8 1 15,0-4-2-15,0-1-26 16,7-10-4-16,6-2 22 15,-2-8-5-15,4-4 9 16,-1-1 3-16,-1-4 6 16,1 0-3-16,-3 0 0 15,0 1 0-15,-4 2-16 16,-2 3 16-16,-3-1-60 16,-2 3 19-16,0 3 1 0,0-1 3 15,-14 0 17 1,3 0 20-16,2-4-8 0,0-2 8 15,4-2-2 1,3-2-1-16,2 0 6 0,0 0 0 16,0 0-3-16,14-12 0 15,8-8 1-15,3-2-1 16,-1-4-2-16,1-5-4 16,0-5 3-16,-4-6 2 15,2-4-10-15,-5-4 11 16,-3-8-9-16,-6 0 9 15,-4 2 0-15,-5 3 19 16,0 13-5-16,-3 17 64 16,-8 12-13-16,2 11-30 15,-2 0-2-15,0 29-33 0,0 18 0 16,2 14 19 0,6 7-10-16,3 2 4 0,0 2-13 15,10-8-15-15,7-6 11 16,8-15-86-16,0-19 13 15,-1-12 42-15,-2-11 6 16,-6-1 26-16,-7 0-11 16,-5-11 12-16,-4-9-11 15,0-4 13-15,-2-2-8 16,-13-2 4-16,-6-1 8 16,6 1-6-16,1 6 4 15,6 10-2-15,3 6 83 0,5 6-44 16,0 0-37-1,0 0-4-15,3 12 3 0,12 2-4 16,3-2 3-16,1-2 0 16,-3-4 0-1,5-6 9-15,-2 0-9 0,4 0 23 16,-1-8 3-16,0-8-18 16,-4-2-8-16,-5-2 0 15,-1-2 0-15,-8 4 0 16,-4 2-3-16,0 4-4 15,0 6 6-15,-4 4 0 16,-14 2-8-16,-2 0 9 16,2 0-16-16,5 12 16 15,3 0 0-15,8 2 26 16,2 0-18-16,0 0 1 0,7-2-9 16,20-2 0-16,4 2 5 15,0-2-5-15,-4 2 0 16,-5 2 0-16,-7 4 3 15,-5 5-3-15,-6 0 0 16,1 2 0-16,-1-5-3 16,0-2 3-16,4-6-11 15,-2-6 5-15,5-2-8 16,3-4 8-16,3 0 1 16,6-4 5-16,-1-16-14 15,0-6 14-15,-4-5 0 16,-3-1 8-16,-7-2 10 0,-4 2 20 15,-2 6-9-15,-2 8 18 16,0 10 38-16,0 4-72 16,0 4-4-16,0 0-4 15,0 0-5-15,0 22-1 16,0 4-5-16,0 4 6 16,0-6 2-16,0-6-2 15,2-6-4-15,15-8 0 16,4-4 4-16,4 0-2 15,1 0-8-15,1-14 10 16,-1-8-12-16,-5-4 12 16,-5 0 0-16,-8-2 2 15,-3 4-2-15,-5 2 13 16,0 10-6-16,0 4-4 16,0 6 51-16,0 2-54 0,0 0-11 15,0 20 5-15,-5 6 6 16,1 2-4-16,4-4 0 15,0-4-13-15,0-8 4 16,17-6-10-16,4-6-3 16,3 0 24-16,8-2-5 15,-1-18-8-15,0-4-10 16,-4-2 12-16,-3 0-9 16,-2 0 21-16,-4 0 1 15,0 2 0-15,-5 4 1 0,0 4 8 16,-6 8-9-16,-2 3 2 15,-3 4 1-15,-2 1-3 16,0 0 0-16,0 0-5 16,0 0 9-16,0 0-9 15,0 0-3-15,-4 15 8 16,-10 8 27-16,1 5-25 16,-1 2 9-16,10 0-2 15,4-2-8-15,0-4 6 16,2-6-7-16,18-6-4 15,7-10-9-15,9-2 3 16,4 0-3-16,5-14-10 16,-1-10-35-16,-2-6 11 15,-6-6 26-15,-2-4 13 16,-5 0 8-16,-8-4 2 0,-3-5 18 16,-9-1 23-16,-7-2-23 15,-2 6 10-15,0 12 8 16,0 12 0-16,-8 14 64 15,-1 8-92-15,-3 10-10 16,-3 30-3-16,-3 14 3 16,7 9-1-16,2 3 1 15,7 2 0-15,2-4-15 16,0-6 0-16,5-14-72 16,16-14-7-16,4-16-10 0,0-14 51 15,-3 0 37 1,-7-4 3-16,-1-20 10 0,-9-2-40 15,-5-6 22-15,0-2 21 16,0 2 3-16,-9 0 15 16,-9 4-18-16,5 8 4 15,1 8 53-15,5 6 3 16,5 3-39-16,2 3-11 16,0 0-9-16,2 0-2 15,21 0 2-15,6 4 5 16,4 3 53-16,3-1-58 15,-1 2 10-15,-3 0 13 16,-6 4 2-16,-8 0-12 16,-4 4-14-16,-6 2 6 15,-6 0-1-15,-2 4-5 16,0-4-2-16,0 2-1 0,-2-6-22 16,-4-6-31-16,1-4-61 15,1-4-10-15,2 0-46 16</inkml:trace>
  <inkml:trace contextRef="#ctx0" brushRef="#br1" timeOffset="161678.47">11157 4550 167 0,'0'0'0'16</inkml:trace>
  <inkml:trace contextRef="#ctx0" brushRef="#br1" timeOffset="162278.99">11463 4929 1042 0,'0'0'37'0,"0"0"-33"15,0 0-4-15,0 0 46 16,0 112-19-16,0-62-13 15,-2 2-14-15,-14 4-18 16,-6 1-28-16,-9-9-131 16,-3-8-157-16</inkml:trace>
  <inkml:trace contextRef="#ctx0" brushRef="#br1" timeOffset="163127.01">12406 4586 581 0,'0'0'101'16,"0"0"12"-16,0 0-18 15,0 0-31-15,0 0 27 16,0 0-49-16,17-75-39 16,-15 89-3-16,5 13 0 15,0 9-7-15,-1 2 7 0,-1 2 0 16,-1 0-3-16,3-6-1 16,2-6-27-16,2-10-95 15,5-12-10-15,1-6 17 16,1 0-63-16,1-16-246 15</inkml:trace>
  <inkml:trace contextRef="#ctx0" brushRef="#br1" timeOffset="163429.71">12601 4592 180 0,'0'0'406'16,"0"0"-302"-16,0 0-15 16,0 0-46-16,0 0-38 15,0 0-5-15,0 64 27 16,16-30-27-16,4-2 0 0,2-6 3 15,5-8 0-15,0-10 3 16,0-8-6-16,-6 0 0 16,2 0 33-16,-5-18-31 15,-5-6 2-15,-4-8 4 16,-7-2-1-16,-2 2 16 16,0-2-18-16,-6 4-2 15,-12 3 26-15,-2 8-28 16,-3 6 5-16,0 12-6 15,0 1 11-15,-2 0-23 16,5 15 9-16,1 12-35 16,2 1-15-16,9 2-76 15,8-4-30-15,0-6-251 16</inkml:trace>
  <inkml:trace contextRef="#ctx0" brushRef="#br1" timeOffset="163756.79">13368 4425 625 0,'0'0'368'0,"0"0"-355"16,0 0-4-16,0 0 42 15,0 0-51-15,0 0-8 16,6 23 4-16,-6 18 4 15,0 9-1-15,-4 11 1 0,-2 3 0 16,-1 2-19 0,-3-5-1-16,6-10-41 0,0-11 0 15,2-13-35-15,-5-9-1 16,3-10 18-16,0-7 36 16,0-1 28-16,2 0-53 15,-2 0-76-15,0-1 18 16,-1-9 57-16,-3-1 39 15,-4 2-20-15</inkml:trace>
  <inkml:trace contextRef="#ctx0" brushRef="#br1" timeOffset="163934.44">13129 4542 860 0,'0'0'81'0,"0"0"-81"0,0 0 0 16,0 0-4-16,0 0 9 15,0 0-10-15,36 118-42 16,-7-88-219-16</inkml:trace>
  <inkml:trace contextRef="#ctx0" brushRef="#br1" timeOffset="164083.79">13588 4868 757 0,'0'0'52'0,"0"0"-36"0,0 0-16 16,0 0-54-16,0 0-129 15</inkml:trace>
  <inkml:trace contextRef="#ctx0" brushRef="#br1" timeOffset="165385.29">13615 4877 544 0,'0'0'62'0,"0"0"-62"15,0 0 3-15,0 0 5 0,0 0-8 16,0 0 0-16,-2-3 34 16,2 3-27-16,0 0 5 15,0 0 0-15,0-1-9 16,0-1 11-16,0-1-14 15,0-1-76-15,13-4-112 16</inkml:trace>
  <inkml:trace contextRef="#ctx0" brushRef="#br1" timeOffset="165817.34">14573 4493 597 0,'0'0'75'16,"0"0"-45"-16,0 0-2 15,0 0-5-15,0 0 26 16,0 0 0-16,10 101-8 15,-6-61-41-15,0 0 4 16,1-2-4-16,-3-4 5 16,2-10-14-16,-2-6-11 15,0-10-73-15,-2-6-30 16,0-2-188-16</inkml:trace>
  <inkml:trace contextRef="#ctx0" brushRef="#br1" timeOffset="166028.6">14348 4502 671 0,'0'0'39'16,"0"0"35"-16,0 0-14 16,0 0-44-16,0 0 49 15,0 0-62-15,154-83 4 16,-96 80-3-16,2 3-4 15,-9 0-18-15,-10 7-81 16,-22 18-109-16,-17 4-198 0</inkml:trace>
  <inkml:trace contextRef="#ctx0" brushRef="#br1" timeOffset="166170.84">14409 4973 616 0,'0'0'94'15,"0"0"-74"-15,0 0 10 16,0 0 14-16,158-44-44 16,-92 22-13-16,-1-4-74 15,-5-5-154-15</inkml:trace>
  <inkml:trace contextRef="#ctx0" brushRef="#br1" timeOffset="166419.64">14910 4293 712 0,'0'0'100'15,"0"0"-59"-15,0 0 14 16,0 0-46-16,0 0 4 16,0 0-12-16,26 106 15 15,-13-44 17-15,-5 5-33 16,-8 5 2-16,0 2-2 15,0-6-12-15,-14-8-22 16,3-13-63-16,3-18-53 16,2-15 20-16,6-14-238 15</inkml:trace>
  <inkml:trace contextRef="#ctx0" brushRef="#br1" timeOffset="166728.01">15159 4592 649 0,'0'0'127'16,"0"0"-123"-16,0 0 13 16,0 0 14-16,0 0 9 15,0 110-30-15,0-76-4 16,0-2 2-16,14-9-8 16,8-9 0-16,2-9 10 0,5-5-5 15,2 0-1 1,-2-12-4-16,-2-12 9 0,-8-2 1 15,-9-4-9-15,-7-4-1 16,-3 0 26-16,0 4-15 16,-3 6-2-1,-15 8-7-15,1 8 9 0,-8 8-11 16,0 0 0-16,1 2-37 16,4 18-43-16,11-4-142 15,9-4-288-15</inkml:trace>
  <inkml:trace contextRef="#ctx0" brushRef="#br1" timeOffset="167220.78">16150 4485 622 0,'0'0'109'16,"0"0"8"-16,0 0-46 15,0 0-37-15,0 0-27 16,0 0 14-16,0 69 11 16,0-37-31-16,0-2 23 0,2 0-24 15,4-6 0 1,-2-8-9-16,0-6-41 0,1-6-85 16,-5-4-80-16,0-2-352 15</inkml:trace>
  <inkml:trace contextRef="#ctx0" brushRef="#br1" timeOffset="167348.57">16077 4387 637 0,'0'0'73'16,"0"0"-12"-16,0 0-54 16,0 0-7-16,0 0-84 15,0 0 47-15,-6 11-159 16</inkml:trace>
  <inkml:trace contextRef="#ctx0" brushRef="#br1" timeOffset="168694.52">16347 4570 651 0,'0'0'2'0,"0"0"41"15,0 0-43-15,0 0 4 16,0 0 20-16,17 106-16 15,-15-98-7-15,2-6-2 16,0-2 7-16,-2 0 44 16,2 0-3-16,1-10-28 15,-3-12 10-15,0-6-19 0,0-2 12 16,0 0 2-16,0-1-18 16,6 7 57-16,1 9-27 15,-1 3-29-15,6 5 11 16,1 5-18-16,-1 2-2 15,3 0 1-15,2 5 1 16,-6 11-11-16,1 5 11 16,-6 4-8-16,1-1 7 15,-3-2-33-15,4-4-20 16,1-4-7-16,2-8-35 16,5-6 70-16,4 0-69 15,3 0 22-15,-1-14 26 0,-4-10 5 16,-2-3 42-1,-5-4 18-15,-6 0 9 0,-5-1 56 16,-2 6-39-16,0 4 43 16,0 6 8-16,0 6-16 15,0 4-9-15,0 4-40 16,0 2-26-16,0 0 1 16,0 8-5-16,0 12 0 15,7 2-3-15,11 4 3 16,6-2 0-16,-1-2-1 15,-4 3-24-15,0-5 9 16,-6-2-39-16,-2-2 16 16,-2 0 18-16,-7-4-18 0,-2 2-19 15,0-2 22-15,-2-2-5 16,-16-2 33-16,-2 0-10 16,0-2 5-16,-3-4 6 15,10-2-4-15,5 0 9 16,6 0 2-16,2 0 4 15,2-12 15-15,22-10-19 16,9-6 0-16,5-2 2 16,-2-4 1-16,-1-4 1 15,-1-5 3-15,-3-3 1 16,-2-4 10-16,-9-4-18 16,-5-2 4-16,-8 0 7 15,-7 10-8-15,0 14-3 16,0 14 39-16,0 14 22 0,-9 4-34 15,-8 27-27-15,-1 23 0 16,5 15 16-16,3 5-10 16,10 0-3-16,0-1-3 15,0-8-30-15,12-8-16 16,7-17-51-16,8-14 35 16,0-18 57-16,0-4 0 15,-4 0 5-15,-8-20 0 16,-7-4 0-16,-4-3 1 15,-4 1-1-15,0-3 0 16,0-2 7-16,-14 4-6 16,-2 0 14-16,3 9-3 15,2 8 39-15,4 6 53 0,4 4-90 16,3 0-7-16,0 6-8 16,0 16 1-16,0 0-2 15,12-2-1-15,13-4 6 16,2-6-8-16,1-6 5 15,3-4 0-15,0 0 10 16,3-4-8-16,-3-11 4 16,3-7-6-16,-3 1 0 15,-4-1 0-15,-6 0 0 16,-9 2-5-16,-10 0 2 16,-2 6 0-16,0 4 3 15,-11 4 0-15,-9 6 0 16,-7 0 21-16,3 0-18 15,1 6-3-15,8 6 24 0,8 0-8 16,7 2 4-16,0 0-20 16,9-2 0-16,18 0 7 15,8-4-7-15,-1 2 0 16,-5 0 4-16,-9 4-1 16,-9 2-5-16,-2 5 2 15,-5 1 0-15,-2 2 6 16,0-1-6-16,-2-5 0 15,0-4 1-15,3-3 0 16,-1-7-1-16,5-4 0 16,-1 0 0-16,5 0 8 15,3 0-8-15,1 0-62 16,1-8-78-16,-3-4-107 0</inkml:trace>
  <inkml:trace contextRef="#ctx0" brushRef="#br1" timeOffset="170123.21">18303 4602 1029 0,'0'0'0'16,"0"0"-9"-16,0 0-146 15,0 0-170-15</inkml:trace>
  <inkml:trace contextRef="#ctx0" brushRef="#br1" timeOffset="171874.26">19350 4082 920 0,'0'0'11'16,"0"0"-11"-16,0 0-13 15,0 0 13-15,0 133-7 16,0-67 14-16,0 4-7 16,0-2 0-16,0-3 0 0,0-15-12 15,4-12-28 1,4-16-84-16,-4-16-8 0,-4-6-159 15</inkml:trace>
  <inkml:trace contextRef="#ctx0" brushRef="#br1" timeOffset="172593.41">18996 4012 737 0,'0'0'102'16,"0"0"-40"-16,0 0 12 15,0 0-59-15,0 0-15 16,0 0-10-16,-8-30-6 0,58 52 15 16,21-2 1-1,10-2-3-15,6-8-3 0,0-10 5 16,-2 0-11 0,-10-4 12-16,-8-14 2 0,-11-4-2 15,-19 4 0-15,-12 2 3 16,-14 2 2-16,-7-2 16 15,-4 2-21-15,0 4 0 16,0 4 10-16,-6 6-10 16,-9 0-10-16,-6 6 9 15,-4 24 0-15,2 16-10 16,7 14 11-16,5 11 0 16,9 5-6-16,2 2 6 15,0-4-2-15,0-10 2 0,10-16-14 16,3-17 1-1,-1-15 10-15,-3-13 3 0,-3-3-5 16,-1 0 14-16,0-1-6 16,-1-17 14-16,-2-6-16 15,-2-1 13-15,0-1-14 16,0 6 0-16,0 6 3 16,0 8 1-16,0 4-8 15,0 2 3-15,0 0-20 16,9 6 15-16,2 12 0 15,7-2 6-15,0 0-5 16,4-5 5-16,5-7-9 16,2-4 4-16,2 0 5 15,0 0-9-15,0-11 9 16,-2-9 0-16,-4-3 10 0,-6-2-9 16,-7-1 7-16,-5 4 12 15,-7 2-7-15,0 8 18 16,0 4-26-16,0 8 13 15,-7 0-3-15,-11 8-15 16,-1 22 0-16,0 6 0 16,9 3 8-16,7-3 3 15,3-4-11-15,5-5 0 16,19-4 7-16,12-9-7 16,8-6-45-16,8-8-61 0,-2 0-167 15</inkml:trace>
  <inkml:trace contextRef="#ctx0" brushRef="#br1" timeOffset="173378.27">20821 4261 656 0,'0'0'96'0,"0"0"-68"16,0 0 20-1,0 0-36-15,0 0 53 0,0 0-23 16,-76 80-26 0,69-46 7-16,7-4-17 0,0-5-2 15,0-7-4-15,18-9 0 16,7-5 23-16,4-4-23 15,2 0 3-15,2-2-3 16,1-16 8-16,-5-2-18 16,-2-3 10-16,-8-2 0 15,-7 1 6-15,-6 6-6 16,-6 2 0-16,0 8 11 16,0 6-7-16,0 2 17 15,0 0-21-15,0 8 0 0,0 16-2 16,0 6 2-16,3 1-2 15,13-6-3-15,5-5-2 16,4-7-6-16,2-10-15 16,0-3 28-16,-3 0-7 15,0-14 14-15,-1-10-7 16,-5-4 10-16,-5-2-3 16,-2 2 33-16,-6 0-23 15,-5 8-1-15,0 6 25 16,0 8-30-16,0 6 10 15,0 2-21-15,-2 30 6 16,-6 20-22-16,2 20 16 16,6 14 0-16,0 17-7 15,0 7 7-15,0 7-32 16,0 3-20-16,-13-4-53 0,-1-8 26 16,3-19-29-16,-3-23 72 15,1-20 29-15,-7-12 11 16,-4-14-4-16,-7-6 109 15,-10-10-54-15,-1-4-29 16,-3-4-24-16,5-20 29 16,7-10 51-16,6-16-53 15,14-8 27-15,11-17-25 16,2-7-27-16,9-2 4 16,17 0-8-16,12 3-19 15,9 8-10-15,2 0-61 16,0 7-121-16,-9 6 21 0,-9 6-305 15</inkml:trace>
  <inkml:trace contextRef="#ctx0" brushRef="#br1" timeOffset="174415.05">21405 4271 589 0,'0'0'53'0,"0"0"1"0,0 0 30 16,0 0-62-1,0 0 15-15,0 0-32 0,-52 38 33 16,43-2-29-16,3 2-8 16,4-2 20-16,2-6-21 15,0-5 0-15,6-10 0 16,17-8 7-16,4-7 1 15,4 0-8-15,2-8 0 16,5-19-8-16,-3-3 8 16,-4-3-20-16,-4-10-12 15,-6-1 24-15,-8-6-6 16,-3-4 14-16,-2-3 0 16,-4 2 19-16,-4 1-13 15,0 7 15-15,0 15 11 0,0 14 25 16,0 10-17-1,0 8-34-15,-6 2-6 0,-4 30 0 16,-1 18 0-16,3 11 4 16,6 7-4-16,2-2 3 15,0-6 2-15,8-10-5 16,17-16 0-16,1-14 2 16,5-12-2-16,3-8 0 15,0 0-1-15,1-8 8 16,1-16-2-16,-7-2-5 15,-3-6 0-15,-6 0-7 16,-8 0 7-16,-8-1-6 16,-4 8 4-16,0 7 2 0,0 7-9 15,0 6 9-15,0 3 0 16,-6 2-3-16,-4 0 3 16,-1 0-4-1,2 10 2-15,1 9 4 0,0 4-7 16,6-1 5-16,2-2 0 15,0 0 1-15,0-4 0 16,0-2-1-16,0-2 0 16,10-4 6-16,1-2-9 15,-3 0 3-15,1-4 0 16,3 0 3-16,-2-2-3 16,4 0 0-16,1 0-3 15,8 0-1-15,0-8-8 16,-2-4-21-16,4-4-7 15,-3-4 25-15,-2-2-18 16,0 0 22-16,-2 2 4 0,-5-2 7 16,-2 4-3-16,-3 4 3 15,-6 1 0-15,-2 8 2 16,0 1 2-16,0 2-4 16,0 2 21-16,0 0-12 15,0 0 4-15,0 0-13 16,0 0 0-16,0 11 8 15,0 7-8-15,0 5 0 16,0-3 0-16,4 0 4 16,9-2-4-16,3-4 0 15,1-4 0-15,6 0 4 16,-1-4-3-16,1 0 7 0,-10 0 13 16,-7 0-15-16,-6 2 2 15,0 0-8-15,-4 0 0 16,-18 4 1-16,-7 2-1 15,1-2-4-15,-1 2-32 16,6-2-41-16,5 0 7 16,5-3-77-16,6-6-109 15</inkml:trace>
  <inkml:trace contextRef="#ctx0" brushRef="#br1" timeOffset="178324.96">23140 4498 741 0,'0'0'39'0,"0"0"26"15,0 0 7-15,0 0 14 16,0 0-31-16,0 0 10 16,85-121-58-16,-58 91 12 15,-3 0 8-15,-6 2-20 16,-4 0 13-16,-8 2-20 16,-4 2 0-16,-2 2 7 15,0 8-7-15,0 3 0 0,-8 6-1 16,-6 5 2-1,-4 0-12-15,-2 0 5 0,-5 9-7 16,6 10-4-16,3-1 17 16,11-2-9-16,5 0 8 15,0-2-8-15,11-2 2 16,24-2-4-16,7-6 11 16,6-2-4-16,1-2 5 15,-9 2-1-15,-11 2 0 16,-11 4 4-16,-11 0-5 15,-3 2 1-15,-4 4 0 16,0 0-9-16,0 0 9 16,0 0 0-16,0-4-3 15,5-2 7-15,6-4-10 0,7-2 1 16,6-2-21-16,7 0 21 16,3 0-30-1,1-8-8-15,-4-10 5 0,-2 0 29 16,-4-6 0-16,-4 0 5 15,-8-4 4-15,-7-2 0 16,-4 6 8-16,-2 4-7 16,0 5 20-16,0 10 0 15,-11 5 12-15,-6 0-33 16,-5 8-1-16,-5 20-11 16,4 8 12-16,6 2 0 15,13 0-4-15,4-6 9 16,4-6-12-16,25-11-15 0,13-10-29 15,9-5 49 1,6 0-54-16,4-16 6 0,-1-8 24 16,-4-2-37-16,-7-4 47 15,-13 0 5-15,-12 0 11 16,-13 4 11-16,-11 2-5 16,0 6 12-16,-8 3 26 15,-15 6 26-15,-2 7-17 16,-4 2-53-16,0 0 0 15,0 8 34-15,6 10-26 16,6 3 2-16,9 2-3 16,6-1 0-16,2-2-4 15,0-6-3-15,13-8-8 16,7-4-5-16,3-2 3 16,0 0 10-16,0 0-4 0,-7 0 12 15,-5 0-12-15,-5 0 4 16,1 12 0-16,-4 20 3 15,-1 16-3-15,-2 12 0 16,0 4-1-16,0 7 9 16,-8 5-8-16,-4 4 0 15,-1-5 0-15,1-12-5 16,5-18 5-16,7-22-14 16,0-10 13-16,0-13 2 15,0 0 43-15,0 0 32 16,13-24-51-16,12-10 6 15,2-5-31-15,2-4 0 0,2-6-2 16,0-1 6-16,-2 0-14 16,-4 4-7-16,-6 6-75 15,-3 1-11-15,-5 7-112 16,-4 3-146-16</inkml:trace>
  <inkml:trace contextRef="#ctx0" brushRef="#br1" timeOffset="178974.91">24374 4114 376 0,'0'0'342'16,"0"0"-327"-16,0 0 14 15,0 0-14-15,0 0-8 16,0 0 63-16,-15 85-70 16,15-51 9-16,0-2-1 15,0-8-8-15,0-4 0 16,4-10-7-16,10-4 17 16,4-6-5-16,2 0-5 15,-3 0 0-15,-1-14 1 16,-3-4 1-16,-3-4-2 0,-4-2 6 15,-1-4-5-15,-3 0 22 16,-2 4-14-16,0 7 36 16,0 8 34-16,0 5-62 15,0 4 6-15,0 0-23 16,0 0 3-16,4 18-18 16,3 6 15-16,2 2 0 15,0-2-8-15,-3-4 8 16,6-6-23-16,1-6-39 15,5-8-7-15,2 0 17 16,0 0-62-16,-1-6-9 16,0-12 8-16,-3 0-90 15,-5-2 150-15,-3-2 55 0,-1-2 24 16,-2 0 73 0,-1-1 33-16,1 6-53 0,-1 2 38 15,0 7-51-15,-2 6 27 16,0 4-35-16,-2 0-55 15,5 9 0-15,-2 17-1 16,-1 3 0-16,0 2 5 16,0-3-3-16,7-8-2 15,0-6 0-15,7-6 2 16,3-8-12-16,2 0-24 16,1 0-62-16,-1-8-55 15,-9-13-247-15</inkml:trace>
  <inkml:trace contextRef="#ctx0" brushRef="#br1" timeOffset="179119.67">24722 3856 722 0,'0'0'91'0,"0"0"-78"16,0 0 35-16,0 0-48 15,0 0-54-15,0 0-42 16,-43 20-119-16</inkml:trace>
  <inkml:trace contextRef="#ctx0" brushRef="#br1" timeOffset="179726.03">24867 4110 837 0,'0'0'36'0,"0"0"21"0,0 0 7 15,0 0-38-15,0 0 15 16,0 0-40-16,122-94 1 16,-112 82-4-16,-6 2 2 15,-4 4-9-15,0 2-4 16,0 4-13-16,0 0 19 16,-18 0-5-16,-2 4 12 15,2 6-1-15,5-2 8 16,4 0 7-16,4 1-14 0,5 0 0 15,0 1 9-15,2 0-9 16,19 0 0-16,1 1 0 16,0-2 0-16,0 5 1 15,-5 4-1-15,-9 3-7 16,-3 3-1-16,-3-1 8 16,0 0 0-16,0-5-3 15,4-2 8-15,6-6-7 16,1-4 2-16,5-6-12 15,2 0 0-15,5-2 5 16,4-18-5-16,-5-4-7 16,3-8 19-16,-6-3-8 15,-4-5 15-15,-6-2-7 16,-4 5 44-16,-3 6-13 16,-4 7 0-16,0 14-1 0,0 4 12 15,0 6 20-15,-11 0-62 16,-7 14 0-16,-4 20 3 15,2 10-3-15,6 4 12 16,10-3-12-16,4-7 3 16,0-8-1-16,18-10-2 15,10-10-1-15,9-6-7 16,3-4-8-16,4 0-45 16,1-8-15-16,-3-8-69 15,-11 0-46-15,-8 2-173 0</inkml:trace>
  <inkml:trace contextRef="#ctx0" brushRef="#br1" timeOffset="180614.99">25832 4113 723 0,'0'0'70'0,"0"0"7"16,0 0-27-16,0 0-20 16,-25-105 39-16,17 91-45 15,-4 2-6-15,1 10-18 0,-2 2 4 16,-5 0-14 0,-5 18 10-16,-1 16 0 0,0 7-2 15,6 4 6-15,7 0 0 16,7-9-4-16,4-6 0 15,0-12-1-15,13-8 1 16,18-10 0-16,8 0 6 16,7-22-5-16,0-14-2 15,-1-8-8-15,-7-6-16 16,-9-3 8-16,-9 1 17 16,-9-2 0-16,-9 2 0 15,-2 2 0-15,0 4 4 0,0 10 1 16,-9 13 1-16,0 15 36 15,0 8-42-15,-2 3-7 16,-5 29 2-16,3 14 10 16,2 14-9-16,6 6 4 15,5 4 0-15,0-1-3 16,12-11 3-16,19-14-15 16,15-18-16-16,13-16-24 15,9-10-13-15,13-4-112 16,10-32-189-16</inkml:trace>
  <inkml:trace contextRef="#ctx0" brushRef="#br1" timeOffset="181241.77">27019 3539 607 0,'0'0'299'15,"0"0"-296"-15,0 0-5 16,-9 128 4-16,9-57 8 16,0 1 19-16,0 8-26 15,0 4 28-15,2 1-31 16,3-9-2-16,-1-16 1 16,1-18-67-16,2-20 35 15,-7-12 15-15,0-10-45 16,0 0 31-16,-2 0-24 0,-17-22-38 15,-3-8 66-15,-2-6 28 16,-3-6 10-16,0-5-10 16,1 3 4-1,5 6 23-15,8 12 22 0,7 8 57 16,6 6-10-16,0 6-77 16,2 2-19-16,23 4-1 15,6 0 1-15,4 0-13 16,3 0 13-16,2 10 0 15,-5 2 4-15,0 0-4 16,-12 2 0-16,-4 4 0 16,-9 2 1-16,-5 5 13 15,-3 1-9-15,1 2-5 16,-1-2 21-16,2-2-19 16,7-2 8-16,3-8-10 0,3-4 0 15,6-6 11-15,2-4-11 16,4 0-4-16,-6-10-5 15,-2-12 3-15,-5-9 5 16,-12-2 1-16,-4-3 0 16,0 3 61-16,-16 3-39 15,-11 8 7-15,-2 8-6 16,-2 6-6-16,4 8 24 16,-1 0-41-16,1 4-20 15,9 14 12-15,9 2-127 0,9-6-132 16</inkml:trace>
  <inkml:trace contextRef="#ctx0" brushRef="#br1" timeOffset="182440.59">28099 4193 763 0,'0'0'103'15,"0"0"-91"-15,0 0 47 16,0 0-40-16,101-112 30 16,-74 86-11-16,-3 1-29 15,-10 1 3-15,-8 0-12 0,-6 4 0 16,0 4 36-16,0 6-34 16,-8 6 16-16,-15 4-17 15,-10 0 9-15,-5 14-20 16,0 14 9-16,6 6 1 15,13 6 5-15,9-4-5 16,10-2 0-16,0-7-2 16,27-9-12-16,16-13 12 15,6-5-20-15,9 0-20 16,0-5 6-16,-2-13-54 16,-8-3-9-16,-7-3 34 15,-8 5-33-15,-10-2 45 0,-10 3-31 16,-7 4-10-1,-4 2 39-15,1 0 39 0,-3 2 16 16,2-2 4-16,1 0 14 16,1 0 48-16,-2 0-4 15,3 0-38-15,-3-2 57 16,-2 4-48-16,0 0 1 16,0 4 48-16,0 0-3 15,0 4 11-15,0 0-44 16,0 2-31-16,0 0 48 15,0 0-57-15,0 0-3 16,8 14-3-16,6 10 1 16,4 8 3-16,2 2-4 15,0 1 0-15,2-2 3 16,1-5-3-16,1-7 0 0,-4-5-2 16,-4-6 1-1,-3-4-5-15,-4-2-68 0,-4-4-27 16,-3 0 15-16,-2-4-19 15,0-16 7-15,0-6 26 16,0-6 10-16,0-3 58 16,0 1 4-16,0 0 43 15,0 6 44-15,0 8-73 16,0 10 50-16,0 8 48 16,0 2-61-16,0 0-19 15,-7 8-32-15,-15 16 0 16,-5 10 27-16,-4 2-17 0,-5 4-9 15,1 0-1-15,-3-4 6 16,2-1-11-16,7-11 5 16,7-4-26-16,6-6 11 15,14-6-125-15,2-6-58 16</inkml:trace>
  <inkml:trace contextRef="#ctx0" brushRef="#br1" timeOffset="182757.14">28936 4074 618 0,'0'0'173'0,"0"0"-167"16,0 0-6-16,117-58 34 16,-94 48-34-16,-5 0 2 15,-7 0 0-15,-5-2-2 16,-6 0 0-16,0 2-4 15,0 0 10-15,0 6 60 16,-15 4-13-16,-7 0-28 16,-5 0 39-16,-5 16-28 15,6 12-8-15,6 8 0 16,6 2-26-16,12 1 22 16,2-6-24-16,7-2 0 15,22-11-14-15,11-10 0 16,7-6-25-16,4-4-25 15,3 0-131-15,-3-16-100 0</inkml:trace>
  <inkml:trace contextRef="#ctx0" brushRef="#br1" timeOffset="184540.11">29375 3998 472 0,'0'0'2'0,"0"0"37"16,0 0-20-16,0 0 35 16,0 0-6-16,-96 129-43 15,96-99 23-15,0-6-28 16,2-6 0-16,17-4 4 15,8-10-3-15,4-4-1 16,8 0 0-16,-3 0 6 16,-3-12-2-16,-4-4 6 15,-10-5 4-15,0 2 37 0,-6-3-4 16,-4 0-40-16,-5-1 18 16,1 3-16-16,-3 6 46 15,-2 7-33-15,0 4 8 16,0 2 12-16,0 1-42 15,0 0-9-15,0 9-4 16,0 13 13-16,2 2-2 16,0 1 2-16,3-7 0 15,4-7 4-15,0-2-4 16,6-7 0-16,3-2-3 16,5 0 7-16,4-2 38 0,-2-14-38 15,-2-5 5-15,-5-1 16 16,0-1-15-16,-7 0 0 15,-2 3-10-15,-5 6 9 16,-4 6 6-16,0 6-15 16,0 2 0-16,0 0 0 15,0 0-6-15,0 12-4 16,0 8 7-16,0 4 3 16,0-4-1-16,9-6 1 15,5-5-3-15,5-5-2 16,6-4 6-16,4 0-2 15,2-9 0-15,0-14 1 16,-2-8-14-16,-2-7 14 16,-6-4-5-16,-6-2 0 15,-1-2 5-15,-8-2 0 0,-6-5 0 16,0 2 5-16,0 11 16 16,0 11-20-16,0 17 30 15,0 12 18-15,0 0-49 16,-9 24-5-16,0 21-7 15,-4 14 12-15,4 8-3 16,4 3 3-16,5-4 0 16,0-8-7-16,0-12 2 15,18-14-41-15,5-18 12 16,-2-7-33-16,2-7 65 16,-7-3-61-16,-7-19 6 15,-7-6 34-15,-2-4 5 0,0-2 18 16,-9 0-2-16,-5 4 5 15,1 8 38-15,7 8 11 16,1 10 17-16,5 4-23 16,0 0-40-16,0 0-6 15,24 0-11-15,12 0 11 16,9 2-12-16,4 2 1 16,0-2-53-16,-4-2 35 15,-5 0-5-15,-9 0 24 16,-7 0 10-16,-11-2 0 15,-13-6 13-15,0 2 10 16,0 0 3-16,-4 0 44 16,-14 6-39-16,-6 0-11 15,-1 0-3-15,-4 20-16 16,5 6 38-16,3 8-37 0,10 0 0 16,9-2 11-16,2-2-10 15,5-7-3-15,21-8-1 16,10-4-1-16,9-11-13 15,1 0-23-15,2 0-76 16,-6 0-17-16,-9-4-45 16,-8-9-103-16</inkml:trace>
  <inkml:trace contextRef="#ctx0" brushRef="#br1" timeOffset="186378.51">31346 3675 811 0,'0'0'46'0,"0"0"17"16,0 0-19-16,0 0-31 15,0 0-13-15,0 0 2 16,0 49 3-16,0 9-5 16,9 0 0-16,5 2 13 15,-1-2-13-15,-2 0 0 16,-4-6-2-16,-5-11-4 0,-2-11-29 15,0-16-51-15,0-10-28 16,-14-4 98-16,-10 0-58 16,-5-15-21-16,1-6 11 15,-1-12 64-15,-6-5 20 16,2-4 1-16,4-2 5 16,7 4 98-16,8 10-36 15,10 10 63-15,4 8-9 16,0 8-79-16,16 2-37 15,15 2-6-15,9 0 0 16,10 0-13-16,0 6 13 16,8-2 0-16,-2-4-6 15,0 0 14-15,-5 0-12 0,-8-2 4 16,-8-14 0-16,-8-2 16 16,-10-2-13-16,-7-4-3 15,-8-5 27-15,-2-1-3 16,0-2 13-16,0 4-23 15,-10 4-13-15,-3 10 39 16,3 6-40-16,-2 8 0 16,-1 0-2-16,-3 18 2 15,-1 18-15-15,5 13 14 16,3 2 1-16,7 6 0 16,2-1 0-16,0-4 0 15,0-4-5-15,0-8 10 16,0-12-9-16,0-11 4 15,0-12 0-15,2-5 1 0,5 0 12 16,0 0-9-16,4-10 22 16,0-8-20-16,0-2 10 15,0 4-16-15,-7 2 0 16,3 8 5-16,-5 4-5 16,3 2-3-16,2 0-9 15,6 4 6-15,5 12-2 16,1 0 8-16,4 2-4 15,2-5-12-15,4-2 16 16,2-4-7-16,2-6 2 16,3-1 2-16,-1 0-8 0,-1-5 10 15,-3-13 1 1,-4-3-2-16,-5-3 2 0,-9-2 0 16,-3 0-2-16,-10 4 9 15,0 6-6-15,0 8-1 16,-12 4 0-16,-10 4-4 15,0 0 6-15,-1 10-2 16,6 16 0-16,7 4 3 16,6 4 5-16,4-1-8 15,0-4 0-15,25-8-4 16,6-7 4-16,7-9-1 16,5-5 0-16,-4 0 1 15,-1 0-8-15,-2-11 0 16,-7-11 8-16,0-5 0 0,-7-5 0 15,-1 0 0-15,-6-2 14 16,-5 0-13-16,0 4 45 16,-1 4-42-16,-9 8 6 15,0 8 31-15,0 6-8 16,0 4-22-16,0 0-11 16,0 0-1-16,0 16-3 15,4 12-3-15,2 2 7 16,8 0-8-16,1 0 8 15,4-4-14-15,-4-4 11 16,-1-4-14-16,-1-6 10 16,-11-2-14-16,0-2-2 15,-2-2 13-15,0 1-35 0,0-2 12 16,-13 1-1-16,-7 2 13 16,-4-1 12-16,1-1-67 15,3 2 2-15,7-4 40 16,3 0-71-16,8-2 20 15,2-2-154-15</inkml:trace>
  <inkml:trace contextRef="#ctx0" brushRef="#br1" timeOffset="186692.37">32594 4024 641 0,'0'0'23'0,"0"0"7"0,0 0 65 16,64-106-34-16,-52 80-41 16,-8 0 30-16,-2 6-41 15,-2 6 13-15,0 2 44 16,0 8-29-16,0 2 10 16,-8 2-42-16,-11 0 9 15,2 14 42-15,-1 14-41 16,7 6-3-16,6 4-4 15,5-2-3-15,0-2 8 16,25-8-13-16,15-4 0 16,11-12 10-16,16-6-10 15,2-4-31-15,9 0-73 16,-2 0-84-16,-9-16-98 0</inkml:trace>
  <inkml:trace contextRef="#ctx0" brushRef="#br1" timeOffset="188553.94">884 6810 433 0,'0'0'167'0,"0"0"-117"15,0 0 27-15,0 0 35 16,0 0-73-16,0 0-16 16,0-7-15-16,0 14-2 15,0 19-6-15,0 6 9 16,0 8-3-16,0-2 12 15,2-4-18-15,3-6-3 16,-3-8 0-16,2-10-28 16,-2-6-10-16,-2-4-102 15,0 0-71-15,0-4-286 0</inkml:trace>
  <inkml:trace contextRef="#ctx0" brushRef="#br1" timeOffset="188792.94">783 6595 599 0,'0'0'98'0,"0"0"-98"16,0 0 0-16,0 0 0 16,0 0 2-16,0 0 9 15,-15 18-11-15,15-16 0 0,0-2 43 16,0 2-27-1,0-2-8-15,0 0 18 0,0 0-21 16,0 0-3-16,0 0-2 16,0 2-114-16,0 2-57 15</inkml:trace>
  <inkml:trace contextRef="#ctx0" brushRef="#br1" timeOffset="190126.47">989 6834 509 0,'0'0'16'16,"0"0"26"-16,0 0 7 0,0 0-43 15,68 120 3-15,-56-94 3 16,-3-2-9-16,-3-4 2 16,-1-8-5-16,-3-4 0 15,1-4 15-15,-3-4-12 16,0 0 24-16,0 0 55 15,0 0 4-15,0-2 22 16,0-16-87-16,0-6-12 16,0-2 54-16,0-4-56 15,0 2 14-15,0 4-12 16,0 6-5-16,0 4 5 16,0 6-9-16,6 4 0 15,1 2-12-15,4 2 12 16,0 0-14-16,5 14 12 0,-5 12-10 15,-2 8 9-15,-3-2-12 16,1 0-2-16,-1-6 7 16,4-6-17-16,-4-8-7 15,3-2 25-15,5-7-20 16,1-3 13-16,8 0-17 16,-1-11-15-16,2-13 41 15,-4-4-18-15,-1-6 23 16,-7-4 2-16,-3 0 0 15,-4-1 62-15,-5 6-41 16,0 8 12-16,0 7 44 16,0 8-48-16,0 9 1 15,0-2-30-15,0 3 4 0,0 3-10 16,0 22-27 0,0 10 33-16,3 5-7 0,7 0 7 15,5-4-25-15,4-6 0 16,3-6-24-16,-2-6 35 15,2-6-11-15,-1-2-14 16,-8-4 31-16,-4-2-36 16,-5 0 15-16,-4 0 6 15,0 0-36-15,-13 4 59 16,-12-2-5-16,-1 0 5 16,3 0 13-16,9-6-12 15,8 0 32-15,6 0 34 16,0-6-36-16,10-12-31 15,18-8-1-15,10-6 1 0,4-4-15 16,0-6 15-16,-1-2-6 16,-8-2 1-16,-6-4 5 15,-10-1-2-15,-7 1 4 16,-10 0-2-16,0 6 39 16,0 6-14-16,-16 12 8 15,1 12 23-15,1 8-28 16,1 6 4-16,-3 8-32 15,5 30 0-15,-1 14-5 16,10 14 5-16,2 6 0 16,0 7-2-16,2-5-7 15,12-4-25-15,4-18-103 16,8-18-31-16,1-18 81 0,-4-14 25 16,-8-2 39-16,-10 0 4 15,-5-12 19-15,0-6 33 16,-5-4-9-16,-12 2 9 15,-6-4 27-15,3 4-50 16,3 2 11-16,6 6 41 16,3 6 12-16,8 4 3 15,0 2-77-15,0 0-15 16,12 2 4-16,10 12 6 16,4 2-11-16,1-2-2 15,2-4-23-15,-2-6 35 16,-4-4-19-16,-4 0 25 0,-1 0 5 15,-7-8-1 1,1-8 7-16,-6-2 8 0,-3 0-18 16,-1 0 27-16,-2-2-28 15,0 0 8-15,0 2 2 16,0 4-5-16,-5 6-5 16,-6 5 12-16,-2 3 0 15,0 0-22-15,1 0 10 16,8 0 0-16,4 8 8 15,0 1-8-15,0-1-3 16,6-2 0-16,17 2 6 16,1 0-2-16,-1 0-1 15,-6 4 0-15,-6 2-6 0,-1 6 6 16,-8 6-4 0,0 0 1-16,-2 2 3 0,0 0-8 15,2-4-11-15,2-4-44 16,7-8 7-16,3-7-101 15,4-5-204-15</inkml:trace>
  <inkml:trace contextRef="#ctx0" brushRef="#br1" timeOffset="191455.25">2087 6865 716 0,'0'0'85'0,"0"0"-32"0,0 0-1 15,0 0-21-15,0 0-31 16,0 0 0-16,9 51-2 15,2-23 13-15,3 2-5 16,-1-2-6-16,-2-10 0 16,2-4-1-16,1-8 1 15,-1-6-9-15,2 0 8 16,4-4 1-16,-3-18-14 16,-3-6 2-16,-5-2 12 15,-1 0 3-15,-7 0-3 16,0 8 0-16,0 4 9 0,0 9-8 15,0 9 49-15,0 0-50 16,-5 3 5-16,1 21-9 16,4 6 4-16,0 0 0 15,0 0-4-15,9-8-23 16,11-8 27-16,3-6-41 16,4-6-1-16,-3-2 31 15,0 0-25-15,-4-8 11 16,1-12-3-16,-6 0-12 15,-3-6 26-15,-2 0 14 16,-3-2 0-16,2-2 16 16,2 6 6-16,-2 3 10 15,4 6-17-15,1 2-13 16,-1 8 11-16,-4 1-13 16,0 4-1-16,-5 0-12 0,-2 0 9 15,-2 5-2-15,0 5 6 16,0 11 0-16,-8-2 22 15,-8 8 23-15,1-1-38 16,6 2 30-16,2-2-26 16,7-2-9-16,0-4-2 15,0-4 8-15,20-6 0 16,7-8-8-16,4-2-2 16,13 0-10-16,1-12 5 15,1-16-13-15,0-8-14 16,-15-8 13-16,-8-8 7 15,-6-6 16-15,-1-3-2 0,-12-7 47 16,-4 4-7-16,0 2-11 16,0 8-2-16,-18 14-19 15,3 14 81-15,1 13-75 16,1 13 6-16,1 5-20 16,-1 31-3-16,-1 18 1 15,6 16 0-15,3 12 2 16,5 9-2-16,0-5 2 15,0-12-15-15,11-20-22 16,14-22-25-16,2-18 32 16,2-12 8-16,-7-2 22 0,-5-6-6 15,-3-16 6 1,-7-4-10-16,-7-4 4 0,0-2-28 16,0 0-4-16,-16 0 23 15,-8 4-13-15,-1 6 19 16,3 9-29-16,7 9 38 15,3 4 31-15,5 0-24 16,7 0-6-16,0 3-1 16,9 4 3-16,14 1-4 15,8-4 1-15,4 0 0 16,1-4 1-16,0 0 2 16,-8 0-3-16,-3 5 8 15,-7 7-4-15,-5 2 61 16,-5 8-65-16,-4 3 0 0,-2 6 10 15,-2-1-7-15,0-4-4 16,0-2 1-16,0-8-2 16,0-4-11-16,0-8-42 15,0-4-17-15,0 0-13 16,0-4-53-16,0-18-347 16</inkml:trace>
  <inkml:trace contextRef="#ctx0" brushRef="#br1" timeOffset="191565.46">3029 6651 319 0,'0'0'53'16,"0"0"38"-16,0 0-91 15,0 0-37-15,0 0 34 0,0 0-160 16,50-22 6-16</inkml:trace>
  <inkml:trace contextRef="#ctx0" brushRef="#br1" timeOffset="192141.14">3168 6820 68 0,'9'34'255'0,"-1"-4"-150"16,4-4-32-16,3-6 20 16,1-8-69-16,1-6 6 15,2-6 7-15,3 0-10 16,-2 0 13-16,0-12-37 16,-2-10 9-16,-9-2-10 15,-5-4-2-15,-4 0 0 0,0 0 6 16,-2-3-6-16,-16 5 4 15,-4 4-4-15,-2 10 0 16,-3 6 33-16,-2 6-18 16,0 0-2-16,-5 15 4 15,5 13-8-15,7-5-5 16,9-6-4-16,11-7 0 16,2-10 4-16,4 0 10 15,25 0 6-15,9-9 10 16,5-6-20-16,-4 1-7 15,-1 3-3-15,-5 7 0 16,-8 4-1-16,-5 0 1 16,-7 21 0-16,-4 5-1 0,-2 6 4 15,-2-2-3 1,-3-4 0-16,2-6-3 0,1-6-17 16,-3-8 9-16,2-6 9 15,2 0 2-15,2-2 0 16,3-22 10-16,-1-4-10 15,7-8 0-15,1-2 28 16,-1-1-10-16,1 7 29 16,2 9-6-16,-2 5-16 15,-3 7 20-15,1 9-45 16,-3 2 5-16,1 0 12 16,-1 16-17-16,1 8 0 15,-3 8 6-15,-1 4-4 16,0 0-2-16,1-1-4 0,0-5-88 15,3-10-35 1,1-6-174-16</inkml:trace>
  <inkml:trace contextRef="#ctx0" brushRef="#br1" timeOffset="192590.34">3914 6793 856 0,'0'0'24'0,"0"0"27"0,50-114 58 16,-35 78-98-16,-1 4-8 16,-6 8 10-16,-6 8-13 15,-2 8 3-15,0 8-3 16,-2 0 0-16,-16 0-23 15,-1 20 23-15,-4 2 0 16,5 2-4-16,9 0 8 16,7-2-7-16,2-2 3 15,0 5 0-15,9-6-2 16,11 2 2-16,5-3 0 16,-1-4-4-16,0 0-2 15,-8 0 3-15,-3-5-32 16,-3 2 20-16,-6-1-1 15,-2-2 13-15,-2-2-14 0,0 0 4 16,0 2 0-16,0-2 11 16,-12 4-22-16,0-2-13 15,3-2 18-15,-3 0-20 16,6 2 34-16,1-4-143 16,3 0-22-16,2-2 85 15</inkml:trace>
  <inkml:trace contextRef="#ctx0" brushRef="#br1" timeOffset="193739.64">5244 6828 638 0,'0'0'230'0,"0"0"-209"15,0 0 64-15,0-111-39 16,-4 91-27-16,-9 2 24 15,-1 6-39-15,-1 6 5 16,-6 6-9-16,-3 0 0 16,-5 18-10-16,3 10 10 15,3 8-2-15,5 5-2 0,7-3 8 16,9-4-12 0,2-10 8-16,0-10-16 0,9-8 3 15,15-6 10-15,5 0 1 16,5-22 1-16,-1-4-42 15,-4-8 43-15,-4 1-33 16,-8 4 33-16,-3 2-10 16,-8 13 10-16,-3 6 0 15,-3 6 14-15,0 2-8 16,0 0-5-16,2 2-1 16,0 16 0-16,4 4-1 15,6 1 2-15,1-8-1 0,5-4 3 16,2-10 0-16,4-1 21 15,6 0-24-15,-4-22 0 16,1-6 10-16,-4-4-9 16,-6 1-1-16,-5-2 0 15,-8 5 2-15,-2 0-12 16,-2 6 9-16,0 4 1 16,0 8-6-16,-16 6 6 15,-1 4-6-15,-1 0 2 16,-1 0 4-16,7 6-1 15,3 8 1-15,7 0 0 16,2-2 5-16,0 2-5 16,21-2 0-16,8 0 8 15,5-2-7-15,-3 2 9 16,-9-2-10-16,-6 6 0 0,-9 4-10 16,-3 2 10-16,-4 2 0 15,2 1-3-15,3-4 9 16,1-3-3-16,8-3-3 15,9-11 0-15,4-4 25 16,6 0-25-16,2-8 0 16,3-14-1-16,-2-6 9 15,-5-7-16-15,-4-3 8 16,-5 0 0-16,-7-2 10 16,-3 0-8-16,-8 4 5 15,-4 8 6-15,0 8 1 16,0 10 49-16,-4 10-33 0,-14 0-28 15,-3 8 13-15,4 24-11 16,1 8-4-16,10 4 0 16,6 0 8-16,0-4-4 15,16-10-4-15,10-4 0 16,8-9 7-16,8-12-7 16,0-5-28-16,3 0-38 15,-7 0-32-15,-7-8-71 16,-9-7-187-16</inkml:trace>
  <inkml:trace contextRef="#ctx0" brushRef="#br1" timeOffset="196787.91">7243 6525 639 0,'0'0'70'0,"0"0"75"15,0 0-73-15,0 0-13 16,0 0-9-16,0 0-28 16,0 0-13-16,29-36-9 15,0 26 0-15,2-1 25 16,-4 6-25-16,-9 1 10 0,-9 4-10 16,-5 0 10-16,-4 0-21 15,0 9 9-15,0 10 2 16,-4 1 1-16,-15 0-1 15,2-2 0-15,1-4-1 16,5-2 4-16,5-6-2 16,4-2-1-16,-1 0 0 15,3-2-2-15,0 2 2 16,0 2-7-16,14 2 1 16,10 4 12-16,3 2-9 15,4 0 3-15,-3 6 0 16,-3-1-7-16,-5 2 7 0,-9 3-4 15,-3 0 4-15,-8-2-9 16,0 0-1-16,0-4 8 16,-21-1 2-16,-1-6-1 15,-5 2 1-15,-2-5 0 16,-5 0-2-16,-1-4 8 16,-3-2 3-16,3-2-9 15,4 0 0-15,6 0 27 16,7-2-24-16,5-10 2 15,6 0-5-15,7-2 0 16,0-6-37-16,9-2-148 16,18-3-184-16</inkml:trace>
  <inkml:trace contextRef="#ctx0" brushRef="#br1" timeOffset="197628.51">8296 6509 738 0,'0'0'101'16,"0"0"-87"-16,0 0-8 16,0 0 25-16,0 0-31 0,0 0 0 15,125-66 4 1,-80 66-1-16,-5 0 12 0,-7 10-15 15,-12 18 0-15,-17 4 3 16,-4 8-3-16,-2 4 0 16,-25 4-2-16,-2-2 7 15,0-6 28-15,4-10-14 16,8-9 8 0,6-10 46-16,6-7-48 0,3-1 5 15,2-3 2-15,0 0-17 16,0 0 37-16,0 0-44 15,12 0 6-15,14-15 21 16,14-5-35-16,7-2 0 16,2 0-2-16,3 0 5 15,-6 4-3-15,-6 4 0 0,-11 8 0 16,-11 6-16-16,-7 0 14 16,-7 0-47-16,1 4-14 15,0 12-25-15,-3 0-31 16,-2-4-171-16,0-4-365 15</inkml:trace>
  <inkml:trace contextRef="#ctx0" brushRef="#br1" timeOffset="198350.61">9529 6410 828 0,'0'0'90'0,"0"0"39"16,0 0-60-16,0 0-15 15,0 0-54-15,0 0 21 16,29 12-35-16,-16 25 14 16,-2 3 0-16,1 4 0 15,-3 0 3-15,-3-2-3 0,1-4 0 16,2-8-16-16,-4-10 0 16,1-2-95-16,0-8-42 15,-3-8-115-15</inkml:trace>
  <inkml:trace contextRef="#ctx0" brushRef="#br1" timeOffset="201128.99">10683 6318 593 0,'0'0'65'0,"0"0"-59"16,0 0 3-16,0 0-7 16,0 0 31-16,0 0 67 15,0 92-55-15,0-53-33 16,0-3 23-16,-2-6-23 15,2-8 34-15,0-6-40 16,0-8 8-16,0-4 39 16,13-2-26-16,14-2-2 15,8 0 18-15,13 0-34 16,10-6 16-16,2-10-25 16,0 0 0-16,-7 2-11 0,-8 2-37 15,-14 4-87 1,-14 3-21-16,-15 5-20 0,-2-1-19 15,-4-1-233-15</inkml:trace>
  <inkml:trace contextRef="#ctx0" brushRef="#br1" timeOffset="201344.25">10893 6381 542 0,'0'0'81'15,"0"0"20"-15,0 0-9 16,0 0-47-16,0 0 1 15,0 0-45-15,-16 32-1 16,16 8 65-16,4 2-52 16,0 4 5-16,-4 4 0 15,0 2-13-15,0-2 9 0,0-4-14 16,0-6-11-16,0-8 6 16,0-5-91-16,0-11-119 15,0-8-245-15</inkml:trace>
  <inkml:trace contextRef="#ctx0" brushRef="#br1" timeOffset="206070.24">11928 6345 147 0,'0'0'41'0,"0"0"-10"15,0 0 30-15,0 0-22 16,0 0-18-16,0 0 20 16,29-29 7-16,-27 25-2 15,1 1-26-15,-3 0-19 16,2 1 29-16,-2 0 6 16,0 0-13-16,0-2-7 15,3 2-13-15,-3 0 37 16,2-2-11-16,0 4-10 0,-2-2 30 15,0 0-22-15,0 2 22 16,0 0-16-16,0 0-32 16,0 0 22-16,0 0-23 15,0 0-1-15,0 12-7 16,0 12 16-16,0 6-8 16,0 1 0-16,0-3 8 15,0-5-1-15,0-5-7 16,0-3 0-16,0-5 5 15,0-6-2-15,0 0 2 16,0-4 6-16,0 0-11 16,0 0 69-16,11 0-46 15,9-2 2-15,9-8 6 0,3-2-24 16,1 0 2 0,0 4-7-16,1 4 2 0,-1 1 11 15,-2 3-15-15,0 0 0 16,-2 0 2-16,-2 13-2 15,-4 5 0-15,-8 0-2 16,-4 2 2-16,-2-4 1 16,-7 0-1-16,-2-4 0 15,0 0 1-15,0-2 1 16,0-2 0-16,-4-2-2 16,-12 0 3-16,-3 0 9 15,-6 2-12-15,-8 0 0 0,-10 2 4 16,-6 2-3-1,-2 0-2-15,1-2-18 0,6-2 0 16,6-4 8-16,12-4-15 16,7 0-27-16,11 0-6 15,5 0-101-15,3-8-41 16,0-14-286-16</inkml:trace>
  <inkml:trace contextRef="#ctx0" brushRef="#br1" timeOffset="206373.91">12029 6294 666 0,'0'0'91'0,"0"0"-52"16,0 0-25-16,0 0 4 15,0 0 24-15,140-44-11 16,-75 34-7-16,3 0-7 15,0 0-14-15,-3-2 67 16,-7 2-67-16,-14 0 1 16,-13 4 14-16,-13 2-17 15,-9 4 1-15,-9 0-2 16,0 0 0-16,0 0-15 16,0 0 1-16,0 0-53 0,-18 0 13 15,-4 14-28 1,-5 4-62-16,2-4-29 0,3 0-264 15</inkml:trace>
  <inkml:trace contextRef="#ctx0" brushRef="#br1" timeOffset="208951.68">14166 6579 600 0,'0'0'96'0,"0"0"-47"16,0 0 70-16,0 0 11 15,0 0-89-15,0 0 9 16,8-58-19-16,13 34-20 16,1-1 34-16,0 0-34 15,0-1-3-15,-1-3 26 16,-2 0-33-16,-3-2-1 16,-5 1 0-16,-7 4 5 15,-2 6-6-15,-2 6 1 0,0 4 0 16,0 6-20-16,0-2 19 15,-8 4-19-15,-5 0-3 16,-10 2-32-16,-1 0 34 16,1 0-28-16,8 0-21 15,8 2 63-15,7 2-5 16,0 0-10-16,11 0 20 16,12 4 2-16,2 0-3 15,1 0 3-15,0 4 0 16,1 0 17-16,-4 0-16 15,1 5 2-15,-4-2-3 16,-2 2 7-16,0-2 0 16,-3 1-7-16,1-3 0 15,4-3-2-15,5-1 3 16,1-4-1-16,8-4 0 0,3-1-2 16,4 0-10-16,1 0 5 15,-2-14 2-15,-4-1-4 16,-5-6 2-16,-7-3 7 15,-8 0-4-15,-5-2 8 16,-6 2 11-16,-5 4-12 16,0 6 18-16,-3 2 21 15,-17 10-32-15,-6 2-6 16,-7 0-8-16,-4 14 9 16,2 14-2-16,4 4-3 15,6 4 0-15,16 0 3 16,9-4-3-16,0-6 0 0,27-5-4 15,9-11-14-15,9-6 8 16,-3-4 4-16,0 0 3 16,1-8-8-16,-6-10 11 15,-1 0-1-15,-5-2-1 16,-2-6 4-16,-4-5 18 16,-3 3-11-16,-7-4 0 15,1 8 29-15,-7 2-26 16,-7 8 0-16,3 4 3 15,-5 6-11-15,0 2 46 16,0 2-50-16,2 0-12 16,4 8 9-16,10 16-1 15,5 6 2-15,7 0-8 16,1 0-7-16,4-2 3 16,1-4 0-16,-8-5-1 0,-1-5 9 15,-11-3-12-15,-5-4 6 16,-5-1 9-16,-4-2-7 15,0 1-4-15,-27 2 11 16,-11 0 3-16,-4-3-12 16,-3 1 8-16,8-5-1 15,5 0 4-15,14 0 1 16,12 0-10-16,6-2-88 16,10-16-169-16</inkml:trace>
  <inkml:trace contextRef="#ctx0" brushRef="#br1" timeOffset="209830.93">15464 6403 257 0,'0'0'481'16,"0"0"-424"-16,0 0 86 15,0 0-79-15,0 0-15 16,0 0-28-16,-13-47-21 16,13 91-5-16,7 23 5 15,4 17 0-15,0 10 12 16,-2 4-12-16,0 1 0 15,0-7 2-15,-2-8-2 16,4-10 2-16,-3-17-2 16,0-17 0-16,-2-18-2 15,-4-11 2-15,-2-4 0 16,0-7 3-16,0 0 1 16,-6-16 10-16,-15-20-14 0,-3-10 0 15,-5-13-4-15,-2-9 4 16,-1-10 0-16,3-6 11 15,8-9-7-15,7 3 6 16,10 6-10-16,4 10 6 16,0 14-5-16,16 11-1 15,9 9-9-15,7 8 5 16,-1 6-4-16,2 6 8 16,-1 6-8-16,-10 6 8 15,-6 6-3-15,-7 2 3 0,-7 0-9 16,-2 20 9-16,0 8-1 15,0 4-3-15,-5 5 4 16,-7-8 0 0,0 0-3-16,1-5 3 0,4-5-25 15,2 0-17-15,5-7-56 16,0-4-32-16,0-8-46 16,0 0-110-16</inkml:trace>
  <inkml:trace contextRef="#ctx0" brushRef="#br1" timeOffset="210834.81">15678 6382 567 0,'0'0'93'0,"0"0"-34"0,0 0 10 15,0 0-22-15,0 0-5 16,0 0 0-16,100-94-39 16,-88 82 22-16,-8 4-25 15,-1 2 0-15,-3 2 21 16,0 0 1-16,0 4 5 15,0 0-24-15,-3 0 10 16,-13 0-9-16,1 14-4 16,-1 4 0-16,8 2 15 15,5 1-13-15,3-3 3 16,0-3-5-16,7-3 0 16,15-3-7-16,3-8 7 15,0-1-2-15,1 0-4 16,-4 0 12-16,1-12-12 0,-4-6 5 15,2-2 1-15,-1-3-2 16,5-4 2-16,-6 3 0 16,2 2 1-1,-6 2 0-15,-4 6-1 0,-4 4 0 16,-3 2 0-16,-2 4-1 16,-2 4 1-16,0 0-11 15,0 0 6-15,0 0-16 16,-2 6 12-16,-15 14-2 15,-1 2 11-15,-1 4 2 16,4-2-2-16,9-2 0 16,4-6 8-16,2-4-6 15,0-4 9-15,13-3-11 0,14-5 1 16,8 0 21 0,7 0-22-16,5-17 0 0,0-9 4 15,-7-2 1-15,-2-6-5 16,-9-4 0-16,-9-2 0 15,-5-8-19-15,-6-6 14 16,-5-7 2-16,-4-5 3 16,0-6 0-16,-2 4 17 15,-11 10-14-15,3 20 11 16,0 18 60-16,3 20-56 16,-1 2-18-16,-6 40-5 15,1 22 4-15,4 16-5 0,5 11 6 16,4 3 0-1,0-4-15-15,0-10 15 0,15-18-42 16,14-22 11 0,-2-16-7-16,2-17 35 0,-6-7-6 15,-10 0-5-15,-5-19-2 16,-8-11-16-16,0-8-22 16,0-4-6-16,-17 0 24 15,-8 0 4-15,-2 6-9 16,3 8 41-16,4 10 5 15,4 10 24-15,8 5-22 16,3 3-5-16,5 0 5 16,0 0-6-16,7 0 0 15,17 0-1-15,8 0 50 16,1 0-42-16,2 3 12 0,-1-3 3 16,-3 1 8-1,-2 6 22-15,-4 0-32 0,-8 7-6 16,1 4 37-16,-7 5-50 15,-1 5 0-15,-4 0 3 16,-6 0 0-16,0-2-3 16,0-6-2-16,0-4-12 15,0-6 1-15,0-4-76 16,0-6-65-16,0 0 6 16,0-10-115-16</inkml:trace>
  <inkml:trace contextRef="#ctx0" brushRef="#br1" timeOffset="212153.27">16567 5961 481 0,'0'0'114'0,"0"0"-39"16,0 0-29-16,0 0-8 15,0 0-38-15,0 0-51 16,0-32 17-16,0 55-31 16,0 2-72-16,0 1-36 15,0-1-3-15,13-3 176 16,1-4 61-16,1-2 68 15,4-3 0-15,1 2-46 16,-3-3-1-16,2 2-20 16,-2 0 5-16,1 2 12 15,-7 0-36-15,-2 0-30 16,-2 2-2-16,-7 0-7 0,0-4 6 16,0-4-10-16,0-6 0 15,0-4 8-15,0 0-1 16,2 0 46-16,2 0 36 15,3-12-39-15,1-12-32 16,6-4-18-16,-3 0 0 16,5 0 9-16,-5 4-3 15,3 6-6-15,-3 6 0 16,-3 4 7-16,4 4-5 16,-3 4-2-16,2 0 0 15,3 0-17-15,-2 0 17 0,5 0-22 16,-2 4 5-1,1 4-12-15,3-2 14 0,-1-5-68 16,-3-1 36-16,-1 0 40 16,-3 0-2-16,-2-1 9 15,3-9-6-15,-6-6 12 16,0 0-3-16,1-3-3 16,-2 1 0-16,-3 7 14 15,-2 2-5-15,0 5 28 16,0 4-11-16,0 0-24 15,-7 6-3-15,-8 15 1 16,2 6 0-16,3 0 5 16,8-4-5-16,2-2 0 15,0-9-6-15,21-6 14 16,5-6-19-16,8 0 11 0,-1-6 0 16,3-16-3-1,-3-8 3-15,2-6-9 0,-6-4 7 16,-6-5 2-16,-8-3-8 15,-5-2 8-15,-6-4 0 16,-4-2-2-16,0 0 2 16,0 12 0-16,0 15 14 15,-4 15 12-15,-10 14-16 16,1 8-10-16,-8 32 0 16,4 17-5-16,1 11 8 15,5 4-3-15,5 2 0 16,3-4 6-16,3-9-4 0,0-15-2 15,9-14 0-15,13-16 4 16,3-10 0-16,-3-6 5 16,1 0 17-16,-4-6-16 15,2-14 31-15,-3-4-41 16,-5 0 0-16,-3-2 11 16,-2 4-11-16,-4 5 0 15,1 7-3-15,-5 9 8 16,0 1-18-16,0 0 13 15,0 1-12-15,2 17 5 16,0 4 7-16,2-1-1 16,5-5-1-16,0-4 4 15,2-6-18-15,3-4 15 0,1-2 1 16,3 0-1-16,2-4 2 16,-2-17-1-16,3-2 2 15,-6-5 0-15,-2 3 53 16,-4 6-51-16,-5 5 0 15,-1 7 43-15,-3 7-20 16,0 0-27-16,0 16-8 16,0 25 8-16,0 14-9 15,0 14 9-15,13 9 0 16,11 10 4-16,3 19-4 16,2 23 0-16,-6 10 0 15,-8 5 3-15,-9-11-19 16,-4-32-75-16,-2-21 29 15,0-27 61-15,0-20-14 0,-19-18 8 16,-10-14 7-16,-9-2 5 16,0-22 42-16,-2-22-25 15,2-14 33-15,5-7 14 16,8-7-32-16,7-4-5 16,12-2-8-16,6-6-21 15,2 1 9-15,27 5-12 16,6 6-52-16,8 12-32 15,1 7-48-15,-1 11-110 16,-5 6-237-16</inkml:trace>
  <inkml:trace contextRef="#ctx0" brushRef="#br1" timeOffset="213327.59">7822 6978 854 0,'0'0'72'0,"0"0"-48"16,0 0 76-16,0 0-76 15,0 0-16-15,0 0 1 16,0 0-2-16,83 42-7 16,-83-2 0-16,0 4 0 15,0 2-17-15,-18-1-16 0,-7-3-65 16,-2-12-141-16,3-8-215 16</inkml:trace>
  <inkml:trace contextRef="#ctx0" brushRef="#br1" timeOffset="213805.16">9219 6938 494 0,'0'0'361'0,"0"0"-320"0,0 0-10 16,0 0 0-16,0 0-28 15,0 0 20-15,22 22-23 16,-19 2 7-16,-3 6-1 16,0 2-6-16,-13 2-37 15,-6 0-103-15,-1-8-133 16</inkml:trace>
  <inkml:trace contextRef="#ctx0" brushRef="#br1" timeOffset="214213.47">10195 6920 848 0,'0'0'183'0,"0"0"-144"15,0 0-5-15,0 0-9 16,0 0-24-16,0 0-1 16,13 20 6-16,-13 4 1 15,0 8-4-15,-2 4-3 16,-18 2-53-16,-4 1-25 16,1-8-132-16,4-7-90 15</inkml:trace>
  <inkml:trace contextRef="#ctx0" brushRef="#br1" timeOffset="214617.37">11162 6958 888 0,'0'0'151'0,"0"0"-151"15,0 0 0-15,0 0 18 16,0 0-18-16,0 0 5 16,43 98-5-16,-43-59-3 15,-23 2-2-15,-4 0-138 16,0-9-104-16,4-10-223 0</inkml:trace>
  <inkml:trace contextRef="#ctx0" brushRef="#br1" timeOffset="-213855.46">18444 6162 1187 0,'0'0'45'0,"0"0"-41"0,0 0-4 15,0 0-141-15,0 0-130 16,0 0-378-16</inkml:trace>
  <inkml:trace contextRef="#ctx0" brushRef="#br1" timeOffset="-213118.08">13245 6796 1040 0,'0'0'49'0,"0"0"-49"0,0 0 0 16,0 0 10-16,0 0-10 15,0 0 0-15,63 104 1 16,-63-60-1-16,-9-2-92 15,-24-6-261-15</inkml:trace>
  <inkml:trace contextRef="#ctx0" brushRef="#br1" timeOffset="-211535.97">18437 6130 519 0,'0'0'50'0,"0"0"-6"16,0 0-11-16,0 0-20 0,0 0 38 15,0 0-16 1,0-2-12-16,0 2 3 0,0 0 1 15,0 0 21-15,0 0-46 16,0-2 4-16,0 2 39 16,0 0-38-16,0 0 1 15,0 0 5-15,0 0-13 16,0 0 24-16,0 0-24 16,0 0 0-16,0 0-10 15,0 6 10-15,0 2-5 16,0 2 0-16,0-6-1 15,7 0-5-15,1-4 1 16,4 0 10-16,-3 0-2 0,-3 0 2 16,-4 0 0-1,-2 0-1-15,0 0 5 0,0 0 5 16,0 0-9-16,0 0 0 16,-8 0-6-16,-1 0 6 15,2 0-5-15,0 0 3 16,5 0 4-16,2 0-9 15,0 0 7-15,0 0-27 16,0 0 24-16,0 0-25 16,0 0-11-16,0 0 15 15,0 0-3-15,0 0 21 16,-2 0-28-16,-3 0-61 16,-1 0-42-16,1-8-188 15</inkml:trace>
  <inkml:trace contextRef="#ctx0" brushRef="#br1" timeOffset="-211073.31">19426 5668 663 0,'0'0'85'16,"0"0"-39"-16,0 0-11 16,0 0-24-16,0 0 42 15,0 0-16-15,-51 131-11 16,33-61 15-16,4 0-41 16,8-3 7-16,4-12-2 15,2-14 2-15,4-13 15 16,23-10-19-16,9-8 0 0,6-8 20 15,9-2-21-15,5 0-2 16,2-18 0-16,-7-4-36 16,-6-5-92-16,-14 0-117 15,-14-4-120-15</inkml:trace>
  <inkml:trace contextRef="#ctx0" brushRef="#br1" timeOffset="-210875.25">19412 5609 596 0,'0'0'120'0,"0"0"-84"15,0 0 41-15,0 0-1 0,0 0-61 16,0 0-14-16,41-13 17 16,17 12-16-16,-1-2-4 15,-1 3-7-15,-13 0-149 16,-21 0-33-16,-18 4-341 15</inkml:trace>
  <inkml:trace contextRef="#ctx0" brushRef="#br1" timeOffset="-210696.36">19317 5901 609 0,'0'0'109'15,"0"0"-43"-15,0 0 3 0,0 0 5 16,0 0-34-1,0 0-16-15,4 12 5 0,43-14-29 16,9-8 17-16,4-2-17 16,-2 2-76-16,-7 4-84 15,-13 2-102-15</inkml:trace>
  <inkml:trace contextRef="#ctx0" brushRef="#br1" timeOffset="-209594.41">19867 5977 679 0,'0'0'69'0,"0"0"-28"0,0 0-6 16,0 0-16-16,118-106 37 16,-99 86-49-16,-11 4-6 15,-3 2 19-15,-5 4-19 16,0 4 6-16,0 6 9 15,-17 0-7-15,-12 0-5 16,-8 16-4-16,-3 10 0 16,2 6 10-16,3 0-2 15,10 2 7-15,7 0-15 16,11-6 7-16,7-1-1 16,0-9-6-16,7-9-24 15,15-6 19-15,3-3-16 16,0 0 15-16,3-10 3 0,-3-10 6 15,-5 0 4-15,-5-5-7 16,-5 3 0-16,-6 2 18 16,-4 4-5-16,0 6 13 15,0 5-15-15,0 5-6 16,0 0 8-16,0 0-13 16,0 7-21-16,0 17 17 15,0 3 4-15,11 1-1 16,5-2-15-16,1-7-40 15,4-2 19-15,3-9-67 16,-4-8 18-16,2 0 36 16,-1 0 16-16,-6-16 18 15,1-6 10-15,-5-5 6 0,-1-1 33 16,2-2 2-16,-1 2-9 16,1 4 25-16,-2 6-31 15,3 8-9-15,-3 4-11 16,-1 6 9-16,-3 0-30 15,1 0 4-15,-5 0-17 16,-2 6 5-16,0 4 18 16,0-2 11-16,0 4 0 15,-9 2 0-15,-6 2 33 16,-1 4 1-16,1 1-4 16,1-2 22-16,7 2-46 15,5-7 3-15,2 0-9 0,0-6 8 16,21-8 0-1,10 0-8-15,6 0-5 0,5-8 1 16,4-13-42-16,-4-3 5 16,-1-6-3-16,-4-4 7 15,-6-6 26-15,-2-2 18 16,-9-2-7-16,-9-2 31 16,-4-4 0-16,-7-3 32 15,0 1-13-15,0 10-31 16,-10 12 56-16,-3 12-40 15,5 14 6-15,1 4-4 16,-5 6-37-16,-3 28-2 16,1 13-4-16,4 11 6 15,1 2 0-15,9 4 0 0,-5-2 0 16,3-2-7-16,2-10-1 16,0-14-24-16,0-11-2 15,0-14 24-15,7-8-7 16,6-3 29-16,0 0-12 15,5-18 47-15,0-9-38 16,2 0 10-16,-2 2-19 16,-1 5 6-16,-1 8 21 15,-1 8-27-15,2 4 0 16,-5 0 0-16,5 6 2 16,-2 16 1-16,1 6-3 15,1 2 0-15,-1-1 1 16,4-3-1-16,2-6 0 0,3-6-9 15,6-6-5 1,4-8-90-16,6 0-149 0,-1-10-441 16</inkml:trace>
  <inkml:trace contextRef="#ctx0" brushRef="#br1" timeOffset="-208776.18">21806 5675 732 0,'0'0'119'0,"0"0"-71"16,0 0-25-16,0 0 14 15,0 0 22-15,-125 56-24 16,116-18-18-16,7 0-17 16,2-2 0-16,0-6-14 15,19-6 14-15,8-12-43 0,5-8 24 16,1-4-3-1,-2 0-5-15,-2-12-11 0,-4-10 38 16,-7-2-15-16,-5 4 15 16,-4 2 0-16,-7 8 35 15,-2 8 10-15,0 0 25 16,0 2-56-16,0 0-2 16,0 2-16-16,0 14 4 15,0 2 0-15,0 0-3 16,0-2 3-16,0-8-6 15,16-2-21-15,-1-6 9 16,3 0 1-16,3-6 17 16,0-14 0-16,-3-6 10 15,3-4-4-15,-6 0 18 16,-1 2-1-16,-8 8-23 0,-4 8 62 16,-2 6-45-16,0 6-3 15,0 0-3-15,-4 28-6 16,-10 22-10-16,1 18 1 15,9 16 4-15,4 20-4 16,0 13 4-16,13 9-18 16,5 13 16-16,-5-1-52 15,-6-4-26-15,-5-9-8 16,0-27-24-16,-2-30 81 16,0-26-14-16,0-20 45 15,-20-14 5-15,-9-8 48 16,-4 0 14-16,-8-22-55 0,-1-14-11 15,0-10 98-15,-1-10-54 16,10-10 6-16,6-11 5 16,12-1-31-16,15-2-12 15,0 0-13-15,13 4-19 16,23-3 15-16,9 1-66 16,6 6-54-16,2 8-91 15,-1 11-159-15</inkml:trace>
  <inkml:trace contextRef="#ctx0" brushRef="#br1" timeOffset="-208064.4">22342 5771 740 0,'0'0'131'15,"0"0"-125"-15,0 0 37 16,0 0-7-16,0 0-29 16,0 0-7-16,-6 8-1 15,-9 22 1-15,-2 6 23 16,5 2-19-16,5-4-4 16,7-4 9-16,0-6-5 15,0-7 0-15,15-10-4 0,10-7 0 16,6 0 7-1,2-6-7-15,5-16-8 0,3-8 4 16,-4-4-16-16,-3-6 7 16,-1-4-22-16,-4-6 12 15,-6-8 13-15,-6-7-8 16,-5-4 18-16,-6-10-1 16,-4 3 8-16,-2 8-1 15,0 14 35-15,0 24-24 16,0 16 90-16,0 11-88 15,0 3-15-15,-8 18-4 16,-6 29 0-16,1 15-2 16,3 14 2-16,8 9 0 15,2 5 3-15,0-4-3 16,0-16-3-16,23-16 3 0,4-22-20 16,4-16 14-16,2-14 3 15,3-2 3-15,-3-2 7 16,0-22-7-16,-2-6 0 15,-6-6-2-15,-7-6 8 16,-7-2-9-16,-7-2 3 16,-4 2 0-16,0 9 1 15,0 13 7-15,0 15 5 16,-10 7 25-16,-6 1-37 16,-2 30 26-16,-2 10-24 0,7 12 5 15,3 1 19 1,10-4-25-16,0-6-2 0,16-10 0 15,13-10 6-15,5-12-13 16,6-10 4-16,5-2-51 16,1 0-14-16,1-16-140 15,-7-8-136-15</inkml:trace>
  <inkml:trace contextRef="#ctx0" brushRef="#br1" timeOffset="-205179.73">23902 5617 677 0,'0'0'98'16,"0"0"-31"-16,0 0-23 15,0 0-44-15,0 0 0 16,0 0 34-16,0 0-34 16,14 101 0-16,-7-74 5 15,-3-7-5-15,0-4-29 16,-2-8-91-16,-2-8-122 16</inkml:trace>
  <inkml:trace contextRef="#ctx0" brushRef="#br1" timeOffset="-204998.22">23923 5426 694 0,'0'0'47'15,"0"0"-47"-15,0 0-62 16,0 0-49-16,0 0-134 15</inkml:trace>
  <inkml:trace contextRef="#ctx0" brushRef="#br1" timeOffset="-204541.41">24120 5667 627 0,'0'0'18'15,"0"0"16"-15,0 0-16 16,0 0 53-16,0 0-14 16,0 0-48-16,56-39-9 15,-35 15 0-15,-6-2 0 16,-3-2-3-16,-8 4 3 16,-2 6 0-16,-2 4 7 15,0 8-1-15,0 4 12 0,0 2-16 16,-6 0 12-16,-11 0-15 15,-1 18 1-15,1 6 0 16,3 7 6-16,10-2-3 16,4 1-5-16,0-3 2 15,16-4 0-15,11-2 2 16,4-6-2-16,0-1 0 16,-2-3-2-16,-2-3 9 15,-10-2-9-15,-6-2 2 16,-6 0 0-16,-5 0 1 15,0 0-1-15,-2 2-2 16,-20 4-4-16,-10 0 12 0,1 2-12 16,0-2-13-16,2-2-20 15,9-2 29 1,9-2-18-16,9-2-42 0,2-2-35 16,4 0-102-16</inkml:trace>
  <inkml:trace contextRef="#ctx0" brushRef="#br1" timeOffset="-203880.72">23981 5402 460 0,'0'0'19'15,"0"0"-15"-15,0 0-5 16,0 0 11-16,0 0 13 0,0 0-16 16,-50 24-7-1,50-24 27-15,0 0-9 0,0 2 21 16,0-2 5-1,0 0-20-15,0 0 25 0,0 0-49 16,0 0 13-16,-4 0 3 16,0 0-13-16,-6 0 5 15,-3 0 6-15,2 0-13 16,-1 0 14-16,2 0-15 16,3 0 0-16,5 6-14 15,2 0 8-15,0 0-110 16,15-2-61-16</inkml:trace>
  <inkml:trace contextRef="#ctx0" brushRef="#br1" timeOffset="-203130.35">25201 5671 678 0,'0'0'21'16,"0"0"-10"-16,0 0 10 15,0 0 25-15,0 0-39 16,0 0-5-16,-107 100 26 16,107-80-28-16,3-4-13 15,17-2 10-15,4-4-15 16,0-6 7-16,3-4 11 15,0 0 0-15,-4 0 6 0,-6-16-6 16,-5-8 0-16,-8-6 35 16,0-4 11-1,1-11 28-15,-5-2-72 0,0-8 33 16,0 1 37-16,0 8-47 16,0 10 2-16,0 14 10 15,0 10-25-15,2 8 23 16,4 4-35-16,10 8-20 15,11 30 16-15,7 22 4 16,3 20 0-16,-3 15-2 16,-10 13 4-16,-4 9-8 15,-11 6 6-15,-7 4-55 16,-2-2-18-16,0-12-28 16,0-10 15-16,-6-17 45 15,-6-16 41-15,-3-18 89 0,-10-20-56 16,-1-15 30-1,-6-14 29-15,-3-3-37 0,4-6-16 16,-1-21-5-16,8-12-18 16,11-9 41-16,13-10-53 15,0-8 4-15,19-3-15 16,17 0 7-16,9 0-31 16,1 1-25-16,1 2-44 15,0 6 1-15,-7 2-106 16,-4 4-108-16</inkml:trace>
  <inkml:trace contextRef="#ctx0" brushRef="#br1" timeOffset="-201447.89">26493 5470 420 0,'0'0'58'0,"0"0"-36"0,0 0 16 15,0 0-7-15,0 0-7 16,0 0 4-16,-6 0-10 16,6 0 46-16,0-2-17 15,0 2 11-15,0-2-10 16,0-2-21-16,8 0-2 16,8 0-25-16,2 4 0 15,-2 0 9-15,-3 0-9 16,-1 6 0-16,-8 16 4 15,-4 6 1-15,0 4-4 16,-4 3-1-16,-17-3 0 16,-1-2 5-16,-2-2-5 15,6-4 0-15,5-8 17 0,3-8-12 16,10-5 26-16,0-3-29 16,0 0 5-16,0 0 26 15,10 0-27-15,18 0-6 16,12 0 10-16,5-14-10 15,2-1-24-15,-1-3-55 16,-1-3-57-16,-9 6 26 16,-9-3-46-16,-10 0-93 15</inkml:trace>
  <inkml:trace contextRef="#ctx0" brushRef="#br1" timeOffset="-201148.02">26832 5528 237 0,'0'0'238'15,"0"0"-158"-15,0 0-3 16,0 0-32-16,0 0-38 0,0 0 67 15,0 34-16-15,0-8-46 16,0-1 23-16,2-6-33 16,12-1-2-16,5-5 19 15,6-8-6-15,4-5 27 16,4 0-13-16,5 0-13 16,-1-11 27-16,-4-10-35 15,-4-1-6-15,-10-1 14 16,-7-2-13-16,-10-3 2 15,-2 0-3-15,-2 2 0 16,-18 2 1-16,-11 4-1 16,-3 6-9-16,-1 4 6 15,-1 10-9-15,5 0 12 0,4 0-12 16,7 10-36-16,9 10-15 16,5 0-127-16,6-4-196 15</inkml:trace>
  <inkml:trace contextRef="#ctx0" brushRef="#br1" timeOffset="-200564.25">27108 6104 599 0,'0'0'205'0,"0"0"-170"0,0 0 14 15,0 0-7-15,0 0-21 16,0 0 68-16,118-137-78 16,-91 89-2-16,-2-6 14 15,-6-2-3-15,-2-2 19 16,-9 0-39-16,-4 6 0 15,-4 10 55-15,0 11-50 16,0 13 15-16,0 10 14 0,0 7-24 16,0 1 3-1,0 0-13-15,0 0-7 0,0 11-9 16,0 18 12-16,0 4 4 16,0-2-6-16,5-13 6 15,2-4-6-15,0-9-4 16,1-5 10-16,4 0-2 15,3 0 6-15,3-5-4 16,2-13 6-16,2-5-4 16,-3-4 10-16,-2-1-12 15,-1-3 0-15,-5 7 11 16,-5 8-11-16,-1 8 0 16,-5 4 16-16,0 4-14 15,0 0-4-15,0 0 0 16,0 14-8-16,0 15-4 0,5 3 14 15,1-1 0-15,5-4-3 16,7-5-8-16,4-4-1 16,7-8-84-16,7-6-27 15,0-4-101-15,-1 0-147 16</inkml:trace>
  <inkml:trace contextRef="#ctx0" brushRef="#br1" timeOffset="-199896.12">27879 5570 695 0,'0'0'93'0,"0"0"-26"15,0 0 20-15,0 0-40 0,20-112-12 16,-2 78-8-16,2-4-26 16,1 0 11-16,-6 4-12 15,-4 12 0-15,-8 8 22 16,-3 6-18-16,0 5 20 15,0 3-17-15,0 0 0 16,0 0-5-16,-17 0-2 16,-2 8 0-16,-4 13-4 15,7-1 4-15,8 0 0 16,6 0-1-16,2 2 2 16,0-2-15-16,13-4 14 15,7 0 0-15,3-2-10 0,-1-4 10 16,-5 2 0-16,-6 2-3 15,-3 2-10-15,-8 4 10 16,0 2-29-16,0-1-16 16,-17-3 36-16,2-4-21 15,-3-3 15-15,3-3 17 16,5-1 2-16,4-6 0 16,4 1-1-16,2-2 0 15,0 0-20-15,2 0 18 16,18-7-44-16,7-14-5 15,-1-5 35-15,3-2 13 16,2-4-14-16,0-2 17 0,4-2 12 16,-9 2-10-16,-2 2 17 15,-8 4 25 1,-5 6-16-16,-9 8 31 0,-2 8-22 16,0 2 11-16,0 4-3 15,0 0-45-15,-13 2 3 16,-9 18-7-16,-1 8 8 15,4 2 11-15,3 4-15 16,12-2 0-16,4-2 7 16,0-4-7-16,0-8 0 15,24-4-3-15,7-8 8 16,9-6-13-16,10 0-10 16,0 0-41-16,2-6-43 15,-8-6-100-15,-8 2-28 16</inkml:trace>
  <inkml:trace contextRef="#ctx0" brushRef="#br1" timeOffset="-198347.65">28606 5374 529 0,'0'0'40'0,"0"0"12"16,0 0 26-16,0 0-14 15,0 0 75-15,0 0-79 16,2-24-43-16,-22 24 7 16,-5 0-14-16,1 18 35 15,-1 8-19-15,3 2-21 16,5 4 41-16,7-2-45 16,10-2 1-16,0-4 7 15,6-4-9-15,29-3 7 0,11-6-7 16,14-3 3-16,13-5-15 15,6-3-12-15,-4 0-87 16,-9 0-130-16,-18-7-286 16</inkml:trace>
  <inkml:trace contextRef="#ctx0" brushRef="#br1" timeOffset="-196300.34">29813 5610 651 0,'0'0'103'15,"0"0"-103"-15,0 0 0 0,134-62 55 16,-101 50-31-1,-8 2-18-15,-5 0-3 0,-9 2 2 16,-5 0 14-16,-6-2-7 16,0 2-4-16,0 0 39 15,0-2-31-15,-8 2 18 16,-12 2-34-16,-2 4 7 16,-3 2-2-16,0 0-5 15,4 10 0-15,0 10 15 16,5 8-12-16,8 0-3 15,8-2 2-15,0-2 2 16,0-4 6-16,26-4-10 16,12-5 0-16,12-10-14 15,5-1 13-15,2 0-80 16,-5-1-64-16,-12-10-92 0,-11 1-314 16</inkml:trace>
  <inkml:trace contextRef="#ctx0" brushRef="#br1" timeOffset="-195690.39">30437 5428 594 0,'0'0'9'0,"0"0"-2"0,0 0 72 15,0 0-21 1,0 0 21-16,0 0-45 0,-121 70-30 15,106-40 25-15,5 1-29 16,6-6 1-16,4 0 3 16,0-7-4-16,19-4-7 15,12-9-10-15,6-2-23 16,6-3 14-16,4 0-25 16,-2-7-24-16,-1-11 58 15,1-4-16-15,-5-2 22 16,-5-4 11-16,-10 4 2 15,-10 0 16-15,-7 4-9 16,-8 6 3-16,0 4 91 16,-12 4-49-16,-13 6-20 0,-4 0-28 15,-4 0-1 1,-3 18 28-16,3 8-33 0,6 2 5 16,8 2 11-16,5 2-16 15,9-5 0-15,5-8-2 16,0-5 7-16,16-10-13 15,10-4 4-15,3 0 4 16,3 0 11-16,-3-9-11 16,0-12 0-16,-5 1 5 15,-5-3-1-15,-4 0 27 16,-7 5-31-16,-6 4 3 16,2 8 25-16,-4 2-26 15,0 4-2-15,0 0 0 16,0 0-16-16,0 0 12 15,0 2-18-15,0 8 1 0,0 0 19 16,0-2-30-16,0 0-11 16,0-2-54-16,0-3-14 15,0-3-8-15,0 0-356 16</inkml:trace>
  <inkml:trace contextRef="#ctx0" brushRef="#br1" timeOffset="-194849.38">29931 5542 551 0,'0'0'144'0,"0"0"-136"15,0 0 41-15,0 0 46 0,0 0-73 16,0 0 0-16,78 0-15 16,-10-4-4-16,11-2 20 15,10-4-23-15,5 0 0 16,0 0 12-16,-7-2-8 15,-21 8 2-15,-21 0-6 16,-25 4-41-16,-20 0 0 16,-2 0-45-16,-45 0 26 15,-15 14 41-15,-16 0-74 16,-10 4 53-16,1 0 40 16,-1 0 9-16,1-1 39 15,9-3-7-15,11-3 25 0,15 1 44 16,19-2-49-16,18-2-21 15,11-3-40-15,4-1 7 16,13-4-12-16,29 0 10 16,18 0 10-16,16-6 29 15,7-10-38-15,8-3-5 16,3-1 4-16,1 0-5 16,1 0 40-16,-11 6-40 15,-18 6 0-15,-21 6-5 16,-19 2 4-16,-9 0-75 15,-5 0 2-15,1 6-52 16,3 0-40-16,1-2-336 0</inkml:trace>
  <inkml:trace contextRef="#ctx0" brushRef="#br1" timeOffset="-194416.22">31168 5562 651 0,'0'0'11'0,"0"0"-4"0,0 0-3 16,0 0 2-16,131-44 5 15,-104 26-8-15,-9 2-3 16,-7-4 0-16,-7 2 7 16,-4 2-1-16,0 0 37 15,0 4 25-15,-17 2-32 16,-8 8-6-16,-6 2-20 16,-2 0-10-16,0 12 71 15,3 14-41-15,1 4-10 16,11 6-20-16,7 0 8 15,11-4 2-15,0-3-10 16,18-10 0-16,18-5 13 16,4-6-10-16,4-8-6 15,1 0-11-15,-1 0-77 16,1-4 8-16,-9-7-124 16,-5-2-97-16</inkml:trace>
  <inkml:trace contextRef="#ctx0" brushRef="#br1" timeOffset="-193882">31832 5412 511 0,'0'0'91'0,"0"0"0"16,0 0 5-16,0 0-10 15,0 0-36-15,-136-50 0 16,105 50 31-16,4 16-75 15,3 10 0-15,4 2 9 16,9 6-10-16,6 0 0 16,5-2-5-16,0-4-20 15,2-10 14-15,20-8-47 0,7-6 46 16,2-4 4-16,5 0 6 16,-5-10-6-16,0-10-17 15,-4 0 20-15,-9 0-5 16,-2 2 5-16,-7 4 0 15,-5 6 1-15,-4 4 34 16,0 4-2-16,0 0-33 16,0 0-3-16,0 12-9 15,0 12 12-15,-2 0 0 16,2 4 8-16,0-3-8 16,7-6-3-16,15-2-87 15,6-9-79-15,5-8 3 16,2 0-195-16</inkml:trace>
  <inkml:trace contextRef="#ctx0" brushRef="#br1" timeOffset="-193283.22">32193 5434 536 0,'0'0'148'15,"0"0"-63"-15,0 0 23 16,0 0-35-16,-125 46-33 15,108-20-16-15,7 4-7 16,10-4-17-16,0 0 1 16,5-5-12-16,23-10-3 0,11-7-9 15,3-4 3-15,3 0-32 16,-1-15-24-16,-4-10 9 16,1-5 19-16,-4-4 37 15,-5-8 15-15,1-8-4 16,-2-8 23-16,-4-8-16 15,-2-11 32-15,-10-7-30 16,-9 8-3-16,-6 10 46 16,0 20 11-16,0 18 52 15,0 14-28-15,-11 14-27 16,-7 0-49-16,-3 28-11 16,-4 26 0-16,2 18 4 15,6 10-4-15,5 7 0 0,4-5 1 16,6-8 1-1,2-8-4-15,0-16-34 0,8-14 14 16,10-13 3-16,0-14 19 16,2-8 0-16,-3-3 7 15,6-4-2-15,-3-21 8 16,1 0-13-16,-4-4 1 16,-6 5 16-16,-4 10-9 15,-5 4-3-15,-2 8 47 16,0 2-18-16,0 0-21 15,0 0-13-15,0 18 0 16,0 6-9-16,0 4 9 16,5 2 0-16,-1-1-1 0,5-3 2 15,2-4-2 1,2-4-54-16,8-7-42 0,1-4-32 16,6-5-174-16</inkml:trace>
  <inkml:trace contextRef="#ctx0" brushRef="#br1" timeOffset="-192902.26">32984 5581 483 0,'0'0'765'0,"0"0"-731"15,0 0 55-15,0 0 1 16,0 0-90-16,0 0-1 16,44-27-69-16,-44 21-173 15,0 0-478-15</inkml:trace>
  <inkml:trace contextRef="#ctx0" brushRef="#br1" timeOffset="-190481.67">1288 7997 860 0,'0'0'3'16,"0"0"9"-16,0 0 3 0,0 0 22 15,0 0 8 1,0 0-26-16,-12-111 28 0,-1 103-47 16,-10 0 0-16,-4 8 1 15,-8 0-1-15,-14 2-1 16,-2 22-9-16,-11 7 10 15,-5 9 0-15,-5 6 6 16,3 12-6-16,13 10 26 16,16 6-25-16,30 1 2 15,10-12-3-15,26-10-12 16,35-17 3-16,7-14-10 16,12-12-3-16,5-10-1 15,-9 0-30-15,-3-20-5 0,-12-4-52 16,-12 0-24-16,-13-2-31 15,-15-1-84-15</inkml:trace>
  <inkml:trace contextRef="#ctx0" brushRef="#br1" timeOffset="-189181.86">1338 8235 161 0,'0'0'279'16,"0"0"-194"-16,0 0-48 16,0 0 1-16,0 0-6 15,0 0 10-15,-69 101-15 16,67-61-25-16,2 0 32 15,0-6-34-15,0-8 0 16,16-10 13-16,4-6-7 16,6-8 0-16,3-2 4 15,3 0-9-15,1-14 27 0,-6-8-28 16,0-4 0-16,-12-2-5 16,-3 0 0-16,-10-4-28 15,-2-2 32-15,0-1 1 16,-16 3-10-16,-4 4 10 15,-4 12 0-15,-1 8 22 16,-4 8-20-16,2 0 0 16,3 4-4-16,4 14 4 15,9 2 5-15,6-2-7 16,5 3 0-16,0-6-1 16,7-2 2-16,15-3-1 0,5-8 0 15,4-2 5 1,2 0 45-16,0 0-42 0,6-11 0 15,-1 0 38-15,-3 3-18 16,-4 8-7-16,-2 0-13 16,-4 11-2-16,-5 19 5 15,-4 2-11-15,-6 3 0 16,2-3-1-16,-3-8 4 16,-3-6-6-16,-1-10 3 15,-1-4 0-15,1-4 8 16,-3 0-6-16,3 0-2 15,-1 0 37-15,3-20-13 16,1-4-5-16,2-8-19 16,1-2 6-16,-3 4 4 15,2 4-10-15,-4 9 0 16,-4 11 0-16,1 6 0 0,-3 0-2 16,4 3-10-16,2 19 7 15,6 6-10 1,1 2 15-16,3-2 0 0,-3-4 0 15,3-6 0-15,-3-6 3 16,-2-8-3-16,3-4 2 16,-6 0 5-16,3 0-6 15,1-6-1-15,-1-12 11 16,1-2-5-16,-4-2 5 16,-4 4-11-16,1 1 2 15,-5 8 34-15,2 4-29 16,-2 5-1-16,0 0-6 15,2 0 0-15,2 0-11 0,8 13-3 16,3 5 14-16,1 0-13 16,2-4 13-16,2-2-27 15,3-8 8-15,1-4-42 16,0 0 28-16,3-8-13 16,-5-14-12-16,-1-4 42 15,-4-5-6-15,-1-1 22 16,-3 4 5-16,-4 1 27 15,-2 6 6-15,-2 9-2 16,-3 6-22-16,0 6 9 16,2 0-23-16,3 32-11 15,4 16 8-15,4 16 6 0,4 13-5 16,-2 11 2-16,3 18 0 16,-1 15-12-16,-4 3-20 15,-5 0-52-15,-4-14-7 16,-4-13-3-16,-2-21 31 15,0-22 24-15,0-18 39 16,-18-14 5-16,-3-14 45 16,-5-6 4-16,-3-2-34 15,0-10-17-15,3-23 17 16,-1-14 5-16,2-11 5 16,2-14 41-16,8-13-46 15,5-13-8-15,4-10 3 16,6-2-10-16,0 3 33 0,0 13-24 15,14 18-1-15,6 14 12 16,2 12-21-16,1 10-9 16,4 8 12-16,-1 9-5 15,1 11 11-15,-1 11-12 16,-3 1 2-16,-3 0-3 16,-7 23-5-16,-3 9-2 15,-10 5 0-15,0 5-1 16,0-2-4-16,-19-2-24 15,-3-4-15-15,-3-6 18 16,4-8-38-16,2-6 13 16,13-8-16-16,6-6-60 0,0 0-16 15,0-16-146-15</inkml:trace>
  <inkml:trace contextRef="#ctx0" brushRef="#br1" timeOffset="-188333.88">2493 8378 330 0,'0'0'151'0,"0"0"-55"0,0 0-57 15,0 0 48-15,0 0-66 16,0 0-7-16,77-45-7 16,-69 76-5-16,0 5 8 15,-3 0-10-15,1 0 1 16,-2-8-13-16,6-8 11 16,-1-10-6-16,-1-8 3 15,4-2 8-15,3 0 12 0,6-18 6 16,1-6-22-1,-3-6 38-15,-5 0-34 0,-3 1 4 16,-4 4 19-16,-1 5-8 16,-3 10 8-16,-3 6-8 15,0 4-18-15,0 0 0 16,2 0-1-16,3 1-5 16,1 14 2-16,5-5 6 15,3-2-6-15,5-8 3 16,6 0 0-16,4-6 8 15,-2-17-8-15,-2-6 0 16,-6-4 7-16,-3-3-5 16,-1-4 5-16,-3 0-7 15,-1-6 0-15,-7 0 13 16,-4-2-13-16,0 5 0 0,0 7 11 16,0 11 14-16,0 13 35 15,-2 7-33-15,0 5-21 16,-3 17-12-16,-1 23-9 15,2 16 14-15,4 14-3 16,0 8 8-16,0 0-8 16,0-10-13-16,17-13-40 15,6-25 57-15,-1-16-28 16,0-14 27-16,-4 0 1 16,-5-6 1-16,-1-14 5 15,-8-7-6-15,-4-2 0 16,0-3 15-16,-4-1-15 15,-15 4-5-15,0 2 3 0,5 5 2 16,3 10 18-16,7 6 2 16,2 4 0-16,2 2 1 15,0 0-21-15,4 0-26 16,18 0 21-16,9 4 5 16,5-4-11-16,2 0 7 15,0 0 4-15,-7-2-6 16,-7-8 6-16,-3 0 0 15,-10 0 4-15,-7 4-3 16,-4-4 28-16,0 2-14 16,0 2-8-16,-2 2 29 0,-11 4-23 15,-8 0-5 1,1 4-8-16,1 20 5 0,3 10 5 16,9 4-10-16,7 0 0 15,0-4 9-15,7-6-9 16,17-7 0-16,10-13 0 15,10-8 0-15,12 0-13 16,8-22-115-16,4-10-178 16,-6-1-375-16</inkml:trace>
  <inkml:trace contextRef="#ctx0" brushRef="#br1" timeOffset="-187446.7">4018 7824 157 0,'0'0'908'0,"0"0"-908"15,0 0-19-15,0 0 19 16,-4 153-3-16,4-87 3 16,10 10 0-16,-4 4 3 15,-4-4-3-15,-2-15-30 16,0-17-4-16,0-20 29 15,0-14-8-15,-4-8 12 16,-14-2-16-16,-7-6-24 16,-4-26-19-16,-4-8 60 15,-3-5 2-15,-1-1 4 16,3 10 20-16,7 8 17 0,12 12 18 16,10 6 46-16,5 8-94 15,5 2-13-15,29 0-23 16,10 0 17-16,14 0-7 15,2 0 7-15,0 0-39 16,-4-6 43-16,-7-8-12 16,-7-4 14-16,-8-2-3 15,-7 0 10-15,-10 0 16 16,-11-2-19-16,-3-2-4 16,-3-1 51-16,0 2-31 15,0-1 1-15,-16 6-10 16,-2 4-6-16,3 6 12 15,-1 8-17-15,1 0 0 0,1 28-6 16,3 12 6-16,5 12 0 16,6 10-1-16,0 8 6 15,0 4-7-15,0-2 2 16,2-11-8-16,4-23 3 16,3-18-25-16,1-16 30 15,0-4 2-15,3-2 27 16,6-22 20-16,1-9-49 15,-5-4 1-15,-1 1 21 16,-3 5-22-16,-5 7 0 16,-1 14-2-16,-3 8 8 15,3 2-18-15,4 0 0 16,6 17 2-16,5 5-4 0,3 0 14 16,4-3-10-16,4-6 6 15,0-7-1-15,4-6-8 16,1 0 12-16,-9-9 1 15,2-13 1-15,-10-2-1 16,-5 2 0-16,-3-4-2 16,-9 6 8-16,-2 0 10 15,0 2-16-15,0 6 0 16,-4 4 40-16,-9 6-37 16,-3 2-1-16,-1 2-2 15,0 28 9-15,9 6-6 0,3 8-3 16,5-4 0-1,0-5-3-15,13-9 3 0,12-11-7 16,4-6 5-16,9-9-32 16,7 0 5-16,3-13-158 15,4-10-129-15</inkml:trace>
  <inkml:trace contextRef="#ctx0" brushRef="#br1" timeOffset="-186535.2">5549 7836 860 0,'0'0'60'0,"0"0"28"15,0 0-46-15,0 0-34 0,0 0-16 16,0 0 4 0,-8 91 4-16,8-33 26 15,0 2-25-15,13-6 0 0,-2-6-2 16,0-14 7-16,-4-16-4 16,-1-10-2-16,-3-6 0 15,-3-2 17-15,0-6 6 16,3-26 1-16,-3-10-24 15,0-6 8-15,0-4-7 16,-3 4-1-16,-8 3 0 16,0 13 0-16,2 10 0 15,2 14 0-15,2 8-1 16,1 0-22-16,0 18 18 16,4 11-9-16,0-1-7 15,0-5 17-15,6-5-8 16,10-9 6-16,4-9 5 15,4 0 2-15,3 0 15 0,0-20-16 16,0-9 0-16,-5-3 18 16,-2-4-7-16,-4 0 1 15,-5 6 8-15,-7 8-19 16,-2 10 41-16,-2 8-14 16,0 4-20-16,0 0-8 15,0 10-22-15,0 29 11 16,3 11 9-16,1 8 4 15,3 0-1-15,4-8-1 16,2-4 0-16,1-10 4 16,1-8-3-16,3-6-2 15,0-10-22-15,4-10-61 16,1-2 28-16,1-4-171 0,-4-22 8 16,0-6-120-16</inkml:trace>
  <inkml:trace contextRef="#ctx0" brushRef="#br1" timeOffset="-186360.13">6011 7864 191 0,'0'0'433'16,"0"0"-260"-16,0 0-59 16,0 0-61-16,0 0-53 15,0 0 0-15,-3 44 32 16,3 9-32-16,0 5 6 16,0 2 7-16,0 0-12 15,3-10-2-15,3-8 1 16,8-16-44-16,1-12 40 15,6-11-108-15,-1-3-74 0,-1-7-42 16</inkml:trace>
  <inkml:trace contextRef="#ctx0" brushRef="#br1" timeOffset="-185917.95">6280 7910 163 0,'0'0'649'0,"0"0"-597"16,0 0-20-16,0 0-32 15,0 0 0-15,0 0 45 0,11 98-26 16,-9-41-11 0,1-1-8-16,2 2 3 15,1-6 5-15,3-12-8 0,0-11-1 16,0-14-9-16,-4-8 6 16,-1-7-40-16,-4 0 10 15,0-30-2-15,0-13-6 16,0-9 12-16,0-8 30 15,-11-6 24-15,-5-6 8 16,1-2 2-16,3 5-5 16,6 13 26-16,6 16 52 15,0 14-51-15,0 10-28 16,0 8-15-16,13 6-13 16,13 2-7-16,6 0 0 15,1 0 3-15,-2 12-14 16,-6 2 1-16,-5 4-6 15,-9 0 23-15,-7 0-14 0,-4 0 0 16,0-2-8-16,-15-2 18 16,-7-1-20-16,-5-2 24 15,0 3-27-15,1-2 14 16,4 1-71-16,8-2-87 16,9-4-48-16</inkml:trace>
  <inkml:trace contextRef="#ctx0" brushRef="#br1" timeOffset="-185553.26">6804 7758 739 0,'0'0'103'16,"0"0"-97"-16,0 0 49 15,0 0-47-15,0 0 8 16,0 0 10-16,-116-28-18 15,93 54-1-15,13 4-7 16,7 0 0-16,3 3-1 16,21-5 1-16,21-5 0 15,7 4-4-15,4-4 4 16,-1-1-3-16,-8-1-10 16,-8-3 13-16,-14-4-6 15,-8-2 6-15,-14 2-2 16,0-4 2-16,-14 4 1 15,-17 0 10-15,-9-2-11 0,-4 0 1 16,-1-4 15-16,0 2-16 16,5-4 0-16,11 0-4 15,7-4-6-15,8-2-53 16,12 0-131-16,2-4-100 16</inkml:trace>
  <inkml:trace contextRef="#ctx0" brushRef="#br1" timeOffset="-184018.39">8261 8288 834 0,'0'0'65'0,"0"0"-65"0,45-105 14 15,-14 65 3-15,0 2 16 16,-2 0 29-16,0 0-61 16,-7 2-1-16,-6-4 7 15,-9 5-5-15,-7 5 7 16,0 6-9-16,-3 10 0 15,-19 9 8-15,-5 5-8 16,-6 0-6-16,-3 5 3 0,1 13 6 16,1 2 8-1,7 0-11-15,7-3 2 0,14-7 1 16,6-2-3-16,0-4 0 16,8-1 3-16,17-3 0 15,6 0 9-15,2 0-12 16,1 0 1-16,-3 3 7 15,0 5-8-15,-4 2 0 16,-9 4-1-16,-5 6 4 16,-3 4-6-16,-4 0 2 15,1 2-12-15,1 0 6 16,6-6-57-16,6-6-18 16,4-6-18-16,8-8-17 15,5 0-7-15,6-2-79 16,1-18 13-16,1-4 139 0,-5-2 51 15,-4-4 40 1,-9 4 83-16,-9 0 32 0,-14 4-58 16,-4 4-20-16,0 5-27 15,0 9 75-15,-16 4-91 16,-9 0-31-16,-6 4 19 16,0 19-6-16,3 0 13 15,1 6-29-15,9-1 2 16,9-2 1-16,7 0-3 15,2-4-3-15,0-8 3 16,15-6-30-16,10-8 24 16,4 0-4-16,0-4 10 0,0-14-2 15,-4 0 2 1,-8-2 0-16,-5 4 5 0,-8 4-2 16,-4 4 10-16,0 8-1 15,0 0-10-15,0 0 2 16,0 0-4-16,0 6 0 15,0 6-4-15,6 0-1 16,7-4 4-16,12-4-16 16,4-4 17-16,9 0-18 15,7-14 8-15,-1-8-25 16,5-6 14-16,-4-7 17 16,-8-4 4-16,0-5-6 15,-14-7 6-15,-2-1 17 0,-10 0-11 16,-6 2 14-16,-5 12 22 15,0 10-6-15,-12 16 32 16,-5 12-51-16,-4 0 1 16,-1 26-29-16,3 20 11 15,0 12 0-15,6 10-2 16,2 6 7-16,6 1-10 16,5-9-12-16,0-12-49 15,21-18 39-15,6-16-43 16,-2-14 56-16,0-6 13 15,-5 0 2-15,-7-22 3 16,-7-6-4-16,-6-4 0 16,0 0 17-16,-6 0-14 15,-11 4 8-15,-3 2-3 0,5 8 13 16,3 8 52-16,8 6-38 16,4 4-28-16,0 0-14 15,2 10-12-15,22 8 5 16,10-2-11-16,3-5-31 15,6-2 0-15,-3-5-16 16,-2-3 2-16,-3-1 60 16,-3 0-4-16,-8-1 14 15,-6-13 24-15,-5-3 13 16,-8-2 16-16,-5-2-23 16,0-1 27-16,0 2-6 15,-9 2-16-15,-6 6 20 16,-3 10-38-16,-5 2-14 0,2 5 21 15,-4 27-16-15,7 9 5 16,5 9 29-16,6 5-34 16,7-3-6-16,0-6 7 15,15-8-7-15,17-10 7 16,7-12-9-16,6-10-10 16,6-6 4-16,1 0-136 15,-1-14-129-15</inkml:trace>
  <inkml:trace contextRef="#ctx0" brushRef="#br1" timeOffset="-182901.57">10872 8220 646 0,'0'0'79'0,"0"0"-33"16,0 0 39-16,0 0-4 16,0 0-38-16,0 0-7 15,-58-63-2-15,36 43-18 0,0-4 13 16,-2-8 1-16,3-4-12 16,6-4 25-16,3-2-43 15,8 0 0-15,2 6 13 16,2 9-12-16,0 9-1 15,0 10 0-15,2 6-33 16,4 2 21-16,2 0-28 16,-4 6 10-16,-4 21 23 15,0 10-18-15,-14 8 25 16,-9 3 0-16,0-4 3 16,3-6-6-16,2-8 3 15,7-8 0-15,4-4 3 16,3-8 0-16,4-4-3 15,0-2 1-15,0-4 7 0,0 0 11 16,11 0-19-16,20 0 0 16,10-2 24-16,9-10-24 15,8-6 0-15,9 0-13 16,5-4-44-16,3 2-14 16,-6-2-105-16,-13 2-83 15</inkml:trace>
  <inkml:trace contextRef="#ctx0" brushRef="#br1" timeOffset="-182332.03">12302 7686 680 0,'0'0'151'0,"0"0"-151"16,0 0 6-16,0 0-1 16,0 0 46-16,6 128-19 15,2-68-7-15,1 1-21 16,3-3 6-16,-4-6-10 15,1-10-8-15,-3-10 0 16,-3-8-50-16,-3-10-52 16,0-12-43-16,0-2-144 15</inkml:trace>
  <inkml:trace contextRef="#ctx0" brushRef="#br1" timeOffset="-181150.42">12138 7899 186 0,'0'0'369'0,"0"0"-328"16,0 0 5-16,0 0 11 16,-114-4 8-16,114 5 31 15,0 7-96-15,5-2 4 16,24-2 13-16,11-4 7 16,9 0 12-16,4 0-6 15,3 0-27-15,2-7 45 16,-2 0-48-16,-5 3 0 15,-8 4 13-15,-14 0-13 16,-12 3-1-16,-5 16-7 16,-6 8 8-16,1 5-8 0,-1-1 8 15,4 0-25 1,0-7 5-16,1-4-18 0,5-4 2 16,-3-8-7-1,3-4-74-15,-3-4 33 0,-2 0-30 16,-1 0-18-16,-6-16-19 15,-4-4 110-15,0-6 41 16,-2-2 18-16,-19-3 97 16,-3-2-26-16,-2 4-30 15,-3 5 26-15,2 12 18 16,4 10-62-16,7 2-10 16,6 0-31-16,10 18 5 15,0 5-10-15,4-1 5 16,27-7-21-16,10-6 10 0,7-9-12 15,6 0 22-15,2-2-1 16,2-19 4-16,-5-6 23 16,-6-4-22-16,-7-5 5 15,-9-2 25-15,-11 0-27 16,-7-2 17-16,-6 0 23 16,-7 2-38-16,0 4 56 15,0 6-43-15,0 7 27 16,-9 12 5-16,-2 9-18 15,3 0-16-15,-4 18-19 16,1 23 0-16,-1 18-5 16,8 11 5-16,4 4 0 0,0-2 0 15,12-8 2 1,12-13-3-16,2-17 1 16,3-16-9-16,0-14-5 0,-4-4 3 15,-2 0-7-15,-6-20-42 16,-7-6-21-16,-10-2-8 15,0-2 38-15,-6-2 33 16,-15-1 3-16,-6 8 14 16,2 4 1-16,5 7 48 15,5 6 41-15,10 6-11 16,5 2-59-16,0 0-9 16,11 0-9-16,20 9-1 15,12 0 0-15,8-3-1 0,3-2 1 16,1-4-27-16,-4 0 16 15,-1 0 11-15,-9 0-5 16,-7-14 5-16,-9 5 0 16,-14-4 5-16,-9 3-2 15,-2 2 36-15,0 2-33 16,-22 6 3-16,-9 0 10 16,-7 0-19-16,-5 20 0 15,1 6 29-15,7 6-24 16,6 4 9-16,8 3-14 15,15-3 0-15,6-4 5 16,0-10-5-16,8-10-5 0,15-10 5 16,6-2 5-1,6-4 5-15,1-18-10 0,-3-6 3 16,-4-2 8-16,-10-2-4 16,-11 1-3-16,-8 5 23 15,0 8-15-15,0 8 24 16,0 6-9-16,0 4-24 15,0 0 4-15,0 14-7 16,-2 15-1-16,2 3-1 16,0-2 4-16,4-5-3 15,17-2 1-15,6-11 0 16,4-4-19-16,6-8 3 16,11 0-70-16,0 0-72 15,2-16-272-15</inkml:trace>
  <inkml:trace contextRef="#ctx0" brushRef="#br1" timeOffset="-180314.79">13653 7493 714 0,'0'0'150'0,"0"0"-23"16,0 0-61-16,0 0-51 16,0 0-15-16,0 0 0 0,0 122 67 15,9-43-51 1,-4 7 1-16,-1 1-4 0,-2-4-13 15,5-14 5-15,9-19-5 16,5-20 0-16,8-18-5 16,12-12 5-16,10 0-58 15,5-14-47-15,2-16-225 16</inkml:trace>
  <inkml:trace contextRef="#ctx0" brushRef="#br1" timeOffset="-178600.17">14720 8001 838 0,'0'0'104'15,"0"0"-88"-15,0 0 13 16,0 0-25-16,0 0 1 16,112-106 30-16,-74 79-35 15,-9 1 0-15,-8 4 11 16,-9 2-8-16,-10 2-3 15,-2 2 20-15,0 4-4 16,0 0 34-16,-10 6-50 16,-2 2 0-16,-3 2 27 15,3 2-27-15,-1 0 0 0,-1 18-3 16,10 10 14-16,4 6-14 16,0 1 3-16,2 1 0 15,20-7-8-15,10-7 8 16,5-9-10-16,2-9 9 15,-1-4 2-15,-1 0-2 16,-1-14 1-16,-3-7 0 16,-4-3 8-16,0-2-8 15,-4-2 0-15,-1 0-2 16,1 4 6-16,-8 6 2 16,-3 8-6-16,-3 8 0 0,4 2 12 15,6 0-11 1,8 18-1-16,2 6 0 0,4 7 8 15,1-4-9-15,2-3 1 16,-4-3 0-16,-10-10-13 16,-4-4 8-16,-9-7-18 15,-4 0 7-15,-2 0-21 16,-5-14 24-16,0-8-41 16,0-7-11-16,0-1 53 15,-3-4-6-15,-11 0 12 16,-3 2 5-16,1 2 2 15,-1 8 9-15,1 10-7 0,1 10 12 16,-4 2 17 0,1 0-31-16,1 22 9 0,-3 8 4 15,0 8-11 1,0 8 33-16,-5 7-36 0,-2 2 5 16,0-1 3-16,-2-1-8 15,-2-9-1-15,-2-4-1 16,2-8-44-16,5-6-13 15,3-8-94-15,9-10-40 16,12-8-85-16</inkml:trace>
  <inkml:trace contextRef="#ctx0" brushRef="#br1" timeOffset="-178253.28">15894 7818 692 0,'0'0'96'0,"0"0"-92"0,0 0 5 15,0 0 1-15,0 0-10 16,0 0 0-16,83-66 0 16,-76 58 0-16,-5-4 0 15,-2-2 2-15,0 0 2 16,0 0 65-16,-4 4-24 15,-17 6-10-15,-4 4-3 16,-3 0-23-16,-6 18 18 0,1 8-4 16,7 6-22-16,8 4 30 15,11 0-31-15,7-6 0 16,0-3 4 0,29-9-4-16,15-9 0 0,10-7-5 15,8-2-45-15,5 0-50 16,-2-3-166-16,-12-16-257 15</inkml:trace>
  <inkml:trace contextRef="#ctx0" brushRef="#br1" timeOffset="-178002.04">16376 7690 748 0,'0'0'87'0,"0"0"-28"15,0 0 9-15,0 0-22 16,0 0-45-16,0 0 17 16,-25 32-7-16,5 6-7 15,5 0-4-15,5 0 25 16,8-4-25-16,2-5 6 16,0-7-6-16,14-7 6 15,17-4-20-15,11-9 14 16,12-2-97-16,4 0-70 15,2-21-141-15</inkml:trace>
  <inkml:trace contextRef="#ctx0" brushRef="#br1" timeOffset="-177325.09">17692 7291 608 0,'0'0'141'15,"0"0"19"-15,0 0-55 16,0 0-105-16,0 0 46 16,0 0-26-16,-24 168 12 0,20-92 9 15,1 7-30 1,1-1-4-16,2-12-7 0,0-18-41 15,0-18-4-15,14-20-10 16,-4-7-6-16,-5-7-46 16,-5 0-66-16,0-17-164 15</inkml:trace>
  <inkml:trace contextRef="#ctx0" brushRef="#br1" timeOffset="-177024.56">17472 7624 555 0,'0'0'101'15,"0"0"-11"-15,0 0-31 0,0 0-36 16,0 0 6 0,0 0-29-16,-20-4 35 0,60 4-2 15,10 0-31-15,0 0 43 16,4-5-44-16,-3-4 16 16,-2 0 24-16,-2 2-28 15,-5-1 8-15,0 1-6 16,-5 6-13-16,-8 1 19 15,-8 0-21-15,-5 16 0 16,-7 12 0-16,-3 4 2 16,-1 2-2-16,-5 0 0 15,0-6 0-15,0-4-6 16,0-6 6-16,0-6-40 16,0-8-47-16,0-4-99 15,0 0 27-15,0-8-300 0</inkml:trace>
  <inkml:trace contextRef="#ctx0" brushRef="#br1" timeOffset="-176887.58">17955 7441 588 0,'0'0'91'0,"0"0"-20"0,0 0 4 16,0 0-75-16,0 0-27 15,0 0-50-15,-8-2-135 16</inkml:trace>
  <inkml:trace contextRef="#ctx0" brushRef="#br1" timeOffset="-176135.56">18125 7630 663 0,'0'0'70'0,"0"0"43"15,0 0-88-15,0 0 61 16,38 126-60-16,-32-100-13 15,-1-4 3-15,-3-8-14 16,0-5 2-16,0-8-3 16,-2-1-1-16,0 0 67 15,2-1-19-15,4-22 0 16,0-9-38-16,-2-4-10 16,5-4 20-16,0 4-19 15,2 4 0-15,2 10 25 16,-1 8-26-16,1 5-2 0,-2 8 1 15,-1 1-3 1,0 0 2-16,-1 11-8 0,1 14 10 16,-6 1-11-16,2 4 11 15,1-2 0-15,2-4-3 16,2-6 3-16,0-6-2 16,3-6-12-16,-1-6 14 15,-1 0-3-15,1 0 3 16,-1-14 0-16,0-6 10 15,1-4-8-15,-6-4 7 16,2-2-9-16,-4 4 0 16,-1 3 4-16,0 9-4 0,-2 9 0 15,1 5-2 1,-1 0 2-16,0 0-3 0,3 14-15 16,4 8 18-16,2 0-5 15,2-2 5-15,7-4-4 16,2-4 3-16,7-6-17 15,1-6 13-15,1 0-7 16,0-2 12-16,-4-14-1 16,0-2 1-16,-6-6 0 15,-3 2 7-15,-5-4-5 16,-3 1 16-16,-6 1-18 16,-4 2 0-16,0 4 40 15,0 4-37-15,0 9 16 0,-2 2 13 16,-8 3-25-1,-5 4-5-15,-3 23-2 0,1 4 0 16,3 6-1-16,8-1 1 16,6 0 0-16,0-6 0 15,0-4 5-15,22-6-10 16,7-6 2-16,7-6-53 16,6-4 29-16,3-4-112 15,-1 0-147-15,-1-2-288 16</inkml:trace>
  <inkml:trace contextRef="#ctx0" brushRef="#br1" timeOffset="-176019.47">19263 7642 616 0,'0'0'498'0,"0"0"-335"0,0 0-55 16,0 0-56-16,0 0-3 16,0 0-49-16,0-12-97 15,-24 18-167-15,-11 0-822 16</inkml:trace>
  <inkml:trace contextRef="#ctx0" brushRef="#br2" timeOffset="-171884.46">864 9934 830 0,'0'0'7'0,"0"0"16"16,62-105 45-16,-37 68 23 15,-2-6-56-15,-6 3-32 16,-9-2 25-16,-8-2-17 16,0 0-11-16,-15 2 15 15,-20 8-13-15,-8 7 14 16,-8 16-16-16,-23 9 1 16,-5 2 9-16,-2 9-10 15,10 20 0-15,26 9-4 16,25 10 14-16,20 12-20 0,0 8 4 15,53 10-34-15,21-2 33 16,26-1-50-16,6-7-7 16,-20-8 24-16,-19-4-12 15,-35-8-9-15,-30-3-40 16,-2-5 60-16,-37-7 38 16,-15-4-11-16,-11-9 14 15,-11-8 37-15,1-8 6 16,2-4 61-16,-1 0-75 15,10-14-2-15,6-12 41 16,7-6-62-16,16-4 8 16,12-4 15-16,17 1-11 0,4 9 7 15,7 6-25-15,26 6-41 16,14 10 28-16,16 4-72 16,10 4-17-16,5 0 10 15,6 8-25-15,-5 16-21 16,-15 2-148-16</inkml:trace>
  <inkml:trace contextRef="#ctx0" brushRef="#br2" timeOffset="-171319.75">1082 10190 328 0,'0'0'144'0,"0"0"-53"16,0 0 18-16,0 0-24 15,0 0 8-15,0 0-64 0,0-40-29 16,2 57-9-16,12 6-1 15,8 4 10-15,7-4-20 16,4-6-12-16,4-9-13 16,-2-8 28-16,1 0 2 15,-9-8 15-15,-6-16-10 16,-9-10 10-16,-12-5-2 16,0-1-5-16,-16-4 14 15,-15 8-3-15,-5 6-2 16,1 10 6-16,1 14 97 15,5 6-69-15,7 0-24 16,7 22-12-16,5 8-7 0,10 2 5 16,0-6-33-1,7-8-19-15,17-12 50 0,5-6-13 16,10-4 17-16,3-24 43 16,5-12-26-16,-1-6 9 15,-4-6-26-15,-5-2 0 16,-8-3 24-16,-10 1-20 15,-7 2 5-15,-12 0 7 16,0 6-5-16,0 6 24 16,-18 10-7-16,2 14 6 15,3 14 45-15,-2 4-52 16,-1 22-27-16,-1 28-3 16,7 20 3-16,8 19-13 15,2 16 13-15,0 12 0 16,22-9 9-16,11-17-9 0,7-28 0 15,3-20-4-15,1-19 10 16,-2-14-15-16,1-10 2 16,-3 0-74-16,-7-20-106 15,-10-12-194-15</inkml:trace>
  <inkml:trace contextRef="#ctx0" brushRef="#br2" timeOffset="-171117.23">1760 9904 791 0,'0'0'175'0,"0"0"-157"0,0 0 62 16,0 0-46-16,0 0 31 16,0 0-65-16,0-4-2 15,0 4-10-15,0 12-52 16,0 12-70-16,0 2-147 15,0 2-247-15</inkml:trace>
  <inkml:trace contextRef="#ctx0" brushRef="#br2" timeOffset="-170986.63">1784 10160 621 0,'0'0'157'15,"0"0"-92"-15,0 0-25 0,0 0-24 16,0 0-16-16,0 0-9 15,2 0-109-15,3 0-233 16</inkml:trace>
  <inkml:trace contextRef="#ctx0" brushRef="#br2" timeOffset="-170710.49">1784 10160 842 0,'65'-142'151'0,"-65"138"-79"15,0-2 3-15,2-2-68 0,23 0 12 16,12 0-19-16,11 0 0 16,0-2 1-16,4-2 0 15,-4 0-1-15,-3 0 0 16,-12 1 1-16,-10 6-15 15,-14 3-55-15,-9 2-85 16,0 0 0-16,-13 0-76 16,-19 10-94-16</inkml:trace>
  <inkml:trace contextRef="#ctx0" brushRef="#br2" timeOffset="-170371.08">423 10722 592 0,'0'0'155'0,"0"0"-102"16,0 0 115-16,0 0-66 15,0 0-56-15,0 0-11 0,11 14-33 16,96-14 7 0,42-12-8-16,21-12 9 0,6-2-2 15,1-8-8 1,-18-2 0-16,-12 1 0 0,-23 8 0 16,-34 9-18-16,-37 5-32 15,-28 13-86-15,-25 0-44 16,0 0 19-16,-29 8-30 15</inkml:trace>
  <inkml:trace contextRef="#ctx0" brushRef="#br1" timeOffset="-155979.16">11381 1734 862 0,'0'0'115'16,"0"0"-115"-16,0 0 63 15,0 0-63-15,0 0 0 16,0 0 30-16,11 68-7 16,-7-36-14-16,0-2-7 15,1-3 6-15,2-5-5 0,-3-4-3 16,-1-6-12-1,-3-6-24-15,0-4-120 0,0-2-161 16</inkml:trace>
  <inkml:trace contextRef="#ctx0" brushRef="#br1" timeOffset="-155805.45">11325 1602 798 0,'0'0'119'0,"0"0"-108"16,0 0 90-16,0 0-89 0,0 0 7 16,0 0-19-1,-14-36-12-15,14 36-78 0,0 0-80 16,10 0-149-16</inkml:trace>
  <inkml:trace contextRef="#ctx0" brushRef="#br1" timeOffset="-155378.83">11325 1602 609 0,'152'76'145'15,"-150"-64"-132"-15,4 2 38 16,3 6 5-16,1 4-10 16,0 2-10-16,1 1 10 0,-1-1-38 15,-2-4-6 1,1-4 29-16,-3-8-19 0,2-2 13 15,-6-6 9-15,0-2-22 16,-2 0 34-16,0 0-21 16,0 0 13-16,0-2 25 15,0-16-17-15,0-7-42 16,0-1-4-16,0 1 3 16,0 3-1-16,0-1-2 15,9 5-1-15,6 4-5 16,-1 4 6-16,1 4-6 15,-1 6 0-15,-1 0 4 16,1 0-16-16,-1 14 17 16,-3 8-10-16,0 4 7 0,-3 2 1 15,-5 4-12 1,0 3-25-16,-2 1-20 0,0-4-16 16,0-4-8-16,0-4-58 15,0-10-34-15,4-8-7 16,8-6-188-16</inkml:trace>
  <inkml:trace contextRef="#ctx0" brushRef="#br1" timeOffset="-154989.95">11928 1773 622 0,'0'0'124'0,"0"0"-92"16,0 0 102-16,0 0-71 15,0 0 10-15,0 0-68 16,-40-39 3-16,20 39-8 16,1 17 1-16,0 2 1 15,9 2-2-15,0 4 2 16,10-3 2-16,0 3-4 16,0-3 0-16,12-2 3 15,5 0-2-15,1 0-1 16,1-4 0-16,-2 2 4 15,-1-2-6-15,-5 0 2 16,-5 0 0-16,-4 0 2 0,-2 0-1 16,0-2-2-1,0-2 1-15,0-4 0 0,-13-2 2 16,3 0-2-16,-7 0 0 16,2-2 2-16,1 2-2 15,1-4-10-15,2-2-16 16,2 0-51-16,7 0-33 15,2 0-145-15,0 0-321 16</inkml:trace>
  <inkml:trace contextRef="#ctx0" brushRef="#br1" timeOffset="-154643.28">12058 1444 708 0,'0'0'19'0,"0"0"119"16,0 0-53-16,0 0-16 15,0 0-38-15,0 0-28 16,0-3 6-16,0 47-9 15,0 17 18-15,0 13 2 16,0 8-11-16,-5 4 0 0,-6-1-9 16,0-13 3-16,4-12-12 15,7-16 6-15,0-12-21 16,0-12 18-16,0-10-20 16,0-6-41-16,7-4-44 15,-2 0-92-15,-1-2-94 16</inkml:trace>
  <inkml:trace contextRef="#ctx0" brushRef="#br1" timeOffset="-154297.54">12053 1706 434 0,'0'0'136'16,"0"0"-50"-16,0 0 33 16,0 0-1-16,0 0-21 15,0 0 2-15,-26-38-62 16,26 38-14-16,0 0-11 15,9-2-10-15,15 0 7 16,5 0-9-16,5-2 2 0,-1-2-2 16,-2 0 0-16,-6 0-57 15,-8 0-63-15,-8 0-174 16,-7 0-211-16</inkml:trace>
  <inkml:trace contextRef="#ctx0" brushRef="#br3" timeOffset="-85882.26">2987 9836 483 0,'0'0'25'0,"0"0"68"0,0 0-35 16,0 0-1-16,0 0 25 16,0 0-29-16,0 0 3 15,0-12-21-15,0 12-19 16,0 0 55-16,0 0-71 16,0 0 0-16,0 0 2 15,0 0 6-15,0 0-9 16,0 0 1-16,0 0 0 15,0 0 28-15,0 0-22 16,0 0 10-16,0 0 24 0,0-5-14 16,0-7 32-16,0-3-58 15,0-8 16-15,0 5-9 16,2 0 0-16,1 6-7 16,-3 6 29-16,0 4-23 15,0 2 19-15,0 0-25 16,0 0 0-16,0 24-29 15,0 20 29-15,0 21 0 16,0 7-4-16,0 2 9 16,0-6-7-16,0-11 2 15,0-16-2-15,0-6-17 16,0-11-36-16,0-10-15 16,0-6-21-16,4-8-71 0,0 0 8 15,4-10 69-15,-4-20-217 16</inkml:trace>
  <inkml:trace contextRef="#ctx0" brushRef="#br3" timeOffset="-85465.15">3019 9910 416 0,'0'0'103'15,"0"0"31"-15,0 0-50 16,0 0 14-16,0 0-28 16,0 0-9-16,-3-95 10 15,3 95-71-15,0 0 9 16,0 0-7-16,0 13-2 15,3 19 0-15,17 14 2 16,4 10-1-16,-2 4 17 0,7 0-18 16,-2-7 0-16,0-10 9 15,0-6-9-15,-8-13 0 16,-1-10 6-16,-9-6-6 16,-5-7 23-16,-1-1-21 15,-3 0 6-15,3 0 96 16,-1-18-45-16,-2-18-12 15,0-14-44-15,0-12 3 16,0-12 13-16,0-2-19 16,-8 4 0-16,2 12 14 15,2 17-7-15,-1 17 1 16,3 12 6-16,2 8-13 0,0 2 10 16,0 4-11-1,0 0-7-15,0 0-14 0,0 0-41 16,0 12-34-16,0 12 36 15,0 8-60-15,4 3-94 16,5-5-50-16,1-4-302 16</inkml:trace>
  <inkml:trace contextRef="#ctx0" brushRef="#br3" timeOffset="-85132.63">3364 9962 764 0,'0'0'56'0,"0"0"-43"0,0 0-13 16,0 0 0-16,0 0 18 16,0 0-15-16,24 118 6 15,-13-84 10-15,-1-4-17 16,1-6 23-16,1-6-25 16,2-5 0-16,-3-9 19 15,3-3-16-15,-3-1-3 16,0 0 18-16,-2-10-4 15,-2-12 13-15,-7-8-27 16,0-4 0-16,0-2 18 16,-7 4-14-16,-11 2-4 15,-2 6 26-15,2 8-8 0,2 6 15 16,3 8-33-16,0 2 0 16,2 0-21-16,2 24-67 15,7 4-84-15,2-4-60 16</inkml:trace>
  <inkml:trace contextRef="#ctx0" brushRef="#br3" timeOffset="-84985.95">3611 10052 907 0,'0'0'65'16,"0"0"46"-16,0 0-79 15,0 0-21-15,0 0-11 16,0 0 0-16,2-16-153 15,6 16-154-15,0 6-359 16</inkml:trace>
  <inkml:trace contextRef="#ctx0" brushRef="#br3" timeOffset="-84316.04">4146 10068 808 0,'0'0'86'0,"0"0"-70"16,0 0 10-16,0 0-10 16,0 0-2-16,0 0 5 15,-101 49-19-15,97-17 0 16,4-5-4-16,0-7 4 16,0-5-2-16,0-8-6 15,12-7 16-15,-1 0 6 16,4-3-12-16,1-27 1 15,2-13 34-15,-5-13-33 0,0-10-4 16,-1-8 13 0,-6-4-11-16,-2 10 6 0,1 15-8 15,-3 17 0-15,-2 18 0 16,4 14 0-16,6 4-4 16,1 6-8-16,7 32-10 15,1 26 15-15,4 22-3 16,-5 17 10-16,-7 7-26 15,-7 12 19-15,-4 11-20 16,0-3 10-16,-2-3 13 16,-15-19-9-16,-4-32 13 15,-1-18 0-15,1-20 46 16,2-14-32-16,3-10 29 16,5-8 0-16,2-6-4 0,2 0 54 15,-4-14-67 1,5-19-23-16,-1-12 24 0,5-7-27 15,2-6-4-15,0-4 4 16,13 2-19-16,16 2-11 16,9 3-77-16,7 9-82 15,-1 8-103-15</inkml:trace>
  <inkml:trace contextRef="#ctx0" brushRef="#br3" timeOffset="-84104.39">4787 10108 134 0,'0'0'878'0,"0"0"-839"0,0 0 4 15,0 0-43-15,0 0-16 16,0 0 12-16,0 67 4 16,0-25 8-16,0-10-8 15,0-10 0-15,0-8-21 16,0-6-32-16,0-8-107 15,3 0-82-15,-3-18-133 16</inkml:trace>
  <inkml:trace contextRef="#ctx0" brushRef="#br3" timeOffset="-83965.82">4770 9882 699 0,'0'0'120'0,"0"0"-46"15,0 0 46-15,0 0-103 16,0 0-17-16,0 0-10 15,-14-6-132-15,14 38 22 16,0-2-203-16</inkml:trace>
  <inkml:trace contextRef="#ctx0" brushRef="#br3" timeOffset="-83115.43">4886 10056 588 0,'0'0'118'0,"0"0"-116"16,0 0 85-16,0 0-36 15,0 0-32-15,0 0 36 16,62 115-55-16,-57-90 7 0,-1-4 30 16,-4-5-34-16,2-9-2 15,-2-3 20-15,0-4-18 16,0 0 51-16,4 0-30 16,-1-15 15-16,6-11-4 15,-2-5-35-15,1 3 0 16,1 2-7-16,1 8 16 15,-4 8-12-15,-2 4 3 16,1 6 0-16,-1 0-25 16,0 2 25-16,2 22-14 15,0 4 12-15,3 1 2 16,-3 0-16-16,4-4 3 16,1-10-65-16,-1-2 37 0,6-13-65 15,2 0 61-15,4 0 43 16,3-24-2-16,-3-7-9 15,-2-5 13-15,-2-2 0 16,-5 0 47-16,-3 2-10 16,-6 6 37-16,-4 10 3 15,0 6-51-15,0 10 35 16,0 4-61-16,0 0 5 16,0 4-27-16,0 22 16 15,-4 8 3-15,4 4-4 16,0-4 14-16,0-2-23 15,2-6 16-15,15-2 0 16,1-3-16-16,0-5 16 0,0 0-9 16,-7-7 7-16,-4 2-11 15,-5-5 3-15,-2 0-43 16,0-2 34-16,0 0-3 16,0 0 21-16,-2 0-1 15,-10 0-6-15,4-4 16 16,3 0-5-16,1 0-3 15,4 0 0-15,0-16 10 16,0-8-10-16,7-8-6 16,15-7 1-16,0-2 10 15,0-14-14-15,3-5 9 16,-4-8 0-16,2-2-10 16,-3 2 10-16,-7 9-8 15,-5 13 2-15,-8 14 12 0,0 14 15 16,0 10-9-16,0 8-4 15,-10 0 15-15,-7 30-23 16,-3 17 0-16,-1 14 16 16,6 10-13-16,3 3 20 15,10-4-23-15,2-8 0 16,2-11 0-16,23-14 0 16,2-12-57-16,0-15-10 15,-5-10-21-15,-2 0 7 16,-6-14-9-16,-1-13-56 15,-4-4-55-15</inkml:trace>
  <inkml:trace contextRef="#ctx0" brushRef="#br3" timeOffset="-82976">5570 9978 328 0,'0'0'274'0,"0"0"-165"0,0 0 63 16,0 0-83-16,0 0-13 16,0 0-40-16,0 0-35 15,0-24 13-15,25 24-14 16,8 0-2-16,2 0-17 15,3 2-177-15,-7 2-210 16</inkml:trace>
  <inkml:trace contextRef="#ctx0" brushRef="#br3" timeOffset="-82583.49">5969 10056 172 0,'0'0'863'0,"0"0"-851"16,0 0 11-16,0 0-23 15,0 0 0-15,0 0-9 16,64 4 3-16,-49 2-76 0,-5 4-91 16,-10 2 22-16,0 6 106 15,-4 0-41-15,-17 0 66 16,5-2 20-16,5-6 79 16,5-2 33-16,4-3-38 15,2-4-7-15,0-1 9 16,0 0-64-16,19 0 17 15,14 0-10-15,6 0-19 16,1 0-33-16,0-11-247 16</inkml:trace>
  <inkml:trace contextRef="#ctx0" brushRef="#br3" timeOffset="-81922.2">6924 9842 786 0,'0'0'70'15,"0"0"-56"-15,0 0-14 16,0 0 16-16,0 0 15 15,0 0-20-15,0 132-2 16,-4-84 4-16,-5-2-13 0,4-10 0 16,3-4-2-16,0-6-28 15,2-7-28-15,0-7-90 16,0-11-86-16</inkml:trace>
  <inkml:trace contextRef="#ctx0" brushRef="#br3" timeOffset="-81482.76">7241 9842 699 0,'0'0'56'0,"0"0"5"0,0 0-25 16,0 0 6-16,0 0 27 15,0 0-60-15,-25-71 21 16,3 71-30-16,-2 0 0 15,-1 3 22-15,2 10-14 16,6 6-7-16,3 0-1 16,6 2 11-16,8-6-10 15,0 2-1-15,0-9 0 16,18-8-11-16,8 0 15 16,5 0-4-16,0-8 0 15,0-9 10-15,-4 2-5 16,-7 5-5-16,-4 2 0 15,-9 4 20-15,-3 4-19 0,-4 0-1 16,0 0 0 0,0 1 14-16,0 21-16 0,0 11 2 15,0 5 0-15,0 4 8 16,0 0-5-16,0-2-3 16,0-4 0-16,0-10 3 15,0-8-17-15,0-4-20 16,0-6-77-16,0-3-24 15,0-5-83-15,0 0-370 16</inkml:trace>
  <inkml:trace contextRef="#ctx0" brushRef="#br3" timeOffset="-81117.06">7455 9865 355 0,'0'0'385'0,"0"0"-323"15,0 0-11-15,0 0-5 16,0 0-10-16,0 0 14 16,-5 7-50-16,1 7 0 15,0 0 7-15,4 0-7 16,0-2 0-16,0 4 16 16,0 0-8-16,13 0 36 15,7 2-44-15,2 0 2 16,2-4 30-16,-1 0-26 0,-3-2-6 15,-5 0 0 1,-1-2 7-16,-7 0 0 0,-3 0-7 16,-2 0 0-16,-2 2-3 15,0 2 6-15,0 0-3 16,-13 2 0-16,-9 1-14 16,-7-6 7-16,0 2-42 15,0-4-50-15,2-6-7 16,9-3-99-16,2 0-90 15</inkml:trace>
  <inkml:trace contextRef="#ctx0" brushRef="#br3" timeOffset="-80943.06">7459 9833 660 0,'0'0'94'0,"0"0"-26"15,0 0 15-15,0 0-37 16,0 0-10-16,0 0-16 15,139-59-11-15,-118 59-10 16,-3 0 1-16,-7 5-78 16,-3 5-50-16,-8-2-127 15</inkml:trace>
  <inkml:trace contextRef="#ctx0" brushRef="#br3" timeOffset="-80084.92">7934 9824 617 0,'0'0'65'15,"0"0"44"-15,0 0-32 16,0 0 2-16,0 0 16 16,0 0-84-16,13-27 11 15,7 30-22-15,4 16 0 16,1 9 28-16,2 7-28 16,-3-1 0-16,1 2 0 15,0-2 9-15,-4-8-7 16,0-4-2-16,-1-8-20 15,-5-4 14-15,1-6-81 16,-5-2-45-16,-2-2-70 16,-5 0-139-16</inkml:trace>
  <inkml:trace contextRef="#ctx0" brushRef="#br3" timeOffset="-79798.33">8154 9774 365 0,'0'0'164'0,"0"0"-94"16,0 0 6-16,0 0-48 15,0 0 1-15,0 0 39 16,-11-11-68-16,4 27 0 0,-1 12 57 16,-6 8-49-16,1 8 45 15,-6 7-53-15,2-5 3 16,-1-2 14-16,3-6-17 15,-1-8 0-15,3-4 0 16,-5-6 3-16,3-4-13 16,-2-2 10-16,4-4-72 15,7-3 11-15,1-6-105 16,5-1-135-16</inkml:trace>
  <inkml:trace contextRef="#ctx0" brushRef="#br3" timeOffset="-78701.86">8442 9815 603 0,'0'0'123'16,"0"0"-63"-16,0 0-28 16,0 0-32-16,0 0 7 15,0 0 12-15,0 72-16 16,0-29 5-16,4-3 23 0,2-2-20 16,4-6 3-16,-4-6-14 15,1-4 11-15,-5-6-6 16,0-3-5-16,0-8 0 15,-2 1-3-15,2 1 3 16,-2-4-80-16,0-3-104 16,0 0-219-16</inkml:trace>
  <inkml:trace contextRef="#ctx0" brushRef="#br3" timeOffset="-73633.38">8709 9890 384 0,'0'0'70'0,"0"0"-12"16,0 0 7-16,0 0-27 16,0 0 34-16,0 0-72 15,0 0 53-15,11-34 18 0,-9 29-60 16,-2 4 50 0,0-2-19-16,0 3-28 0,0 0 32 15,0 0-46-15,0 0 0 16,0 0 9-16,0 0-8 15,0 9-2-15,0 15-1 16,-2 8 2-16,2 0 9 16,0 0-9-16,0-6 0 15,2-4 6-15,10-4-5 16,3-10 6-16,-1-2-7 16,1-6 0-16,3 0 66 15,0 0-62-15,2-4 12 16,-1-14 15-16,-3 0-23 15,-3-6 2-15,-5-2-10 16,-6-2 6-16,-2 0 30 16,0 4-36-16,0 2 0 15,-14 5 12-15,1 6-11 0,-3 3-2 16,3 5-3-16,-3 3-34 16,1 0 14-16,-1 11-119 15,5 7-106-15,5-4-220 16</inkml:trace>
  <inkml:trace contextRef="#ctx0" brushRef="#br3" timeOffset="-70212.94">8963 9537 500 0,'0'0'87'0,"0"0"-46"15,0 0 23-15,0 0 1 16,0 0-22-16,0 0 30 16,4-22-47-16,-4 20 5 15,0 0 22-15,0 2-4 16,0-3-12-16,0 3-15 15,0 0-19-15,0 0 67 0,0 0-64 16,0 0 7-16,0 0 11 16,0 0-22-16,0 0-2 15,0 0-7-15,0 9 7 16,2 11-11-16,1 0 11 16,1 2 0-16,1-2-1 15,0-2 4-15,-1 0-4 16,0-4 1-16,-2 0-30 15,0-2-2-15,1-2-137 16,-1-6-61-16,-2-4-47 16</inkml:trace>
  <inkml:trace contextRef="#ctx0" brushRef="#br3" timeOffset="-69822.08">9117 9494 577 0,'0'0'92'0,"0"0"-7"16,0 0-21-16,0 0 20 15,0 0-48-15,0 0 3 16,31-27-39-16,-20 27 0 16,0 0 16-16,0 0-2 15,0 0 4-15,1 12-18 16,-4 8 0-16,-5 4 1 15,-3 0-1-15,0 0 0 16,0-2 1-16,0-4 1 16,-9-4 2-16,0-4-4 15,4-2 0-15,3-6 33 0,2 0-31 16,0-2-2-16,0 0 26 16,0 0-17-16,12 0 17 15,19 0-26-15,11-6 4 16,12-8 9-16,-1 2-13 15,-2 0 0-15,-8 6-1 16,-14 2 1-16,-10 4-47 16,-14 0-116-16,-5 0-82 15,-3 10-194-15</inkml:trace>
  <inkml:trace contextRef="#ctx0" brushRef="#br3" timeOffset="-62349.06">2985 11739 426 0,'0'0'57'0,"0"0"-33"0,0 0-11 16,0 0 3-16,0 0-16 15,0 0-76-15,0 0 6 16,0 12-110-16</inkml:trace>
  <inkml:trace contextRef="#ctx0" brushRef="#br3" timeOffset="-60887.59">2940 11480 420 0,'0'0'109'0,"0"0"-51"0,0 0 24 15,0 0-17-15,0 0-23 16,0 0 65-16,10-102-68 16,-10 102-22-16,0 0 11 15,0 0-27-15,0 4 18 16,0 24-2-16,0 20-17 16,0 18 63-16,-10 8-52 15,1 8 6-15,5-5-15 16,4-15 13-16,0-14 3 15,0-14-18-15,4-10 0 16,10-6 18-16,1-4-18 16,6-6 1-16,4-2 1 15,8-6 9-15,5 0 4 0,-1 0-15 16,1-4-32-16,-5-16-14 16,-4-4-68-16,-8-6-58 15,-8-4-23-15,-8-4-220 16</inkml:trace>
  <inkml:trace contextRef="#ctx0" brushRef="#br3" timeOffset="-60649.62">2852 11662 535 0,'0'0'52'15,"0"0"-21"-15,0 0 21 16,0 0-36-16,0 0 19 15,0 0 38-15,-10-6-64 16,24 0 18-16,8 0 51 16,7-3-59-16,7-2 29 15,4 3-48-15,0 2-17 16,-3 6 10-16,0 0-117 16,-6 0-24-16,-7 0-56 15</inkml:trace>
  <inkml:trace contextRef="#ctx0" brushRef="#br3" timeOffset="-60358.08">3407 11712 296 0,'0'0'695'16,"0"0"-648"-16,0 0-20 16,0 0-10-16,0 0-10 0,0 0 0 15,46 0-7-15,-24 0-54 16,-6 0-53-16,-7 0-104 15,-9 0 8-15,0 5-155 16</inkml:trace>
  <inkml:trace contextRef="#ctx0" brushRef="#br3" timeOffset="-60219.93">3407 11712 282 0,'10'68'226'0,"-16"-63"-180"16,4-1-21-16,2-4 40 15,0 0-49-15,0 0 10 16,0 0 18-16,19 0-21 15,6 0-7-15,4 0-16 16,-4-6-79-16,-8-1-120 0</inkml:trace>
  <inkml:trace contextRef="#ctx0" brushRef="#br3" timeOffset="-27774.42">4228 11628 483 0,'0'0'102'0,"0"0"65"16,0 0-95-16,0 0 28 15,0 0-3-15,0 0-67 16,-19-66 14-16,19 64-44 15,0 2 0-15,13 0-12 16,7 0 12-16,-1 8 0 16,2 14-7-16,-8 8 14 15,-6 6-25-15,-7 2 18 16,0-2 0-16,0-4-18 16,-14-7 18-16,3-11 0 15,5-6-12-15,-1-2 24 0,2-2-21 16,5-2 9-16,0-2-19 15,0 0 13-15,2 0-79 16,21 0-14-16,15 0 57 16,7-10-122-16,1-8 61 15,-1-4-58-15,-5-2-28 16,-9-2 113-16,-6 1 76 16,-12 5 80-16,-9 6 84 15,-4 6-78-15,0 2 29 16,0 6-74-16,-11 0-31 15,0 0 48-15,0 12-48 16,4 13 2-16,5-2 3 0,2 5-10 16,0-3 16-1,11-7-21-15,9-4 0 0,5-9 47 16,2 0-41-16,0-5 13 16,2 0 16-16,-3-5-26 15,-4-13 25-15,-4-4-34 16,-7-6 0-16,-6-4 11 15,-5-2-11-15,0 2 0 16,-7 4 9-16,-11 4-2 16,-6 6 10-16,-1 6-17 15,-4 12 0-15,2 0-15 16,1 2 15-16,3 20-66 16,8 0-17-16,6 0-78 0,9 2-155 15</inkml:trace>
  <inkml:trace contextRef="#ctx0" brushRef="#br3" timeOffset="-27210.39">5017 12101 532 0,'0'0'99'16,"0"0"-38"-16,0 0 48 15,0 0-98-15,0 0 37 16,0 0 18-16,42-124-41 16,-24 78 40-16,0-4-65 15,-2 0 0-15,-3 4 29 16,-2 1-29-16,-6 13 0 15,-5 13-2-15,0 8 10 16,0 11 5-16,0 0-13 16,0 0-6-16,0 15-12 15,0 14 17-15,-9 7 1 0,7-3-7 16,2-7 15 0,0-8-17-16,0-10 9 0,2-6 0 15,13-2 8-15,6 0-7 16,0-8-1-16,6-14 0 15,-4-8 12-15,-5-1-10 16,-3-1-2-16,-6 0 0 16,-4 9 4-16,-3 4-4 15,-2 9 0-15,0 7-1 16,0 3 12-16,0 0-21 16,0 3 10-16,0 23 0 15,-10 8-12-15,6 4 12 16,4-3 0-16,0-8-4 15,0-4-10-15,14-7 6 16,5-4-88-16,2-6-55 0,1-6-43 16</inkml:trace>
  <inkml:trace contextRef="#ctx0" brushRef="#br3" timeOffset="-26305.41">5464 11754 534 0,'0'0'79'16,"0"0"14"-16,0 0-19 0,0 0 11 16,0 0-17-16,0 0-48 15,27-100-16-15,-22 81 0 16,-2 0 8-16,-3 1-7 15,0 8-5-15,0 2 0 16,0 2 27-16,-3 6-27 16,-8 0-8-16,0 0 6 15,1 0 4-15,4 4-18 16,6 6 16-16,0 2 0 16,2 2-13-16,23 0 13 15,6-4-1-15,2 0-8 16,-1-2 18-16,-6 0-10 15,-7-1 1-15,-11-2 0 0,-3 5-2 16,-5-2 2-16,0 2-2 16,0 3-4-16,0-4 12 15,0 0-12-15,-7-1 6 16,-1-3 0-16,0 1-6 16,4-2 6-16,4-4 0 15,0 0-5-15,0 0 11 16,0 0-12-16,16-10 6 15,5-9-21-15,8-6 3 16,0-1 5-16,0 1-11 16,-4-4 19-16,-7 3 10 15,-5 2-18-15,-8 4 13 16,-5 8 0-16,0 4 59 16,0 6-53-16,0 2 4 0,0 0-10 15,-15 2 12-15,-6 20-17 16,6 6 5-16,3 4 0 15,10 0-2-15,2-4 2 16,0-6-1-16,11-6-7 16,9-8 8-16,3-8-17 15,-1 0 10-15,2 0 7 16,-6-4-26-16,1-10 26 16,-4-4-5-16,-2-1-4 15,1-4 18-15,-4 1-1 16,2 4-8-16,-3 4 0 15,-1 2 10-15,2 8-3 16,-6-2-7-16,1 6 0 16,-5 0 15-16,0 0-21 0,0 0 6 15,0 0 0-15,0 0 4 16,0 0 2-16,-7 4-6 16,-9 14 48-16,1 4-42 15,3 4 26-15,4 0-32 16,5 0 0-16,3-4 25 15,0-1-25-15,3-6 0 16,19-5 0-16,9-3 11 16,11-7-5-16,14 0-6 15,7 0-101-15,-3-7-67 16,-6-8-409-16</inkml:trace>
  <inkml:trace contextRef="#ctx0" brushRef="#br3" timeOffset="-25475.6">2763 12886 539 0,'0'0'245'0,"0"0"-139"16,0 0-17-16,0 0-14 15,0 0-14-15,0 0-44 16,-52-50-17-16,32 100 11 15,-4 26-10-15,-1 18-1 16,7 12 0-16,7 8 17 16,9-5-15-16,2-9-2 15,0-16 0-15,0-17 2 16,4-19-3-16,-4-14 1 0,0-10-14 16,0-6 7-16,-14-2-56 15,-14-6-3-15,-8-4-52 16,-4-6-90-16,0 0 28 15,5-18-236-15</inkml:trace>
  <inkml:trace contextRef="#ctx0" brushRef="#br3" timeOffset="-25300.58">2426 13307 631 0,'0'0'220'0,"0"0"-136"15,0 0-81-15,0 0 7 16,120-67 76-16,-59 53-56 0,5 4-29 16,1 5-1-16,-7 5-19 15,-16 0-49-15,-7 0-184 16,-16 0-181-16</inkml:trace>
  <inkml:trace contextRef="#ctx0" brushRef="#br3" timeOffset="-25128.52">3025 13240 772 0,'0'0'106'0,"0"0"-85"0,0 0-21 16,0 0-1-16,0 0-5 15,129 4-9-15,-115 9-109 16,-14 2-151-16</inkml:trace>
  <inkml:trace contextRef="#ctx0" brushRef="#br3" timeOffset="-24993.82">3006 13405 353 0,'0'0'126'0,"0"0"-18"16,0 0-9-16,0 0-71 16,0 0 7-16,0 0-16 15,-4 8-4-15,41-8 5 16,7-10-20-16,1-2-81 15,-5-4-105-15</inkml:trace>
  <inkml:trace contextRef="#ctx0" brushRef="#br3" timeOffset="-24318.17">4433 12962 719 0,'0'0'143'0,"0"0"-111"16,0 0 43-16,0 0-75 0,0 0 0 15,0 0 3-15,3 38-2 16,1 4 5-16,-2 6-6 15,-2 0 11-15,2-4-20 16,-2-8 9-16,4-7-89 16,-4-10-6-16,0-6-107 15,0-8-293-15</inkml:trace>
  <inkml:trace contextRef="#ctx0" brushRef="#br3" timeOffset="-24017.66">4122 13403 719 0,'0'0'106'0,"0"0"-22"15,0 0-47-15,0 0 13 16,0 0 10-16,0 0-59 15,22 0 32-15,20 0-33 16,20-4 0-16,9-8 13 16,14-2-11-16,2-2-2 15,3-2 0-15,-3 2 7 16,-12 4-23-16,-13 2 16 16,-20 6-75-16,-17 4-63 0,-13 0-52 15,-12 0-50-15</inkml:trace>
  <inkml:trace contextRef="#ctx0" brushRef="#br3" timeOffset="-23377.26">4108 13816 615 0,'0'0'64'0,"0"0"35"16,0 0-32-16,0 0 12 16,0 0-25-16,0 0-4 15,-5-34-7-15,15 28-43 0,7-2 0 16,10 0-3 0,4 0 4-16,3 0-1 0,-1 6 0 15,-4 2 3-15,-9 0-8 16,-9 6 5-16,-11 16-43 15,0 8 29-15,-8 4-18 16,-19 6-7-16,-5-2 17 16,-1-4-6-16,2-1 11 15,2-5 13-15,2-5 4 16,7-5-4-16,7-1 4 16,2-7 0-16,6-5-2 15,2-1 5-15,3-4 2 16,0 0 6-16,0 0 8 15,0 0 34-15,0 0-27 16,3 0 5-16,13-1-10 0,6-9-19 16,5-2 33-16,4 2-35 15,1 2 0-15,-3-2-1 16,4 2 2-16,2 4-2 16,-3-2-15-16,1 3-110 15,-6 2 7-15,-6-3-139 16</inkml:trace>
  <inkml:trace contextRef="#ctx0" brushRef="#br3" timeOffset="-23010.99">4549 13870 629 0,'0'0'71'0,"0"0"-25"16,0 0 0-16,0 0-44 15,0 0 0-15,0 0-2 16,-2 10 7-16,-3 14 27 16,5-4-34-16,0-2 0 15,0-2 28-15,0-6-25 16,12-3 2-16,-1-3 19 16,5-4-22-16,-1 0 46 15,1 0-35-15,-3 0 13 16,-5-13 16-16,-2-3-37 15,-4-4 10-15,-2-2-15 0,0 0 8 16,0 0 5 0,-16 4-13-16,-1 2 0 0,0 10 5 15,7 0-5-15,0 4 0 16,6 2-1-16,-5 0-31 16,3 0-27-16,-1 14-90 15,7-2-55-15,0-6-246 16</inkml:trace>
  <inkml:trace contextRef="#ctx0" brushRef="#br3" timeOffset="-22029.44">5146 13156 656 0,'0'0'100'16,"0"0"-44"-16,0 0 51 0,0 0-34 16,0 0-11-16,0 0-60 15,7-2 16-15,11 8-16 16,2 6-2-16,-2 5 0 15,0-2 4-15,-3 2-1 16,1-2-3-16,-1 3 0 16,1-1 0-16,-3-1 0 15,1 0 0-15,1-4-15 16,-1 0-5-16,-1-2-102 16,-2-6-26-16,-4-4-81 15</inkml:trace>
  <inkml:trace contextRef="#ctx0" brushRef="#br3" timeOffset="-21640.08">5306 13086 607 0,'0'0'53'16,"0"0"-29"-16,0 0 45 15,0 0-34-15,0 0 12 16,0 0-17-16,-15-4-18 16,11 4-6-16,-3 6-6 15,0 8 0-15,1 0 34 16,-1 6-26-16,-5 4 8 0,-1 2-15 16,-3 2 14-1,1 1-4-15,2-3-11 0,-1-2 0 16,4-2 3-16,-2-4-1 15,3-2-2-15,5-4 0 16,0-4 1-16,1-4-3 16,1-2 2-16,2 0 0 15,0-2-11-15,0 0-2 16,0 0-46-16,2 0-43 16,16-6-77-16,9-16-89 15</inkml:trace>
  <inkml:trace contextRef="#ctx0" brushRef="#br3" timeOffset="-21334.3">5663 12988 462 0,'0'0'111'0,"0"0"-48"15,0 0 11-15,0 0 17 16,0 0 50-16,0 0-85 16,13-24-30-16,-13 24 0 15,0 0-25-15,0 0-2 0,0 16-5 16,0 10 6 0,0 8 1-16,0 0-1 0,0 0 0 15,0-4 3-15,0-4 1 16,0-8-4-16,0-2 0 15,8-3-44-15,-2-6-5 16,1 0-125-16,-1-3-42 16,1-4-183-16</inkml:trace>
  <inkml:trace contextRef="#ctx0" brushRef="#br3" timeOffset="-20905.91">5808 13028 327 0,'0'0'294'0,"0"0"-181"0,0 0-37 16,0 0-70-16,0 0 48 15,0 0-31-15,3-10-14 16,-3 18-13-16,0 16 4 16,0 6 0-16,0 4 20 15,0 0-17-15,2-8 1 16,4-4-4-16,3-6 0 15,5-6 11-15,-1-2-11 16,3-6 0-16,1-2 12 16,1 0-12-16,2 0 8 15,-4 0-8-15,-3-10 0 16,-1-5 4-16,-4-8-4 0,-4 1 0 16,-4-4 22-16,0 2-19 15,0-2 9-15,0 0-12 16,-6 4 7-16,-10 2 44 15,3 4-51-15,-5 4 0 16,5 2 16-16,0 6-13 16,3 0-5-16,4 4 2 15,-1 0-42-15,1 0-1 16,-4 6-116-16,4 4-3 16,1 0-49-16</inkml:trace>
  <inkml:trace contextRef="#ctx0" brushRef="#br3" timeOffset="-19710.17">6343 12551 514 0,'0'0'88'0,"0"0"-46"16,0 0 38-16,0 0-9 15,0 0 4-15,0 0-23 0,0 0-49 16,0 0 51-16,0 0-54 16,0 0 39-16,0 0 7 15,0 0-40-15,0 0 15 16,0 0-21-16,0 0 3 16,0 0 16-16,0 0-19 15,0 0 0-15,0 0 10 16,0 0-8-16,0 0-2 15,0 0 0-15,-13 6 0 16,-7 10-5-16,1 4 5 16,4 4 0-16,3 0-2 15,6 2 9-15,-1 0-12 16,3-2 5-16,2-2 0 16,2-2-2-16,0-4 2 0,0-4 0 15,9-2 0-15,5-4 7 16,1 0-6-16,3-6-1 15,3 0 0-15,0 0 7 16,-3 0-7-16,-3-4 0 16,-6-4 9-16,-5-4-8 15,-1-2 10-15,-3-2-11 16,0 0 0-16,0 2 7 16,0 4-7-16,-16 2 0 15,-2 6 2-15,-4 2 2 16,-7 0-8-16,0 2-11 15,2 18-50-15,1 4 7 0,5-2-156 16,2 1-59-16</inkml:trace>
  <inkml:trace contextRef="#ctx0" brushRef="#br3" timeOffset="-17335.21">3584 15091 638 0,'0'0'57'15,"0"0"34"-15,0 0 6 16,0 0-13-16,0 0 14 16,0 0-69-16,0 0-26 15,25-8 11-15,-1 0-14 16,3 2-4-16,0 4 0 15,-7 2-55-15,-4 0-78 16,-8 0-56-16,-8 0-39 16,0 8-125-16</inkml:trace>
  <inkml:trace contextRef="#ctx0" brushRef="#br3" timeOffset="-17162.71">3584 15091 345 0,'2'95'87'0,"-2"-95"-85"15,0 0 20-15,0 0 49 16,12 0-6-16,11 0 37 16,2-4-86-16,10-5 1 15,-2-1-17-15,-2 6-9 16,-7 4-28-16,-4-4-108 16,-7 4-168-16</inkml:trace>
  <inkml:trace contextRef="#ctx0" brushRef="#br3" timeOffset="-14408.09">4491 14933 712 0,'0'0'26'0,"0"0"-26"16,0 0 6-16,0 0 19 0,-78 106-11 15,69-72-10-15,9-2 40 16,0-1-44-16,0-8 0 15,9-6 19-15,14-7-17 16,1-6 42-16,7-4-23 16,1 0-9-16,-1 0 71 15,0-13-65-15,-6-5-1 16,-6-4-9-16,-3-2 4 16,-5-2 0-16,-7-6-12 15,-4-2 0-15,0-2 36 16,-2 2-34-16,-11 10 8 15,-3 2 16-15,3 10-24 16,-3 6 30-16,1 6-32 0,-5 0-1 16,-3 0-22-1,-1 18 18-15,0 4-40 0,5 2-14 16,6 2-75-16,9-4-34 16,4-8-90-16</inkml:trace>
  <inkml:trace contextRef="#ctx0" brushRef="#br3" timeOffset="-14202.91">4879 14971 545 0,'0'0'364'0,"0"0"-344"0,0 0 18 15,0 0-35-15,0 0 7 16,0 0-10-16,3-8 1 15,-3 8-3-15,0 4-95 16,0 6-33-16,0-2-61 16,0-8-301-16</inkml:trace>
  <inkml:trace contextRef="#ctx0" brushRef="#br3" timeOffset="-13745.05">5075 14917 734 0,'0'0'38'0,"0"0"14"15,0 0-17-15,0 0 49 16,0 0-42-16,0 0-40 16,-2-8 9-16,-4 8-11 15,-2 0 0-15,4 8 4 16,2 2-1-16,2-4 21 15,0 6-24-15,0-4 0 16,0 2 12-16,10-2-10 16,9 2 7-16,5-2 10 15,3 2-16-15,4 0 42 16,1-2-45-16,-5 0 0 0,-6 0 10 16,-5-2-10-16,-7 2 0 15,-5-6-1-15,-2 2 7 16,-2 0-10-16,0 0 4 15,0 2 0-15,0 2 6 16,0 0-5-16,0-2-1 16,-6 0 0-16,-3 4 7 15,-5-2-5-15,-1 2-2 16,-7 3-18-16,-1-4-3 16,-6 5-54-16,5-8-50 15,2-3-55-15,3-3-27 16,7 0-220-16</inkml:trace>
  <inkml:trace contextRef="#ctx0" brushRef="#br3" timeOffset="-13496.43">5084 14919 430 0,'0'0'146'0,"0"0"-73"15,0 0-29-15,0 0 47 16,0 0-54-16,0 0 11 15,107-99 3-15,-83 91-40 16,3-2-9-16,-2 5-2 16,1-3 13-16,1 2-10 15,0 2-3-15,-3 1 0 16,-4 2-7-16,1-2 7 0,-6 1-46 16,-1 2 0-16,-6 0-41 15,1 0 27-15,-3 0-77 16,0 0-8-16,-4 0-133 15</inkml:trace>
  <inkml:trace contextRef="#ctx0" brushRef="#br3" timeOffset="-13145.99">5605 14851 710 0,'0'0'111'0,"0"0"-33"0,0 0-13 16,0 0-26-16,0 0 16 15,0 0-55-15,23 1 0 16,-6 16-7-16,1 1 11 15,7 0-4-15,-1 6 0 16,5-2 4-16,5-2-1 16,-1 0-3-16,-1-4 0 15,-6 2 7-15,-2-8-7 16,-3 2-18-16,-3-6-83 16,-7 2-93-16,-5-8-42 0</inkml:trace>
  <inkml:trace contextRef="#ctx0" brushRef="#br3" timeOffset="-12857.02">5882 14716 653 0,'0'0'94'15,"0"0"-28"-15,0 0-39 16,0 0 30-16,0 0-57 0,0 0 0 16,-58 45 14-16,37-9-10 15,0 4-2-15,-2 0-2 16,5-4 8-16,3 0-11 16,1-12 3-16,3-4 0 15,2-2-16-15,3-4 16 16,-4 0-34-16,4-2-62 15,2-2-76-15,-1-10-161 16</inkml:trace>
  <inkml:trace contextRef="#ctx0" brushRef="#br3" timeOffset="-12356.42">6048 14761 518 0,'0'0'161'0,"0"0"-110"16,0 0 35-16,0 0-77 16,0 0 17-16,0 0 23 15,0-7-48-15,0 7-1 16,0 12 0-16,6 11 0 0,-4 3 27 15,2 6-27-15,3-6 0 16,1 2 14 0,4-2-14-16,-1-4 0 0,-1-4-2 15,2-4 13-15,-3-2-3 16,2-2-8-16,-2-6 0 16,0-2-7-16,-3-2 7 15,-1 0-6-15,-3 0 6 16,0 0 0-16,-2 0 1 15,5-16-1-15,-5 0 0 16,0 2 4-16,0 0-4 16,0 4 0-16,0 2-2 15,0 4 15-15,0 0-13 16,0 4 0-16,0 0 0 16,0 0-2-16,0 0 2 0,0 0-24 15,0 0-10-15,0 0-52 16,0 0 0-16,0 0-45 15,0 0-154-15</inkml:trace>
  <inkml:trace contextRef="#ctx0" brushRef="#br3" timeOffset="-11912.48">6198 14825 494 0,'0'0'115'16,"0"0"-57"-16,0 0 33 15,0 0-84-15,0 0 7 16,0 0 46-16,-2 0-49 16,-1 16 8-16,1 8 10 15,2 4-17-15,0-2 42 16,0-4-49-16,0 0-4 15,13-8 23-15,1-2-15 16,3-6 3-16,6-2 11 16,-1-4-22-16,1 0 41 15,-1 0-42-15,2 0 0 16,1-8 15-16,-2-8-13 0,-6-6 3 16,-5 0-5-1,-4-4 6-15,-3-4 6 0,-5 2-12 16,0-3 0-16,-7 5 13 15,-11 6-13-15,-4 4 0 16,-5 6-1-16,1 9 4 16,-1 1-10-16,2 0 7 15,6 0-64-15,0 9-42 16,1 1-176-16,7-2-372 16</inkml:trace>
  <inkml:trace contextRef="#ctx0" brushRef="#br3" timeOffset="-10226.05">6590 14243 503 0,'0'0'25'0,"0"0"7"0,0 0-11 16,0 0-9-16,0 0 23 16,0 0-31-16,-33 26 43 15,26-10-44-15,0 2 5 16,-2 0 43-16,1 0-31 16,1-2-16-16,0 2 8 15,2-8-5-15,3 2 30 16,-2-7-32-16,4 0-5 15,0-2 26-15,0 3-21 16,0-6-2-16,0 0-1 16,0 0 7-16,6 0 42 15,6 0-35-15,3 0 19 16,3 0 17-16,4 0-30 16,1-6-8-16,1-1-14 15,3 3 11-15,-2 2 12 0,2 2-23 16,-8 0 0-1,-1 0 4-15,-5 0-4 0,-1 0 0 16,-3 9 0-16,-1 1 1 16,1 2-6-16,-4 2 5 15,2 0 0-15,-5 0 2 16,-2 0 1-16,0-2-3 16,0 2 0-16,0-6 2 15,0 2-1-15,0-2-1 16,-2-2 0-16,-12 2 6 0,1 2-3 15,-5-2 0 1,-4 2-3-16,-3-2 2 16,-1 0-2-16,-1-6 0 0,0 4 0 15,4-4 3 1,2-2 2-16,2 0-7 0,4 0 2 16,4 0-3-16,0 0-14 15,6-4-28-15,3-8-59 16,2 0-13-16,0-8-23 15,0 0-39-15,2-2-166 16</inkml:trace>
  <inkml:trace contextRef="#ctx0" brushRef="#br3" timeOffset="-9845.02">6601 14251 548 0,'0'0'122'0,"0"0"-75"15,0 0 19-15,0 0 11 16,0 0-54-16,0 0-1 15,16-16-21-15,13 12 10 0,11-4 30 16,9-2-26-16,0 0 6 16,0 6 36-16,-11-4-46 15,-11 6-6-15,-12 0-5 16,-8 2 0-16,-7 0-1 16,0 0 1-16,0 0 0 15,0 0-11-15,0 0 4 16,-4 0-23-16,-12 0-16 15,-5 12-89-15,0 0-22 16,-4 0-159-16</inkml:trace>
  <inkml:trace contextRef="#ctx0" brushRef="#br3" timeOffset="-8843.65">3725 16477 528 0,'0'0'97'0,"0"0"-40"15,0 0 40-15,0 0-3 16,0 0-36-16,0 0-10 16,-4 0-22-16,21-4-22 15,3-6 14-15,7 2-18 16,-2-2 0-16,-6 10-9 0,-3 0-42 15,-7 0-90-15,-7 0-81 16,-2 0-237-16</inkml:trace>
  <inkml:trace contextRef="#ctx0" brushRef="#br3" timeOffset="-8613.58">3725 16477 761 0,'-11'88'39'0,"11"-88"15"16,0 0-22-16,9 0 12 15,13-4 23-15,9 0-21 16,1-4-42-16,-5 6-4 16,-4-2-22-16,-2 4 2 0,-6-4-56 15,-1 4 1-15,-6 0-11 16,-1 0-66-16,-2 0 10 15,-3 0-156-15</inkml:trace>
  <inkml:trace contextRef="#ctx0" brushRef="#br3" timeOffset="-5528.93">4618 16226 452 0,'0'0'106'16,"0"0"-101"-16,0 0 7 15,0 0-8-15,0 0 17 16,0 0 30-16,0 0-35 16,-6 0-1-16,2 4 0 15,1 0-13-15,-4 2 40 16,0 2 6-16,3-2-46 0,0 2 16 16,2-4-18-1,2 0 4-15,0-4 10 0,0 2-14 16,0 2 0-16,-2-4 30 15,2 0-27-15,0 0 5 16,0 0 6-16,0 0 1 16,0 0 40-16,0 0-55 15,0 0 0-15,0 0 10 16,0 0-6-16,0 0-3 16,0 0-1-16,0 0 0 15,0 0-1-15,0 0 1 16,0 0 0-16,0 0 4 0,0 0-3 15,0 0-1 1,0 0-2-16,0 0 2 0,0 0 13 16,0 0-13-16,0 0 0 15,0 0 9-15,0 0-9 16,6 0 17-16,5 0-8 16,3 0-7-16,1 0 24 15,3 0-26-15,1 4 0 16,6 4 2-16,-4 2 3 15,-1 4-3-15,-3 4-2 16,-3 8 0-16,-3 1-6 16,-2-5 6-16,-3 0 0 15,-1-4-1-15,-3 0 6 16,-2-4-1-16,0 0-4 16,0-2 0-16,0-2-4 0,0-2 4 15,0-2 0-15,-9 2 3 16,-2-4 4-16,-2 0-7 15,1 0 0-15,-5-2 0 16,1 2 3-16,-2-4-3 16,-4 0-15-16,2 0 12 15,-3 0-66-15,2 0 3 16,5-14-34-16,3 0-34 16,3-4 12-16,8-8-220 15</inkml:trace>
  <inkml:trace contextRef="#ctx0" brushRef="#br3" timeOffset="-5198.87">4652 16164 531 0,'0'0'117'15,"0"0"-3"-15,0 0-24 16,0 0-51-16,0 0-17 15,0 0-19-15,10-10 18 16,17 8-21-16,9-4 0 16,7-4 6-16,5-2 4 15,-1-2 32-15,-5 6-16 16,-8 0-14-16,-14 6-4 16,-13 2-8-16,-5 0 0 15,-2 0 9-15,0 0-3 0,0 0 6 16,0 0-12-16,0 0 0 15,0 0-17-15,0 0-88 16,0 0-85-16,-11 10 51 16,-2 2-264-16</inkml:trace>
  <inkml:trace contextRef="#ctx0" brushRef="#br3" timeOffset="-2096.75">5184 16182 542 0,'0'0'6'0,"0"0"-6"16,0 0 39-16,0 0 17 15,-40 129 8-15,40-84-41 16,0-8-19-16,0-3 40 0,13-14-39 16,7-4 10-16,7-6 49 15,0-6-32-15,4-4 7 16,0 0-1-16,3-18 11 15,-5-4 16-15,-7-4-57 16,-6-2 2-16,-12-8 4 16,-4 0-5-16,0 1 25 15,-9 3-24-15,-11 6-5 16,-2 8 16-16,-5 4-21 16,-2 6 0-16,-2 8-4 15,0 0 0-15,4 8 2 16,0 16-72-16,5 6-45 0,4-4-52 15,7-4-110 1</inkml:trace>
  <inkml:trace contextRef="#ctx0" brushRef="#br3" timeOffset="-210.76">5871 16096 678 0,'0'0'105'16,"0"0"-74"-16,0 0-15 16,0 0-16-16,0 0 0 15,0 0 8-15,0 94-6 16,2-44 4-16,2 0-5 16,1-2 6-16,-1-3-10 15,-2-13 3-15,2-6 0 16,1-8-17-16,-2-4 5 15,-1-6-62-15,2-8-9 0,3 0-76 16,4 0-115-16</inkml:trace>
  <inkml:trace contextRef="#ctx0" brushRef="#br3" timeOffset="171.16">6077 16138 579 0,'0'0'76'15,"0"0"-54"-15,0 0-18 16,0 0-8-16,0 0-1 16,0 0 5-16,-35 30 25 15,8-6-22-15,-2 2-3 16,-2 0 19-16,2 0-8 0,3-6 42 16,5 1-24-16,5-7 2 15,8-10 37-15,3-4-22 16,5 0-16-16,0 0-10 15,0 0-13-15,0 0 10 16,0 0-10-16,0 0-6 16,0 0 50-16,0 0-45 15,0 0-3-15,7 0 4 16,9 0 0-16,8 0 0 16,5 0-7-16,5 4 0 0,2 14-1 15,-5 0 1 1,-2 1-2-16,-2 2-4 15,-6 1-34-15,0-2-14 16,-1-2-61-16,-1-2-69 0,0-12 52 16,2-4-172-16</inkml:trace>
  <inkml:trace contextRef="#ctx0" brushRef="#br3" timeOffset="420.95">6394 16112 646 0,'0'0'132'16,"0"0"-36"-16,0 0-45 15,0 0 21-15,0 0-45 0,0 0-27 16,26-10-10 0,-18 36 10-16,0 10 6 0,-3 4-6 15,-1 0 0-15,0 4-3 16,2-7 6-16,0-11-6 15,3-7-48-15,2-6-22 16,2-8-33-16,-4-5-66 16,-2 0-131-16</inkml:trace>
  <inkml:trace contextRef="#ctx0" brushRef="#br3" timeOffset="654.76">6559 16026 596 0,'0'0'96'0,"0"0"54"0,0 0-41 16,0 0-69-16,0 0-4 16,0 0-36-16,6 4 12 15,1 28-8-15,0 12-4 16,0 2 3-16,-1 10 8 16,-1-2-11-16,1-4 0 15,4-1-4-15,-4-17 12 16,3-6-16-16,-3-8-23 15,-4-6-56-15,-2-2-2 16,0-6-112-16,0-4-124 16</inkml:trace>
  <inkml:trace contextRef="#ctx0" brushRef="#br3" timeOffset="875.19">6349 16250 733 0,'0'0'77'16,"0"0"-9"-16,0 0 12 16,0 0-29-16,0 0 23 15,0 0-59-15,38-46 2 16,1 32-21-16,7 0 4 16,3 2-2-16,2-2-5 15,7 6-23-15,-6-2-67 16,-8 6-122-16,-11 0-313 0</inkml:trace>
  <inkml:trace contextRef="#ctx0" brushRef="#br3" timeOffset="1551.24">6833 16200 18 0,'0'0'591'0,"0"0"-585"15,0 0 8-15,0 0 46 16,0 0-1-16,0 0 4 0,-4 0 1 16,4 0-46-16,0 0 40 15,0 0 13-15,0 0-43 16,0 0 28-16,8 0-56 15,5-6 0-15,6 2 10 16,-1 0-5-16,-5 0 1 16,0 4-6-16,-4 0 0 15,-2 0-9-15,-5 0 9 16,-2 22 0-16,0 8-7 16,0 2 15-16,-7 4-14 15,-6-4 6-15,0-10 0 0,2-3-4 16,6-11 4-1,0-3 0-15,5 0-6 16,0-5 14-16,0 0-12 16,0 0 4-16,0 0 0 0,16 0-4 15,9 0 4-15,1 8 0 16,5 6-5-16,3 12 12 16,0 10-11-16,-1 8 4 15,-4 6 0-15,-7 2-2 16,-8 2 2-16,-10 5-3 15,-4-1-2-15,0-4-2 16,0-14-2-16,0-10 6 16,-11-12 3-16,-1-8-1 15,-1-6 12-15,-5-4-2 16,-1 0 31-16,-6-8-17 16,0-16 19-16,5-12-3 15,7-4-7-15,7-4 12 0,6 0-38 16,0 3-3-16,12 1-3 15,20 8-10-15,7 2-15 16,11-2-104-16,4 6-63 16,2-2-185-16</inkml:trace>
  <inkml:trace contextRef="#ctx0" brushRef="#br3" timeOffset="10023.79">4415 17281 617 0,'0'0'39'15,"0"0"-21"-15,0 0-18 16,168 0 7-16,-102 0 14 15,13-10 64-15,11 2-72 16,13-2 21-16,6-6-4 16,3 6-22-16,2-4 17 15,-1 2-14-15,1 6 6 16,-5-2 11-16,-2-2-28 16,-7 6 0-16,-2-4 5 15,1-2-3-15,1 6 9 16,2-4-11-16,3-2 0 15,-3 1 21-15,-4 0-17 16,2-4 26-16,3 8-9 0,-1-4-14 16,1 9 8-16,-7-4-15 15,-12 4 0-15,-5 0 0 16,-13 0 0-16,-3 0 0 16,-5 0-7-16,-5 0 18 15,-4 0-16-15,-2-4 5 16,-7 3 0-16,-2-4 5 15,-7 1-5-15,-4 0 0 16,-5 0-4-16,-5 4 13 16,2-6-11-16,-9 6 2 15,2 0 0-15,-1-4 7 16,-2 4-4-16,2-4-3 16,0 0 15-16,-2 4-13 0,0-4 10 15,-2 2-12 1,-1 2 0-16,-3 0 2 0,-3 0 6 15,0-4-8-15,0-4 42 16,0-2-2-16,0-8-15 16,0-8-25-16,0-10 0 15,-3-18 14-15,-7-6-8 16,-6-8-6-16,0-13 2 16,2-7 3-16,-1-8-8 15,7-5 3-15,-2 1 0 16,-1 4 3-16,5 14-3 15,-4 6 0-15,2 5-5 0,3 9 12 16,-1 8-10-16,4 8 3 16,0 8 0-16,-2 10 3 15,4 2-3-15,0 8 0 16,0 4-5-16,0-4 12 16,0 2-8-16,-2 6 1 15,2-4 0-15,-2 6-3 16,2 2 3-16,0 3 0 15,-2 3 5-15,2 0-4 16,-2 0 12-16,2 0-13 16,0 0 0-16,0 0-3 15,0 0 3-15,0 0 0 16,-2 0-3-16,2 0 10 0,0 0-6 16,0 0-1-1,0 0 0-15,0 0 1 0,-3 0-1 16,1 0 0-16,-4 0-2 15,-6 0 8-15,-3 0-6 16,-10 0 0-16,-4 0 0 16,-4 0-3-16,-5 0 3 15,-5 0 0-15,-5 0 0 16,-8 3 4-16,-6 3-11 16,-5 2 7-16,-4-4-8 15,-1 2-9-15,-1 2 17 16,-1-4-4-16,1 6 1 0,2-6-14 15,2 4 11 1,-1 2-5-16,5-4 11 0,-1 0-18 16,-3 4 18-16,-3-4-11 15,-8 2 8-15,0 0 6 16,-4-6-15-16,1 6 10 16,2-4 2-16,4 0-22 15,-1-2 18-15,0-2 4 16,6 0-8-16,3 2 16 15,7 0-14-15,2 2 6 16,2 0 0-16,4 4 1 16,5-4-1-16,0 2 0 15,3 2-5-15,1 0 14 16,-2-2-10-16,2 2 1 16,3-2 0-16,0-2-5 0,-1 4 5 15,1-6 0-15,5 2-1 16,3 4 7-16,0-4-6 15,1-4 0-15,2 4 0 16,2 0-3-16,5-2 3 16,1 6 0-16,1-4-4 15,2-2 9-15,2 2-6 16,-2 0 1-16,2 0 0 16,-2-4-2-16,0 4 2 15,2-4 0-15,2 0-4 16,3 2 9-16,-1 0-6 15,4 0 1-15,1 0 0 0,0 0-1 16,2-2 1-16,1 4 0 16,3-4-5-16,1 0 12 15,0 0-8-15,0 0 1 16,0 0 0-16,2 0-1 16,-2 0 1-16,2 0 0 15,0 4-5-15,0-4 13 16,0 0-11-16,0 6 3 15,-6 6 0-15,2 2-2 16,0 8 2-16,-3 6 0 16,5 11-3-16,2 1 8 15,0 4 2-15,0 12-7 16,0 6 0-16,0 12 5 16,2-1-5-16,13 3 0 15,4-4 2-15,-1-2 2 0,-1-4 5 16,3-6-9-16,-2-2 0 15,-2-5 1-15,-3-3-1 16,-2-6 0-16,-4-4-3 16,-3-8 9-16,1-2-6 15,-3-4 0-15,-2-2 0 16,2-6 2-16,-2-1-2 16,0-3 0-16,0-1-3 15,2 0 7-15,1-7-3 16,4 2-1-16,-5-3 0 0,2 4 1 15,-2-5-1 1,-2 0 0-16,2 0-3 0,1 2 8 16,-1 2-7-16,0-4 2 15,0 2 0-15,1-2 1 16,-3 0-1-16,0 0 0 16,0 0 0-16,0-2 7 15,0 2-14-15,0-4-5 16,0 4-46-16,0-4 7 15,0 4-86-15,-9-4-63 16,-4 0-10-16</inkml:trace>
  <inkml:trace contextRef="#ctx0" brushRef="#br3" timeOffset="14614.57">9817 8955 547 0,'0'0'28'0,"0"0"-15"16,0 0 37-16,0 0-32 16,0 0 50-16,0 0 4 15,0 0-50-15,2-44 0 16,-2 44-22-16,0 0 10 16,0 0 2-16,0 0-12 15,0 6 0-15,0 16 3 16,0 12-3-16,0 12 9 15,0 13-9-15,0 14 1 16,0 16 34-16,0 11-35 0,0 10 0 16,0 9 2-16,0 11-1 15,-2 14 4-15,-3 3-5 16,0 9 0-16,5 5 0 16,0-1 0-16,0 10 0 15,0 3 11-15,0 6-9 16,0 3 8-16,0 11-10 15,0 3 0-15,5 2 1 16,-5-1-1-16,5-12 0 16,-3-7 0-16,2-7 8 15,3-9-9-15,-3-2 1 16,-2-1 0-16,-2-3-7 0,2-6 7 16,1-7 0-1,-3-9-2-15,2-5 5 0,1-1-5 16,-3 2 2-16,2-4 0 15,0 1-2-15,0-5 2 16,2-1-7-16,-1-5 5 16,-1 6-6-16,-2 1 8 15,0 3 0-15,0-2 2 16,0-8-9-16,0 1 7 16,0-5 0-16,0 3-5 15,0-3 13-15,0 0-11 16,0 0 3-16,0-1 0 0,0-7-9 15,0 2 9 1,0-8-2-16,0 5-6 0,0-9 4 16,0 0-7-16,0-10 1 15,0-8 10-15,0-5-10 16,-2-3 10-16,-1-2 0 16,3-2-6-16,-4-2 9 15,0-4-4-15,-1-4 1 16,-2-5 0-16,1-9-2 15,-1-8 2-15,-2-6 0 16,2-8-1-16,3-6 4 16,-1-6-3-16,3-2 0 15,0 0 0-15,0-4-4 16,0 0 4-16,-3 4-43 16,3-4-5-16,-7 0-35 0,0 0-16 15,-4 0-214-15</inkml:trace>
  <inkml:trace contextRef="#ctx0" brushRef="#br3" timeOffset="18431.03">10828 9717 553 0,'0'0'20'0,"0"0"43"0,0 0-25 16,0 0 25-16,0 0-6 16,0 0-29-16,0 0 27 15,-53-22-43-15,39 20 10 16,-1 2 34-16,-4 0-41 15,-2 0-2-15,-4 0-13 16,-4 6 12-16,-2 8 2 16,-3 6-14-16,-1 7 0 15,2 5 26-15,4 1-22 16,8 3 4-16,10-1-8 16,11-1 6-16,0-6-1 0,0-4-5 15,24-2 0-15,5-6 1 16,12-2 2-16,3-6-3 15,8-4 0-15,0-4-39 16,2 0-18-16,0 0-95 16,-3-10-14-16,-4-8 0 15,-4-6-194-15</inkml:trace>
  <inkml:trace contextRef="#ctx0" brushRef="#br3" timeOffset="18699.02">11020 9843 423 0,'0'0'165'0,"0"0"-98"0,0 0-22 16,0 0 63-16,0 0-38 15,0 0-12-15,-19-42-35 16,19 42-11-16,0 0-8 16,0 0-4-16,0 5-8 15,-2 18 8-15,0 17 1 16,0 9 1-16,0 1-2 15,0 0 5-15,2-4-3 16,0-8-2-16,0-4-13 16,0-3 10-16,0-9-80 15,2-11-68-15,-2-4-34 16,0-7-247-16</inkml:trace>
  <inkml:trace contextRef="#ctx0" brushRef="#br3" timeOffset="19001.92">10982 9781 601 0,'0'0'87'0,"0"0"4"15,0 0-17-15,0 0-43 16,0 0 38-16,0 0-69 16,65-84 0-16,-36 80 4 15,0 2-1-15,-8 2-2 16,-3 0-1-16,-5 0 7 0,-3 12-13 15,-4 4 6-15,-3 8 0 16,-3-2 7-16,0 0-7 16,0-2-7-16,-7-2 1 15,-5-1-1-15,-3-1-15 16,-3-2 15-16,-5 0-44 16,2 0 26-16,-4 0-39 15,3 2-37-15,7-8-8 16,5 0-47-16,6-6-161 15</inkml:trace>
  <inkml:trace contextRef="#ctx0" brushRef="#br3" timeOffset="19270.86">11438 9775 573 0,'0'0'87'16,"0"0"-84"-16,0 0 3 16,0 0 12-16,0 0 26 15,0 0 10-15,-6 76-52 16,-1-37 0-16,3 1 33 16,2-2-20-16,2-4-12 15,0-2-6-15,0-6 14 0,0-2-33 16,0-4 16-1,0-4-94-15,0-5-36 0,-5-11-262 16</inkml:trace>
  <inkml:trace contextRef="#ctx0" brushRef="#br3" timeOffset="19493.64">11298 9763 608 0,'0'0'82'16,"0"0"29"-16,0 0-42 16,0 0-37-16,65-102 63 15,-26 84-79-15,7 4-7 16,2 2 2-16,-7 8-11 0,-6 4-2 16,-8 0-37-1,-14 20-107-15,-9 8 7 0,-4 4-90 16</inkml:trace>
  <inkml:trace contextRef="#ctx0" brushRef="#br3" timeOffset="19757.62">11292 10276 378 0,'0'0'212'0,"0"0"-185"0,0 0 56 16,0 0 3-16,0 0-28 15,0 0 31-15,27 3-37 16,-2-3-25-16,7-10-23 16,6-1 13-16,-2 2-9 15,-3 0-8-15,-2 4-38 16,-4 1-102-16,-10-2-134 15</inkml:trace>
  <inkml:trace contextRef="#ctx0" brushRef="#br3" timeOffset="20097.18">11882 9896 757 0,'0'0'112'0,"0"0"-7"16,0 0-54 0,0 0-41-16,0 0 14 0,0 0-24 15,85-31-3-15,-59 30 2 16,-6 1-114-16,-11 0-38 16,-9 0-132-16</inkml:trace>
  <inkml:trace contextRef="#ctx0" brushRef="#br3" timeOffset="20239.41">11882 9896 599 0,'-6'100'42'15,"6"-100"-20"-15,0 0 34 16,0 0 4-16,19 0 70 0,8 0-121 16,8-6 3-16,1-2-24 15,-7-2-80-15,-7 0-171 16</inkml:trace>
  <inkml:trace contextRef="#ctx0" brushRef="#br3" timeOffset="59041.75">12742 9810 479 0,'0'0'70'16,"0"0"-46"-16,0 0 47 16,0 0-23-16,0 0 2 15,0 0 24-15,-20-3-28 16,20 2-5-16,0-5-1 0,0-1-38 15,4-1 57 1,12 1-59-16,6 0 0 0,0 1 3 16,5 1 0-16,-2 5 0 15,-3 0-3-15,-2 0 5 16,-6 5-9-16,-10 13 4 16,-4 6 0-16,0 1 0 15,-2 3 1-15,-16-5-1 16,-3 0 0-16,4-5 1 15,-1-2-2-15,3-2 1 16,-1-4 0-16,7-2 7 16,2-4-3-16,5-2-4 15,2-2 0-15,0 0 12 16,0 2 7-16,7-2-19 16,15 0 0-16,5 0 4 0,6 2-4 15,-1 2 0-15,-1 2 0 16,-7 2 3-16,-6 2-11 15,-10 2 8-15,-8 2 0 16,0 2-4-16,0 0 7 16,-19 2-3-16,-10 0 0 15,-6-2 3-15,-4 0-2 16,1-3-1-16,1-4 0 16,1 0 1-16,5-5 5 15,6-3-6-15,7-1 0 16,7 0 5-16,3 0-5 15,3 0 0-15,5-8-58 0,0 2-42 16,0-2-124-16,0 4-293 16</inkml:trace>
  <inkml:trace contextRef="#ctx0" brushRef="#br3" timeOffset="65903.68">13341 9756 617 0,'0'0'91'0,"0"0"-88"16,0 0 4-16,0 0-2 16,0 0 10-16,0 0 58 15,105 63-72-15,-71-36 21 16,1 3 22-16,1-2-33 16,-3-4-3-16,0-2-8 15,-2-2 13-15,-8-4-12 16,-3-2-1-16,-7-6-64 15,-6-4 8-15,-3-4-108 16,-4 0-101-16</inkml:trace>
  <inkml:trace contextRef="#ctx0" brushRef="#br3" timeOffset="66148.09">13629 9671 556 0,'0'0'121'0,"0"0"-30"0,0 0-58 16,0 0-33-16,0 0 7 16,0 0 5-16,-60 78-12 15,37-30 10-15,1 5 6 16,-1-5-16-16,2-4 0 16,0-10-3-16,3-4 10 15,1-4-11-15,-2-6 4 16,4-4-57-16,1-4 26 15,4-4-104-15,5-6-33 16,5-2-161-16</inkml:trace>
  <inkml:trace contextRef="#ctx0" brushRef="#br3" timeOffset="66606.77">13962 9747 491 0,'0'0'79'0,"0"0"11"0,0 0-6 16,0 0 19-16,0 0-73 15,0 0-25-15,0-10 12 16,0 30-17-16,-4 12 0 15,0 8 3-15,2-1 5 16,2-3 1-16,0-8-9 16,13-8 0-16,7-4 18 15,7-6-17-15,0-6-1 16,0-4 20-16,-6 0-20 16,2 0 38-16,-5-18-38 15,-7-10 0-15,-3-7 24 16,-8-5-24-16,0 0 0 15,0 2 14-15,-15 4-8 16,-12 8 0-16,1 6-6 16,-6 8 0-16,-1 10-2 0,0 2 2 15,1 0-23-15,8 12 5 16,3 10-49-16,13 4 12 16,8-1-92-16,0-3-26 15,18-8-185-15</inkml:trace>
  <inkml:trace contextRef="#ctx0" brushRef="#br3" timeOffset="66761.47">14237 9783 592 0,'0'0'148'16,"0"0"-49"-16,0 0-88 16,0 0 4-16,0 0-17 15,0 0 2-15,20-20-76 16,-16 31-44-16,1-2-254 15</inkml:trace>
  <inkml:trace contextRef="#ctx0" brushRef="#br3" timeOffset="67155.42">14623 9655 586 0,'0'0'232'0,"0"0"-180"0,0 0-7 16,0 0 34-16,0 0-78 16,0 0 5-16,-30 14-6 15,6 22 5-15,1 10-8 16,6 10 3-16,3 1 0 16,12-3 9-16,2-6-9 15,0-10 0-15,18-6-4 16,9-10 13-16,4-6 5 15,3-8-14-15,-1-8 0 16,-2 0 20-16,-4 0-20 16,-8-14 0-16,-5-10 15 15,-5-2-14-15,-9-4 27 16,0 0-14-16,0 0-8 0,-13 6 32 16,-14 6-38-16,-4 8-2 15,-7 10-5 1,-5 0-11-16,8 16-17 0,4 11-75 15,10 2-138-15,13-9-275 16</inkml:trace>
  <inkml:trace contextRef="#ctx0" brushRef="#br3" timeOffset="67694.88">15121 9837 692 0,'0'0'148'0,"0"0"-129"15,0 0 22-15,0 0-41 16,0 0 1-16,0 0 71 0,136-4-66 15,-74 0-5-15,4-4 8 16,-7 1-4-16,-3-4-10 16,-15 5-11-16,-18 1-103 15,-11 0-25-15,-12 1-190 16</inkml:trace>
  <inkml:trace contextRef="#ctx0" brushRef="#br3" timeOffset="67935.6">15338 9675 607 0,'0'0'178'0,"0"0"-149"0,0 0 45 16,0 0-16-16,0 0-30 16,0 0-28-16,-3 12-5 15,3 16 5-15,7 8 51 16,1 9-51-16,0-1 0 15,-2 3 10-15,1-6-9 16,4-7-1-16,5-8-16 16,-1-4-71-16,3-8-15 15,-2-8-145-15</inkml:trace>
  <inkml:trace contextRef="#ctx0" brushRef="#br3" timeOffset="68555.17">16021 9687 155 0,'0'0'542'0,"0"0"-353"16,0 0-155-16,0 0-5 15,0 0 27-15,0 0-26 16,-2-74-26-16,16 74-4 16,1 0 0-16,3 0-12 15,0 16 12-15,-4 8-10 16,-10 6 5-16,-4 2 7 0,0 6-8 15,-18 1 2-15,-9 1 4 16,1-4-7-16,3-8 7 16,5-8 0-1,3-4 0-15,3-8 6 0,6-2-2 16,4-6-4-16,2 2 2 16,0-2 46-16,0 0-48 15,8 0 0-15,23 0 15 16,15 0-12-16,12 0 5 15,4-6-8-15,0-2 0 16,1 4-21-16,-7 0-1 16,-6 0-106-16,-5 0-43 15,-7-6-97-15</inkml:trace>
  <inkml:trace contextRef="#ctx0" brushRef="#br3" timeOffset="68805.59">16621 9647 778 0,'0'0'120'0,"0"0"-25"16,0 0 15-16,0 0-71 15,0 0 16-15,0 0-55 16,2-18 8-16,23 42-24 16,6 8 16-16,0 4 0 15,1 3 0-15,-1-3 3 16,-2-7-4-16,-3-4 1 15,-6-10-43-15,-4-4 32 0,-5-7-101 16,-5-4-14-16,-1 0 14 16,-5-15-78-16,0-10-275 15</inkml:trace>
  <inkml:trace contextRef="#ctx0" brushRef="#br3" timeOffset="69005.28">16837 9563 445 0,'0'0'143'15,"0"0"-37"-15,0 0-66 16,0 0-34-16,0 0 41 16,0 0-20-16,-70 68 7 15,47-24-34-15,-8 6 15 0,-3 3-10 16,3-6-5 0,2-4 0-16,4-11 0 0,3-8 0 15,5-6-8-15,-2-4-59 16,9-6-73-16,6-8-63 15</inkml:trace>
  <inkml:trace contextRef="#ctx0" brushRef="#br3" timeOffset="69405">17122 9607 737 0,'0'0'113'0,"0"0"-111"0,0 0-4 16,0 0 4-16,0 0 1 15,0 0 62-15,-6 124-57 16,1-81-7-16,5-3 30 16,0-7-25-16,0-6 13 15,22-5-3-15,7-10-8 16,2-6 48-16,3-6-48 15,2 0-8-15,-8-10 27 16,-3-18-27-16,-5-5 6 16,-9-3-6-16,-7-2 7 0,-4-2 20 15,0 4-23 1,-11 4-4-16,-13 6 26 16,-7 6-9-16,-1 8-13 0,-3 8-4 15,2 4 0-15,4 0-22 16,2 14-1-16,9 10-102 15,9-2-80-15,9-6-293 16</inkml:trace>
  <inkml:trace contextRef="#ctx0" brushRef="#br3" timeOffset="69561.06">17552 9657 972 0,'0'0'109'0,"0"0"-67"0,0 0-31 16,0 0-11-16,0 0-9 16,0 0-4-16,29-22-133 15,-22 24-235-15</inkml:trace>
  <inkml:trace contextRef="#ctx0" brushRef="#br3" timeOffset="69800.03">17837 9497 928 0,'0'0'130'0,"0"0"-49"0,0 0-23 16,0 0-41-16,0 0-17 16,0 0 0-1,5 60-1-15,-5-16 1 0,0 4 0 16,0 0 12-16,0-3-9 15,0-4-5-15,0-3 2 16,0-3-46-16,4-5-33 16,-1-12-206-16,-3-12-327 15</inkml:trace>
  <inkml:trace contextRef="#ctx0" brushRef="#br3" timeOffset="71317.08">18176 9729 762 0,'0'0'118'0,"0"0"-79"15,0 0 35-15,0 0-74 0,0 0 5 16,0 0 13-16,162-22-18 15,-96 10 0-15,-6 2 0 16,-9 0 9-16,-16 4-25 16,-15 4-26-16,-13 2-120 15,-7-2 10-15,-9-2-168 16</inkml:trace>
  <inkml:trace contextRef="#ctx0" brushRef="#br3" timeOffset="71532.25">18323 9553 378 0,'0'0'339'16,"0"0"-273"-16,0 0 75 15,0 0-115-15,0 0-10 16,0 0-13-16,-8 38 0 16,8-2 33-16,2 6-36 15,4 4 0-15,-2 4 11 16,1 3-6-16,4-6-5 15,0-6 0-15,6-7-81 16,1-12-59-16,-1-14-200 16</inkml:trace>
  <inkml:trace contextRef="#ctx0" brushRef="#br3" timeOffset="75035.97">18797 9982 607 0,'0'0'70'0,"0"0"-53"16,0 0 26-16,0 0 77 15,0 0-64-15,0 0-29 16,0 0 41-16,-27 4-52 15,54-4 3-15,16 0 5 16,8-10-18-16,5 0 11 0,4-2-17 16,4-2 0-1,-1-4 4-15,-1 2-1 0,-8 0-3 16,-14 2 0 0,-13 2 5-16,-11 4-5 15,-12 3 0-15,-2 1 0 0,-2 0-15 16,0 4 10-16,-2 0-72 15,-21 0-49-15,-1 0-140 16,2 0-347-16</inkml:trace>
  <inkml:trace contextRef="#ctx0" brushRef="#br3" timeOffset="75471.69">19586 9493 595 0,'0'0'213'16,"0"0"-119"-16,0 0-51 0,0 0 2 15,0 0-45-15,0 0-13 16,42 10 11-16,-17 20 4 15,6 6 18-15,3-2-20 16,6-2 0-16,5-2 51 16,-1-2-51-16,-4-4 0 15,-6-4-2-15,-9-6 11 16,-10-4-18-16,-9-2-66 16,-4-6-94-16,-2-2-52 15</inkml:trace>
  <inkml:trace contextRef="#ctx0" brushRef="#br3" timeOffset="75702.64">19827 9444 645 0,'0'0'99'16,"0"0"-14"-16,0 0-79 15,0 0-6-15,0 0 49 16,-62 103-22-16,39-53 11 15,-1 0-38-15,-3 2 0 16,1-4 7-16,1-3-7 16,3-12-5-16,1-7 1 15,4-5-82-15,1-13-56 16,1-8-208-16</inkml:trace>
  <inkml:trace contextRef="#ctx0" brushRef="#br3" timeOffset="76720.78">18971 9910 379 0,'0'0'42'0,"0"0"45"15,0 0-28-15,0 0-5 0,0 0 65 16,0 0-51-16,25 2 26 16,-20-2-53-16,-1-8 23 15,0-6 20-15,0-7-73 16,2-2 18-16,-2-8-5 16,0-1-4-16,-1-4 32 15,1-2-52-15,-2 0 0 16,0 0 43-16,-2 2-38 15,0 6-5-15,0 4 14 16,0 6-13-16,0 6 8 16,0 4-9-16,0 3 0 15,0 3 5-15,0 3-5 0,0 1 0 16,0 0 2 0,0 0 6-16,0 0-7 0,0 0-1 15,0 0 0-15,0 0 1 16,0 0-1-16,0 0 0 15,0 0-2-15,0 0 9 16,0 0-9-16,0 0 2 16,0 0 0-16,0 0-14 15,0 0 14-15,0 0-14 16,-2 5 13-16,-11 12 1 16,-5 5-9-16,3 0 9 15,-1-4 0-15,5-4-7 16,-3 0 7-16,3-6 0 15,-5 2-5-15,3-2 8 16,-3-2-7-16,5 2-11 0,5-6 10 16,1 0-21-1,5-2 0-15,0 0-40 0,0 0-5 16,0 0-64-16,0 0-60 16,13 0-88-16</inkml:trace>
  <inkml:trace contextRef="#ctx0" brushRef="#br3" timeOffset="77873.38">20341 9457 149 0,'0'0'535'0,"0"0"-498"0,0 0 4 15,0 0-34-15,0 0 25 16,0 0 21-16,-46 136-44 16,46-100 1-16,0-2-10 15,6-8 8-15,15-4 17 16,1-12-25-16,2-8 0 16,3-2 51-16,2 0 14 15,2-16-36-15,0-6-29 16,-6-10 4-16,-5-2 12 15,-7 0-16-15,-8-2 0 16,-5 2 7-16,0 4 13 0,-9 3-9 16,-16 5-11-16,-4 11 11 15,-4 4-14-15,-2 7 3 16,1 0-2-16,5 8-13 16,7 10-5-16,9 3-26 15,8 3-77-15,5-6-70 16,0-6-143-16</inkml:trace>
  <inkml:trace contextRef="#ctx0" brushRef="#br3" timeOffset="78032.33">20783 9517 685 0,'0'0'198'0,"0"0"-120"16,0 0-78-16,0 0-1 15,0 0-7-15,0 0-140 16,4-9-74-16</inkml:trace>
  <inkml:trace contextRef="#ctx0" brushRef="#br3" timeOffset="78260.08">21030 9388 816 0,'0'0'142'0,"0"0"-60"16,0 0-19-16,0 0-22 0,0 0-34 16,0 0-5-16,5 22-2 15,-1 17 0-15,0 1 19 16,-2 2-16-16,4-2-1 16,-2-4-2-16,3-6 1 15,-1-2-21-15,-2-4 18 16,-2-4-99-16,-2-8-57 15,0-8-194-15</inkml:trace>
  <inkml:trace contextRef="#ctx0" brushRef="#br3" timeOffset="78911.13">21614 9593 570 0,'0'0'137'16,"0"0"-53"-16,0 0-19 16,0 0 19-16,0 0-26 15,0 0 2-15,80-22-32 16,-35 18-21-16,6 0 46 16,4 2-51-16,-3-2 0 15,-10 4 29-15,-9-2-31 16,-10 2-1-16,-7 0-15 0,-10 0-63 15,-6 0-22 1,0 0-149-16,-18 0-28 0</inkml:trace>
  <inkml:trace contextRef="#ctx0" brushRef="#br3" timeOffset="79128.89">21845 9367 581 0,'0'0'165'15,"0"0"-64"-15,0 0-43 16,0 0-46-16,0 0 8 16,0 0-20-16,-4 55 0 0,4-10 19 15,0 1-13 1,2 2 7-16,8-4-13 0,-2-6 0 16,3-6-17-16,3-4 17 15,-3-6-78-15,-5-8-58 16,1-4-106-16</inkml:trace>
  <inkml:trace contextRef="#ctx0" brushRef="#br3" timeOffset="80119.14">22641 9449 516 0,'0'0'95'0,"0"0"-43"15,0 0 68-15,0 0-89 16,0 0 11-16,0 0-25 16,0 16-15-16,0 12 42 15,0 0-38-15,-11 2-5 16,5-6 35-16,-2-6-36 15,8-6 0-15,0-6 25 0,0-2-20 16,0-4 24 0,0 0-12-16,21 0-11 0,10 0 64 15,16 0-70-15,6-6 0 16,7 0-3-16,0-2 11 16,-2 2-20-16,-8 4-30 15,-13 0-122-15,-12 0-25 16,-14 0-99-16</inkml:trace>
  <inkml:trace contextRef="#ctx0" brushRef="#br3" timeOffset="80353.73">22888 9463 667 0,'0'0'87'15,"0"0"39"-15,0 0-87 16,0 0-19-16,0 0 2 15,0 0-15-15,-4 54 29 16,6-18-19-16,5 2-10 16,0 4 13-16,-3 2-20 15,5 0 0-15,-3-2 2 16,4-5-2-16,-1-9-60 16,1-5-84-16,2-10-100 15,-1-12-291-15</inkml:trace>
  <inkml:trace contextRef="#ctx0" brushRef="#br3" timeOffset="80917">23372 9494 776 0,'0'0'120'0,"0"0"-106"0,0 0-3 16,0 0-10-16,0 0-1 15,0 0 41-15,96 107-38 16,-59-71 10-16,1 2-13 15,-4-4 0-15,-8-4-21 16,-5-6-58-16,-5-8-154 16,-10-10-150-16</inkml:trace>
  <inkml:trace contextRef="#ctx0" brushRef="#br3" timeOffset="81118.92">23611 9476 707 0,'0'0'105'16,"0"0"-101"-16,0 0 28 15,0 0 1-15,0 0-21 16,-132 117 21-16,92-73-33 16,2 4-13-16,5-2 13 15,8-6-137-15,7-11-29 16,7-14-121-16</inkml:trace>
  <inkml:trace contextRef="#ctx0" brushRef="#br3" timeOffset="81617.97">23819 9461 727 0,'0'0'152'15,"0"0"-151"-15,0 0 1 16,0 0 17-16,0 0-18 16,0 0 15-16,27 144-16 0,-29-100 12 15,-2-6-7-15,4-8-5 16,0-5-5 0,0-10-3-16,20-7 10 0,7-8-4 15,4 0-2-15,0 0 4 16,-2-16 9-16,-5-2-9 15,-3 0 0-15,-3 0 0 16,-7 0 4-16,-5 6 1 16,-4 2-5-16,-2 2 2 15,0 2 33-15,0-2-35 16,0 0 0-16,0 0 19 16,-2-2-7-16,-9 0 4 15,-5-2-16-15,1 0 11 16,-1 4 18-16,5 0-23 15,0 2 8-15,2-1 8 16,0 4-18-16,3 1-5 0,-4 0 1 16,4 2-3-16,-5-2-23 15,2 2 9-15,-3 0-38 16,-1 0 30-16,2 0-19 16,2 0-16-16,0 0-70 15,5 4-38-15,0-2-198 16</inkml:trace>
  <inkml:trace contextRef="#ctx0" brushRef="#br3" timeOffset="81821.68">24263 9555 532 0,'0'0'424'16,"0"0"-385"-16,0 0-18 16,0 0 2-16,0 0-23 15,0 0-61-15,2-6-142 16,-2 6-131-16</inkml:trace>
  <inkml:trace contextRef="#ctx0" brushRef="#br3" timeOffset="82035.88">24457 9444 838 0,'0'0'156'0,"0"0"-130"16,0 0-7-16,0 0-13 15,0 0 15-15,0 0-9 16,0 133 12-16,0-85-22 15,0 2-4-15,-4 0-20 16,-5-4-146-16,5-10-119 16</inkml:trace>
  <inkml:trace contextRef="#ctx0" brushRef="#br3" timeOffset="83567.59">13339 11067 749 0,'0'0'179'0,"0"0"-52"15,0 0-101-15,0 0-23 16,0 0 25-16,0 0-26 15,158-34-2-15,-73 20 1 16,8 2 15-16,-3 2-16 16,-13 2 0-16,-15 5-32 0,-19 3 5 15,-20 0-147-15,-21 0-110 16</inkml:trace>
  <inkml:trace contextRef="#ctx0" brushRef="#br3" timeOffset="83802.73">13711 10848 802 0,'0'0'89'0,"0"0"-22"16,0 0-17-16,0 0-45 16,0 0-10-16,0 0-11 15,2 58 16-15,10-15 27 0,-4 2-27 16,3 4 0-1,1-3 6-15,1-4 0 0,3-4-12 16,1-8-10-16,-1-8-114 16,2-12-57-16,-2-8-354 15</inkml:trace>
  <inkml:trace contextRef="#ctx0" brushRef="#br3" timeOffset="85167.52">14426 10904 709 0,'0'0'162'15,"0"0"-143"-15,0 0-17 16,0 0 6-16,0 0 29 0,0 0-37 15,-65 75 0-15,65-61 11 16,0-6-2-16,0-2-6 16,0-5-3-16,2 3 7 15,12-1 42-15,4 1-37 16,6 0 7-16,3 2 8 16,4-2-14-16,5 2 12 15,5 4-25-15,3 0 5 16,0 2 24-16,-3 2-29 15,-12 0 0-15,-10 0 4 16,-9 0-3-16,-6 2 1 16,-4-2-2-16,0 4 0 0,0 0-3 15,-20 0 3 1,-7-2 0-16,-7-2 8 0,-3-2-4 16,-1-2-3-16,0-2-1 15,0-1 0-15,2-4-18 16,1 1 8-16,4-4-45 15,4 0-7-15,4 0-59 16,10-7-81-16,5-18-117 16</inkml:trace>
  <inkml:trace contextRef="#ctx0" brushRef="#br3" timeOffset="85331.52">14404 10922 711 0,'0'0'128'0,"0"0"-89"15,0 0 4-15,0 0-2 0,0 0-1 16,131-72-40-16,-83 64 17 16,0 8-18-16,-1 0 1 15,-2 0-44-15,-6 0-55 16,-7 10-141-16,-8 0-164 16</inkml:trace>
  <inkml:trace contextRef="#ctx0" brushRef="#br3" timeOffset="85525.27">14972 10908 358 0,'0'0'392'0,"0"0"-378"15,0 0 20-15,0 0 81 0,114 50-62 16,-68-32 2-16,10 3-28 16,2 1-22-16,-2 2 11 15,-10-2-16-15,-5 2-10 16,-12-6-51-16,-9-6-115 15,-11-6-50-15,-7-6-336 16</inkml:trace>
  <inkml:trace contextRef="#ctx0" brushRef="#br3" timeOffset="85724.3">15379 10812 718 0,'0'0'134'0,"0"0"-130"15,0 0 6 1,0 0-4-16,0 0 63 0,-135 105-50 16,102-55-17-16,-3 8 14 15,1 0-15-15,3-4-2 16,6-10-40-16,7-10-115 16,6-14 17-16,4-14-310 15</inkml:trace>
  <inkml:trace contextRef="#ctx0" brushRef="#br3" timeOffset="85956.98">15759 10830 874 0,'0'0'46'0,"0"0"-46"15,0 0 0-15,0 0 2 16,2 109-2-16,-2-73 0 16,-2 0-14-16,-6-3 14 15,2-6-105-15,0-9-11 16,1-8 12-16,1-4-47 16</inkml:trace>
  <inkml:trace contextRef="#ctx0" brushRef="#br3" timeOffset="86488.19">15877 10943 649 0,'0'0'140'0,"0"0"-69"0,0 0-45 16,0 0 42-16,0 0-21 15,0 0-17-15,-14-13-30 16,3 33 10-16,0 6 5 15,4 1-15-15,7-1 0 16,0-2 24-16,0-4-23 16,12-2 0-16,3-6-1 15,3-4 5-15,0-4 9 16,-2-4-14-16,1 0 0 16,-1-2 29-16,-3-12-23 15,-1-8 0-15,-8-2 17 16,-4-4-20-16,0-4 50 0,0 0-46 15,-12-1-6 1,-7 4 21-16,-4 2-19 0,1 7 4 16,0 4-7-16,2 8 11 15,-3 6-18-15,1 2 7 16,-2 0-52-16,1 8 0 16,3 8-47-16,7 2-45 15,7-4-70-15,3-4-84 16</inkml:trace>
  <inkml:trace contextRef="#ctx0" brushRef="#br3" timeOffset="87002.13">15843 10828 669 0,'0'0'158'0,"0"0"-44"16,0 0-61-16,0 0-46 15,0 0 53-15,0 0-54 0,-88 42 10 16,69-4 12-16,11 7-28 16,3-5 45-16,5-3-45 15,0-4 0-15,18-9 20 16,9-8-15-16,2-6-5 16,0-10 6-16,2 0-2 15,0 0 46-15,-4-14-50 16,-6-8 0-16,-5-4 29 15,-7-4-25-15,-7-2-3 16,-2-3 15-16,0 2-15 16,-11 0 22-16,-11 7-23 15,-5 6 0-15,-6 8 4 0,-5 6-4 16,-2 6-5-16,-5 0 4 16,3 12-20-16,7 12 16 15,8 8-105-15,16 2-51 16,11-7-99-16</inkml:trace>
  <inkml:trace contextRef="#ctx0" brushRef="#br3" timeOffset="87278.09">16364 10932 468 0,'0'0'565'0,"0"0"-491"15,0 0-30-15,0 0 10 16,0 0-54-16,0 0-7 15,-6 4-65-15,20-4-145 16,-3 0-393-16</inkml:trace>
  <inkml:trace contextRef="#ctx0" brushRef="#br3" timeOffset="87495.33">16686 10768 1038 0,'0'0'65'16,"0"0"-35"-16,0 0-15 15,0 0 21-15,0 0 36 16,19 136-64-16,-14-79 14 16,0 5-22-16,-5 0-34 15,2-8-32-15,-2-12-212 16,0-12-568-16</inkml:trace>
  <inkml:trace contextRef="#ctx0" brushRef="#br3" timeOffset="88424.73">11876 13116 318 0,'0'0'676'15,"0"0"-611"-15,0 0-65 16,0 0 0-16,0 0 3 15,0 0-3-15,102 0-6 16,-60 0-10-16,-16 0-219 16,-14 2-48-16,-12 10-97 15</inkml:trace>
  <inkml:trace contextRef="#ctx0" brushRef="#br3" timeOffset="88603.73">11876 13116 5 0,'-8'149'495'0,"-1"-139"-437"16,9-5-14-16,0 2-44 15,25-7 0-15,21 0 30 16,17 0-30-16,4-8-18 16,-2-6-175-16</inkml:trace>
  <inkml:trace contextRef="#ctx0" brushRef="#br3" timeOffset="91041.78">12994 12823 589 0,'0'0'310'0,"0"0"-310"16,0 0-10-16,-23 103 10 15,17-47-1-15,4 6 1 16,2-2-2-16,0-2-1 15,0-8 3-15,0-11-1 16,0-10-83-16,2-11-48 16,0-9-33-16</inkml:trace>
  <inkml:trace contextRef="#ctx0" brushRef="#br3" timeOffset="91205.63">13133 13010 798 0,'0'0'117'0,"0"0"-31"16,0 0-86-16,0 0-8 15,0 0 4-15,0 0-103 16,0 2-75-16,12 6-209 16</inkml:trace>
  <inkml:trace contextRef="#ctx0" brushRef="#br3" timeOffset="91682.19">13506 12878 852 0,'0'0'104'0,"0"0"-74"16,0 0 22-16,0 0-46 16,0 0 39-16,0 0-45 15,-40 18 0-15,40 14 4 16,4-1-3-16,25 6 1 15,10-5-2-15,5 2 0 16,5-2 7-16,-3-6-7 16,-4-4 0-16,-7-6 0 15,-16-3 1-15,-7-4-1 16,-12 1-8-16,0 4-5 16,-18-2-8-16,-13 1 21 0,-5-3 0 15,-2-6-2-15,2 0 4 16,5-3-2-16,7-1 0 15,8 0 0-15,9 0 12 16,7-9-12-16,0-18 0 16,0-5-4-16,21-8 5 15,5-8-3-15,5-2-10 16,-4-6 12-16,-5 2-26 16,-6 8 21-16,-9 10 5 15,-7 11 7-15,0 7-5 16,0 8 18-16,-10 2-20 0,-5 4 0 15,-1 4-14-15,-3 0 14 16,3 4-17-16,5 16-45 16,7 0-148-16,4 1-92 15</inkml:trace>
  <inkml:trace contextRef="#ctx0" brushRef="#br3" timeOffset="91863.18">14326 12998 1041 0,'0'0'40'0,"0"0"-21"0,0 0-12 16,118-30-7-16,-66 26 0 16,0 2-11-16,0-1-12 15,-12 2-175-15,-11-3-177 16</inkml:trace>
  <inkml:trace contextRef="#ctx0" brushRef="#br3" timeOffset="92066.92">14488 12787 880 0,'0'0'90'0,"0"0"-90"16,0 0 0-16,0 0 27 15,-19 104-26-15,17-49 3 0,-1 5 18 16,1 4-18-16,-3 0-8 16,5-5-1-16,0-13-122 15,0-20-106-15</inkml:trace>
  <inkml:trace contextRef="#ctx0" brushRef="#br3" timeOffset="93183.31">15375 12761 826 0,'0'0'123'0,"0"0"-101"15,0 0-22-15,0 0-4 16,0 0 4-16,0 0 47 16,-13 136-47-16,13-83 0 15,0 1 13-15,5-8-13 16,10-8 0-16,7-12 0 15,1-14 8-15,4-10-16 16,-1-2 8-16,1-10-29 16,-1-20 22-16,-5-6-7 15,-8-2 14-15,-6 0-3 16,-7-1 11-16,0 3 15 16,0 3-23-16,-16 4 2 15,-3 8 43-15,-2 6-33 16,-1 9-12-16,-1 6 0 0,-1 0 4 15,4 0-19 1,2 10 15-16,7 8-59 0,7 4-8 16,4-4-116-16,0-4-93 15</inkml:trace>
  <inkml:trace contextRef="#ctx0" brushRef="#br3" timeOffset="93335.9">15961 12873 579 0,'0'0'359'16,"0"0"-348"-16,0 0-2 0,0 0-18 15,0 0-11-15,0 0-21 16,-2 0-184-16,2 5-265 16</inkml:trace>
  <inkml:trace contextRef="#ctx0" brushRef="#br3" timeOffset="93582.26">16298 12735 961 0,'0'0'87'0,"0"0"-60"16,0 0 65-16,0 0-71 15,0 0 1-15,0 0-22 0,0 4 11 16,2 32-25-1,2 8 14-15,1 2 0 0,-2 3 1 16,3-5-1-16,-2 0-8 16,3-6 8-16,-3-4-83 15,4-10 8-15,-2-8-150 16,1-12-50-16</inkml:trace>
  <inkml:trace contextRef="#ctx0" brushRef="#br3" timeOffset="93907.42">16962 12336 679 0,'0'0'82'15,"0"0"-82"-15,-112 121 0 16,75-49 118-16,1 12-68 16,5 8-6-16,11 6-15 15,11-1-22-15,9-5-1 16,4-12-6-16,30-14-22 0,10-11 15 15,7-14-79 1,9-13-76-16,-2-11-65 0</inkml:trace>
  <inkml:trace contextRef="#ctx0" brushRef="#br3" timeOffset="99347.07">17328 12641 609 0,'0'0'53'0,"0"0"128"16,0 0-126-16,0 0 26 15,0 0 36-15,0 0-61 16,0 0-1-16,12-80-55 15,-7 85-10-15,1 22 0 16,4 13 10-16,-4 8 0 16,1 2-3-16,-3 0 10 0,-4-2-9 15,2-5 2 1,4-6-100-16,0-6-2 0,5-12-138 16,3-12-65-1</inkml:trace>
  <inkml:trace contextRef="#ctx0" brushRef="#br3" timeOffset="99681.35">17617 12663 756 0,'0'0'101'16,"0"0"46"-16,0 0-103 16,0 0-19-16,0 0-3 15,0 0-14-15,56-52-15 16,-41 56 7-16,-6 18 0 15,-4 8-5-15,-5 6 5 16,0 4 0-16,0 2-4 0,-7-6 10 16,-2-10-12-16,2-8 6 15,3-10 0-15,4-5-3 16,0-3 3-16,0 0 0 16,0 0-3-16,4 0 8 15,23 0 20-15,15 0-25 16,10-15 0-16,8 0 5 15,-2-6-5-15,-4 3-40 16,-6-2-34-16,-10 0-100 16,-11-2-23-16,-11 0-228 15</inkml:trace>
  <inkml:trace contextRef="#ctx0" brushRef="#br3" timeOffset="99917.95">17991 12278 362 0,'0'0'423'16,"0"0"-309"-16,0 0 15 16,0 0-129-16,0 0 18 15,0 0-22-15,87 68 7 16,-16-4-3-16,5 6 21 16,-5 9-18-16,-8 3 13 15,-18 2-16-15,-24 9 0 16,-21 3 12-16,-2 6-12 0,-44 2-16 15,-19 2-18 1,-20-5-98-16,-17-15-67 0,-12-12-284 16</inkml:trace>
  <inkml:trace contextRef="#ctx0" brushRef="#br3" timeOffset="103032.02">12102 15065 918 0,'0'0'67'0,"0"0"-65"16,0 0-2-16,0 0 0 15,123-8-18-15,-74 8 5 16,-11 0-135-16,-15 0-221 16</inkml:trace>
  <inkml:trace contextRef="#ctx0" brushRef="#br3" timeOffset="103182">12212 15133 667 0,'0'0'100'0,"0"0"-86"15,0 0-14-15,0 0 0 16,0 0 10-16,117 0-8 16,-74 0-2-16,-7 0-46 15,-12 0-174-15</inkml:trace>
  <inkml:trace contextRef="#ctx0" brushRef="#br3" timeOffset="105467.12">13127 14855 610 0,'0'0'117'0,"0"0"7"15,0 0-69-15,0 0-13 16,0 0 44-16,0 0-49 16,-13-18 15-16,13 11-52 15,0 2 14-15,23-8-16 16,5 8 2-16,3-1 0 0,1 6 2 15,-10 0-1-15,-4 0-2 16,-7 15-2-16,-11 8 3 16,0 7-16-16,0-4 16 15,-15 6-5-15,-4-6-6 16,2-4 8-16,3-6 2 16,8-8 0-16,3 0 1 15,3-6-6-15,0 0 6 16,5 0 0-16,22 2 3 15,10 4-3-15,5 0 0 16,1 2 0-16,-1 2 2 16,-2 0-7-16,-6 4 5 15,-8 2 0-15,-8 0-1 16,-9 0 4-16,-5 0-6 0,-4 0 1 16,0-4 2-16,0-1-2 15,-13-4 2-15,-9 4 0 16,-7-8 9-16,-9 2-8 15,-6-5 4-15,-3-2-5 16,-9 0 0-16,-2 0 3 16,3 0-3-16,1-4-14 15,9-6 13-15,10-4-34 16,13 6-35-16,10-5-76 16,12 8-74-16,0-4-217 15</inkml:trace>
  <inkml:trace contextRef="#ctx0" brushRef="#br3" timeOffset="106270.03">12703 14658 911 0,'0'0'0'0,"0"0"5"16,0 0-13-16,-17 171 8 16,17-85 0-16,0 6 3 15,5 8-1-15,7 1 36 16,2-3-38-16,-5-14 0 16,1-16-4-16,-4-22 4 15,-4-16-18-15,-2-7 5 16,0-14-76-16,0-9-13 15,0 0-60-15,-8-18-238 0</inkml:trace>
  <inkml:trace contextRef="#ctx0" brushRef="#br3" timeOffset="106766.25">12639 14672 632 0,'0'0'52'16,"0"0"76"-16,0 0-103 15,0 0-24-15,132-110 29 16,-63 94-23-16,14 4 17 0,12-4 10 16,12 2-34-1,7-2 18-15,2 4-17 0,-10 0-1 16,-12 2 15-16,-16 1-15 16,-17 4 0-16,-13 1-1 15,-13 0 7-15,-10 4-12 16,-7 0 6-16,-7 0 0 15,-4 0-2-15,0 0 2 16,0 5 0-16,-1 16-2 16,1 9 11-16,4 16 0 15,0 12-9-15,2 14 0 16,7 16 24-16,3 11-24 16,2-5 4-16,6 0-4 15,-5-1 12-15,3-7-10 16,-4-6-2-16,-3-10 0 0,-5-14 0 15,-7-12 0 1,-8-12 0-16,-2-10-2 0,-2-4 7 16,-31 3 42-16,-17-7-36 15,-21-2-11-15,-18-1 34 16,-21 2-32-16,-17-1-2 16,-20 2 0-16,-13 0-13 15,0 0 8-15,6 2-74 16,25 4 8-16,26-4-12 15,25-10-283-15</inkml:trace>
  <inkml:trace contextRef="#ctx0" brushRef="#br3" timeOffset="110030.37">24744 8261 414 0,'0'0'97'16,"0"0"-26"-16,0 0-19 16,0 0-16-16,0 0 66 15,0 0-14-15,0-48 4 16,0 48-77-16,0 0-13 0,3 0 3 16,-1 29-5-16,0 26 0 15,3 28-2-15,-3 25 5 16,2 24 32-16,3 24-35 15,7 13 0-15,5 8 12 16,1-5-8-16,1-8-2 16,-4-3-4-16,-1-13 6 15,-5-11 1-15,-2-13-5 16,-2-21 0-16,-5-16 0 16,-2-12 0-16,0-15-3 15,0-12 2-15,0-14 2 16,-7-12 1-16,0-8-2 15,1-6-43-15,-1-4-42 16,-4-4-151-16,-2 0-261 16</inkml:trace>
  <inkml:trace contextRef="#ctx0" brushRef="#br3" timeOffset="125593.06">26028 7854 493 0,'0'0'184'0,"0"0"-147"0,0 0 100 16,0 0-87-16,0 0 28 15,0 0-37-15,-11-22-32 16,11 26-18-16,0 24-8 15,0 8 17-15,0 9 12 16,0 0-12-16,0-2 0 16,0-9-1-16,0-8 9 15,2-10-3-15,0-10-5 0,3-4 0 16,-5-2 8-16,0 0-1 16,0 0-7-16,0 0 15 15,0-18-14-15,0-10 40 16,0-8-41-16,0-13 0 15,-5-2 0-15,-1-6 0 16,-2 6 0-16,2 4 0 16,4 15 5-16,2 14 55 15,0 10-29-15,0 6-30 16,0 2 19-16,0 0-20 16,0 0-13-16,0 12-3 15,8 8 16-15,13-2-1 16,-1-2 1-16,5-6 0 15,-2-6-4-15,4-4 4 16,0 0 0-16,-4-2 0 0,-1-16 8 16,-2-6 10-16,-2-2-18 15,-3-2 0-15,-3 0 11 16,-6 6-9-16,-1 6-2 16,-5 6 9-16,2 8-3 15,-2 2 23-15,0 0-29 16,2 4-27-16,0 24 19 15,5 12 6-15,0 8 2 16,0 6-3-16,-1 4 8 16,0-4-7-16,2-7 2 15,-2-11-52-15,5-10 13 16,-2-10-47-16,0-6-59 0,0-10-106 16,-3 0-215-1</inkml:trace>
  <inkml:trace contextRef="#ctx0" brushRef="#br3" timeOffset="125811.26">26447 7674 646 0,'0'0'118'15,"0"0"39"-15,0 0-73 16,0 0-20-16,0 0-55 16,0 0 4-16,27-22-24 15,-16 52 11-15,-1 10 0 0,0 8 19 16,-1 2-17-1,-3 0 2-15,3-6-4 0,0-5 6 16,0-9-14-16,-3-6 4 16,-1-6-87-16,-5-8-46 15,0-8-214-15</inkml:trace>
  <inkml:trace contextRef="#ctx0" brushRef="#br3" timeOffset="126068.66">26736 7686 856 0,'0'0'53'0,"0"0"-12"0,0 0 38 16,0 0-70-16,0 0 6 16,0 0-15-16,38 24 0 15,-29 14 16-15,0 4-16 16,0 6 10-16,2 0-4 15,-2-3 2-15,4-4-1 16,-1-8-7-16,-1-5-15 16,-1-6 14-16,-2-6-133 15,-4-10-117-15,-2-6-137 16</inkml:trace>
  <inkml:trace contextRef="#ctx0" brushRef="#br3" timeOffset="126343.75">26877 7708 458 0,'0'0'294'0,"0"0"-145"0,0 0-7 16,-12-104-76-16,12 90-5 15,6 3-14-15,13 6-38 16,8 1-15-16,6 4 6 16,3 0 0-16,1 0-12 15,-6 8 12-15,-8 7-18 16,-17 6-15-16,-6-2-25 15,0 6 50-15,-12-3-23 16,-11-2 31-16,-4-2-12 16,1-2 12-16,-1 0-3 0,-2-2 0 15,2 2-18-15,5-2-25 16,5 0-90 0,7 0-73-16,10-6 41 0</inkml:trace>
  <inkml:trace contextRef="#ctx0" brushRef="#br3" timeOffset="126744.68">27284 7678 595 0,'0'0'67'0,"0"0"15"16,0 0 49-16,0 0-96 15,0 0 19-15,0 0-14 16,21-38-35-16,-42 38 2 15,1 6-7-15,3 8 0 0,1 6-2 16,7 0 2-16,7 0 0 16,2 2-7-16,0 0 14 15,17 2-5-15,8 0-2 16,6 0 0-16,-2-2 5 16,0-2-5-16,-4-3 0 15,-8-4-1-15,-7 0 8 16,-8-3-8-16,-2-1 1 15,0 4 0-15,-16 1 7 16,-11 0-2-16,-6 0-5 0,-1-2 0 16,-1-2 8-1,4-4-8-15,6 0 0 0,3-4 0 16,8 2-4 0,6-2 4-16,6-2-61 0,2 0-54 15,0 0-121-15,6-6-197 16</inkml:trace>
  <inkml:trace contextRef="#ctx0" brushRef="#br3" timeOffset="127900.22">26237 8614 704 0,'0'0'206'0,"0"0"-123"0,0 0-43 15,0 0-3-15,0 0-37 16,0 0 6-16,112-52 30 16,-72 52-35-16,-2 10-1 15,-7 14 0-15,-9 2 4 16,-4 2 4-16,-9 3-8 16,-7-5 0-16,-2-7-2 15,0-6 2-15,0-7-4 16,0-6 0-16,0 0 8 15,0 0-10-15,0 0 6 16,0 0 0-16,2-19 8 16,5-3-8-16,2-1-10 15,2-1 5-15,0 9 5 16,0 4 0-16,-1 4 0 0,-4 3 0 16,3 4-7-16,-5 0 7 15,6 4-15-15,0 17 11 16,-1 2-86-16,3 4-9 15,1-7-121-15,3-6-61 16</inkml:trace>
  <inkml:trace contextRef="#ctx0" brushRef="#br3" timeOffset="128759.11">26832 8685 138 0,'0'0'349'15,"0"0"-250"-15,0 0 1 16,0 0-9-16,0 0 18 15,0 0-53-15,-22-72-45 0,6 72 6 16,-2 0-17-16,-1 0 0 16,-2 13 0-16,4 6 2 15,3 0-4-15,3 3 2 16,2-4 0-16,6 0-14 16,3-4-4-16,0-5-10 15,0-5 10-15,10-4 18 16,7 0-1-16,2 0 3 15,-4-9-1-15,1 0 44 16,-8 0-26-16,-3 5 9 0,-3 3-5 16,0 1-20-1,1 0-6-15,1 0-1 0,3 4 4 16,2 6-11 0,2-1 11-16,0 0 0 0,4-3-5 15,3-4 11-15,1-2-11 16,0 0 5-16,4-10 0 15,-1-15 0-15,-2-2 0 16,0-10 0-16,0-1 3 16,-5-8 0-16,-1-4 19 15,-5 0-22-15,-5 4 0 16,-4 12 29-16,0 14-26 16,0 11 15-16,0 9 7 15,0 7-25-15,-8 27 0 16,-6 14-15-16,1 12 15 15,4 2-2-15,2 2 2 16,5-5-14-16,2-9-26 0,0-12-28 16,4-16 36-16,14-12-1 15,3-10 27-15,-2 0-7 16,4-10 13-16,-7-14-31 16,-6-4-5-16,-5 0-2 15,-5-1 22-15,0 4-7 16,0 0-1-16,-13 6 24 15,1 6 6-15,8 8 43 16,2 2 44-16,2 3-91 16,0 0-2-16,8 0-81 0,15 0 34 15,6 0 18 1,4 0-57-16,-2 0 12 0,0-8 21 16,-2-2 53-16,-6-2 29 15,-8-2 18-15,-5 0-26 16,-6 0 37-16,-4 2-24 15,0 4 41-15,-2 2 19 16,-12 6-71-16,-1 0 20 16,-6 12-16-16,1 18-2 15,3 11 37-15,3 2-47 16,10 4 5-16,4-6-9 16,0-2-9-16,20-9 10 15,15-10-12-15,10-14-33 16,0-6-64-16,-6-4-217 15</inkml:trace>
  <inkml:trace contextRef="#ctx0" brushRef="#br3" timeOffset="129577.33">26264 8654 132 0,'0'0'7'0,"0"0"7"16,0 0 1-16,0 0 73 16,0 0 30-16,0 0 29 15,-37-9-55-15,37 2 39 16,0 4-9-16,0-1-19 15,0-1-26-15,0 1-69 0,8 2 0 16,15 2 9 0,6 0-15-16,-1 0-2 0,3 12 6 15,-2 13 0 1,-2 3-2-16,-5 8-4 0,1 0 0 16,-2 2 5-1,2-4-5-15,-5 0 0 0,-3-6-6 16,-3 0 12-16,-5-2-6 15,-5-4 0-15,-2 0 0 16,0-4 1-16,0-4-1 16,0-3 0-16,-5-5 3 15,1-2 3-15,-1-3 13 16,3-1-12-16,0 0 8 16,-1 0 62-16,-3-11-45 15,-1-15-23-15,1-9 7 16,1-9-14-16,3-6 20 15,2-4-22-15,0 0 0 0,0 6 5 16,9 12-5 0,8 8-5-16,6 7 3 0,0 9-71 15,3 5-40-15,0 3-121 16,-5 1-192-16</inkml:trace>
  <inkml:trace contextRef="#ctx0" brushRef="#br3" timeOffset="130136.05">28311 8079 1029 0,'0'0'42'0,"0"0"-15"16,0 0-21-16,0 0-6 15,0 0-6-15,123-8-39 16,-98 8-124-16,-19 0-99 15,-6 10-117-15</inkml:trace>
  <inkml:trace contextRef="#ctx0" brushRef="#br3" timeOffset="130251.02">28311 8079 439 0,'-13'120'144'0,"13"-114"-109"16,0-4-10-16,11 0 3 15,20 0-14-15,7-2-14 16,1 0-1-16,-6 0-236 15</inkml:trace>
  <inkml:trace contextRef="#ctx0" brushRef="#br3" timeOffset="131523.03">30742 7036 1016 0,'0'0'28'0,"0"0"21"0,0 0 36 15,0 0-61 1,0 0-4-16,0 0-20 0,-69 81 6 16,56 20-3-16,4 20-3 15,7 7 0-15,2 1 17 16,0-11-17-16,2-14 0 16,16-22 0-16,1-17-2 15,-7-23-5-15,-7-16-62 16,-5-10-36-16,-3-12-23 15,-21-4-78-15,-8-6-112 16</inkml:trace>
  <inkml:trace contextRef="#ctx0" brushRef="#br3" timeOffset="131698.14">30391 7696 724 0,'0'0'185'0,"0"0"-46"15,0 0-71-15,0 0-64 16,0 0 18-16,0 0-19 15,189-88-3-15,-100 76 0 16,5-1 1-16,1 0 2 16,-1 0-3-16,-7 3-34 15,-16 6 31-15,-26 3-174 16,-28-2-185-16</inkml:trace>
  <inkml:trace contextRef="#ctx0" brushRef="#br3" timeOffset="132110.76">29575 8532 987 0,'0'0'63'0,"0"0"-4"16,0 0-59-16,149-42 13 15,-2 24-8-15,43 0-5 16,32-8 0-16,15-4-1 15,-1-3 2-15,-7 1 4 16,-15 2-5-16,-13 2 0 16,-16 4 3-16,-27 2-2 15,-31 6-1-15,-36 8 0 16,-37 6-7-16,-35 2-10 16,-19 0-113-16,-2 0-24 15,-40 14 70-15,-24 7-192 16</inkml:trace>
  <inkml:trace contextRef="#ctx0" brushRef="#br3" timeOffset="133144.12">29815 8965 392 0,'0'0'513'0,"0"0"-485"15,0 0 97-15,0 0-113 16,0 0-10-16,-126-2 71 16,92 32-56-16,5 9-13 15,4 0 16-15,13 4-20 16,7-6 8-16,5-4-8 15,7-7 0-15,24-10-8 16,11-6 8-16,9-10-8 16,10 0-8-16,-1-2-50 15,-6-18 32-15,-8-2-50 16,-13-4-3-16,-10 0 59 16,-10-3-37-16,-11 4 65 0,-2 3 42 15,0 5 25-15,0 8 24 16,0 4-24-16,0 4-41 15,0 1 28-15,0 0-54 16,7 0-10-16,8 11-2 16,1 17 12-16,0 9-1 15,-3 3 1-15,-6 2 0 16,-5-2-3-16,-2-6 3 16,0-8-26-16,0-12 26 15,0-6 0-15,0-6-12 16,0-2 11-16,0 0 1 15,-4-4-16-15,-6-18 10 16,2-8-12-16,-1-8 16 0,2-8 4 16,0-4-9-16,3-3 7 15,-1 7 0-15,3 6 9 16,2 14 2-16,0 4-9 16,0 8 9-16,9 2-7 15,9 4-8-15,5 4 4 16,6 2 0-16,4 0-4 15,7 2 4-15,4 0 0 16,-1 0 7-16,-8 0-6 16,-12 0 14-16,-12 4-15 0,-11 10 0 15,0 4-7-15,-27 8 8 16,-15 0-1-16,-12 2 0 16,0-4-14-1,8-6 11-15,13-2-25 0,12-2-54 16,15-4-20-16,6-6-133 15,6-4-206-15</inkml:trace>
  <inkml:trace contextRef="#ctx0" brushRef="#br3" timeOffset="133337.18">30520 8917 797 0,'0'0'24'0,"0"0"12"16,0 0-33-1,0 0 27-15,0 0 15 0,31 115-11 16,-25-65-8-16,-1 0-26 16,4 0 0-16,0-2-13 15,-1-6 3-15,4-12-91 16,1-10-78-16,-4-12-59 16</inkml:trace>
  <inkml:trace contextRef="#ctx0" brushRef="#br3" timeOffset="133816.46">31181 8873 982 0,'0'0'160'16,"0"0"-109"-16,0 0-51 16,0 0 0-16,0 0 6 15,0 0 16-15,126 84-17 16,-78-49-3-16,-6-2 3 15,-6-1-5-15,-7-3 0 16,-9-7-51-16,-4-4-24 16,-5-8-63-16,-7-8-51 0,-2-2-45 15,-2 0-213 1</inkml:trace>
  <inkml:trace contextRef="#ctx0" brushRef="#br3" timeOffset="134007.65">31486 8867 621 0,'0'0'135'0,"0"0"-19"16,0 0-8-16,0 0-93 16,0 0 4-16,0 0 22 15,-89 92-27-15,70-45 0 16,0-3-14-16,4-4 0 16,3-4-7-16,6-6 7 15,-5-6-34-15,-1-4-45 16,2-6-150-16,1-10-198 15</inkml:trace>
  <inkml:trace contextRef="#ctx0" brushRef="#br3" timeOffset="134202.76">31687 8859 975 0,'0'0'56'0,"0"0"-33"15,0 0-1-15,0 0 53 16,0 0-55-16,0 0-13 0,83 130 0 16,-83-87-7-1,0-1-3-15,0-5-139 0,-5-6-95 16,-2-13-90-16</inkml:trace>
  <inkml:trace contextRef="#ctx0" brushRef="#br3" timeOffset="134523.94">31934 8903 754 0,'0'0'126'15,"0"0"-14"-15,0 0-73 16,0 0-16-16,0 0-21 16,0 0-2-16,34 78 9 15,-28-46-9-15,4-3 2 16,1-7-2-16,2-7 0 0,3-6 12 15,-1-9-12 1,5 0 0-16,1-2 6 0,2-23-5 16,-2-3 17-16,-3-8-18 15,-7-2 0-15,-7 0 1 16,-4 2-1-16,0 4 0 16,-11 10 2-16,-16 6 4 15,-4 8-12-15,-4 8-1 16,-1 0-17-16,7 0 14 15,7 16-78-15,11 0-134 16,9-4-45-16</inkml:trace>
  <inkml:trace contextRef="#ctx0" brushRef="#br3" timeOffset="134853.54">32527 8484 877 0,'0'0'101'0,"0"0"21"16,0 0-36-16,0 0-48 15,0 0-6-15,0 0-32 16,-69 86 0-16,44-28 3 16,12 3 2-16,6-5 1 15,7-14-6-15,0-12 0 0,10-12 0 16,11-12 0-1,2-6 0-15,1 0 15 0,-3 0-8 16,-6-18 35-16,-6-2-22 16,-9 0-19-16,0 2 34 15,0 6-35-15,-26 8-15 16,-17 4-30-16,-6 2-79 16,-4 22-111-16,-3-4-513 15</inkml:trace>
  <inkml:trace contextRef="#ctx0" brushRef="#br3" timeOffset="135626.51">27200 10812 1017 0,'0'0'55'15,"0"0"-36"-15,0 0 2 16,0 0-18-16,0 0 44 16,0 0-45-16,147 18-1 15,-103-16-1-15,-11 2-89 16,-19 2-141-16,-14 0-69 15</inkml:trace>
  <inkml:trace contextRef="#ctx0" brushRef="#br3" timeOffset="135775.01">27193 10950 320 0,'0'0'270'0,"0"0"-183"0,0 0-52 16,0 0 8-16,0 0 13 15,0 0-10-15,50 21 3 16,-6-21-49-16,5 0-44 15,-3 0-74-15,-8 0-192 16</inkml:trace>
  <inkml:trace contextRef="#ctx0" brushRef="#br3" timeOffset="137626.07">28539 10686 434 0,'0'0'146'15,"0"0"-102"-15,0 0 56 0,0 0-27 16,0 0 48-16,0 0-52 16,-4-2-36-16,4 2-18 15,-3 0-13-15,-2 0 3 16,-3 4-5-16,-3 18 0 15,-3 8 1-15,5 2-1 16,1 2 0-16,6-4 4 16,2-4 1-16,0-6-3 15,0-6-2-15,0-6 0 16,0-4 10-16,0-2-8 16,4-2-2-16,5 0 18 15,1 0-2-15,6 0 18 16,0-4-30-16,2-3-3 15,4 0 40-15,0 1-41 16,5 2 0-16,6 4 13 0,0 0-12 16,6 0 13-16,-1 3-14 15,-3 12 0-15,-4 3 0 16,-4 4 0-16,-8 0 0 16,-7 1-2-16,-5-1 5 15,-7 0-5-15,0-4 2 16,0 0 0-16,-9-4 4 15,-11-2-4-15,-7 0 0 16,0-4-2-16,-4 0 8 16,0-4-5-16,-5 0-1 0,-1 0 0 15,-5-2-4 1,-6-2 4-16,2 0-25 0,3 0-4 16,6 0-30-16,5-6 18 15,12-8-64-15,11-4-65 16,7-8-78-16</inkml:trace>
  <inkml:trace contextRef="#ctx0" brushRef="#br3" timeOffset="137841.91">28512 10704 778 0,'0'0'99'0,"0"0"-95"16,0 0 26-16,0 0-21 15,171-6 60-15,-86 0-15 0,7-2-41 16,-5 0 0-16,-12 1-13 16,-21 4 0-16,-23 1-14 15,-17 2-25-15,-14 0-104 16,0 0-24-16,-12 0-27 16,-13 4-67-16</inkml:trace>
  <inkml:trace contextRef="#ctx0" brushRef="#br3" timeOffset="138176.11">29078 10728 401 0,'0'0'167'15,"0"0"-66"-15,0 0 6 0,0 0-64 16,0 0 2-16,0 0 11 16,18 94-8-16,-14-56-45 15,3-2 32-15,7 0-32 16,7-6-3-16,11-6 17 15,3-6-12-15,6-7 14 16,1-9-19-16,1-2 0 16,-1 0 23-16,-9-13-23 15,-4-6 0-15,-12-5 11 16,-9-7-11-16,-8-3 52 16,0-4-18-16,-14 2-23 15,-15 4 21-15,-7 8-32 16,-3 6 0-16,-3 8-3 15,-4 6 10-15,9 4-14 16,6 0-8-16,8 4-83 0,14 14-25 16,9-2-226-16</inkml:trace>
  <inkml:trace contextRef="#ctx0" brushRef="#br3" timeOffset="138511.09">29913 10734 854 0,'0'0'168'16,"0"0"-114"-16,0 0-54 16,0 0-9-16,0 0 9 15,0 0 5-15,94 94 17 16,-53-54-22-16,1 0 0 16,0-4 5-16,-2-5-5 15,-6-5-27-15,-7-6-36 16,-6-11-74-16,-5-6-101 15,-9-3-210-15</inkml:trace>
  <inkml:trace contextRef="#ctx0" brushRef="#br3" timeOffset="138718.29">30194 10676 650 0,'0'0'145'16,"0"0"-67"-16,0 0-59 15,0 0-15-15,0 0 46 16,-127 90-26-16,91-46-16 16,1 0 9-16,4 1-15 15,4-5-1-15,4-4-1 0,6-4-11 16,-1-6 8-16,3-6-111 16,-1-4-162-16</inkml:trace>
  <inkml:trace contextRef="#ctx0" brushRef="#br3" timeOffset="138985.43">30571 10622 794 0,'0'0'119'0,"0"0"-47"15,0 0-68 1,0 0 2-16,0 0-6 0,0 0 3 16,24 122 12-16,-24-74-15 15,0-4 0-15,-2-4 1 16,0-4-1-16,2-8-17 16,0-6-32-16,0-8-91 15,0-7-41-15,18-7-159 16</inkml:trace>
  <inkml:trace contextRef="#ctx0" brushRef="#br3" timeOffset="139322.76">30829 10692 764 0,'0'0'93'0,"0"0"29"0,0 0-47 16,0 0-20-16,0 0-50 15,0 0-5-15,0 22 0 16,0 26-8-16,-2 4 8 15,2-2 0-15,0-4-1 16,0-6 7-16,15-10-13 16,8-9 5-16,-1-11 2 15,1-10 12-15,6 0-6 16,-5-4 13-16,2-18 7 16,-3-2-20-16,-8-2 32 15,-3-5-38-15,-10 1 3 16,-2-4 12-16,0 0-15 0,-14 2 0 15,-12 2-3-15,-5 8 6 16,-5 8-10-16,2 8-17 16,1 6-46-16,6 0 22 15,5 0-129-15,6 6-196 16</inkml:trace>
  <inkml:trace contextRef="#ctx0" brushRef="#br3" timeOffset="140090.47">31085 10276 648 0,'0'0'143'0,"0"0"-88"16,0 0 28-16,0 0-53 16,0 0 21-16,0 0 22 15,-2-3-71-15,12 1-1 16,3 0 32-16,7-2-5 15,4 0 10-15,5-4-26 16,0 2-3-16,0 2 41 16,-2 0-47-16,-5 4 6 0,-5 0 5 15,-3 0-10-15,-5 10-8 16,-7 12 0-16,-2 6 4 16,0 6-1-16,-4 0 1 15,-11-2 0-15,1-6-5 16,3-6 13-16,2-6-11 15,6-6 3-15,1-4 0 16,2-2 1-16,0 0-1 16,0 4 0-16,14-2-7 15,11 2 15-15,6 0-6 16,2 0-2-16,1 2 0 16,-3 2-1-16,-4 0 1 15,-8 1 0-15,-5-3-5 16,-8 3 12-16,-6-1-14 15,0 5 7-15,0-1 0 0,-16 1 2 16,-5-2-2 0,-8-1 0-16,-7-1 0 0,-5 2 1 15,0-1-2 1,-4 4-72-16,2-4-96 0,6-6-140 16</inkml:trace>
  <inkml:trace contextRef="#ctx0" brushRef="#br3" timeOffset="140807.07">28051 11851 828 0,'0'0'96'0,"0"0"-61"0,0 0-4 16,0 0 6-16,140-39-29 15,30 21 18-15,54 0 9 16,48-1-18-16,32-3 3 16,7-2-20-16,1-1 1 15,-15 1 43-15,-21-2-34 16,-28 0 34-16,-32 2-22 16,-34 6-18-16,-40 4 21 15,-41 4-25-15,-40 4 0 16,-40 2 2-16,-19 4-2 15,-2 0 0-15,-6 0-1 0,-34 0-30 16,-24 6-57-16,-26 18-82 16,-8 6-77-16,-7 0-113 15</inkml:trace>
  <inkml:trace contextRef="#ctx0" brushRef="#br3" timeOffset="141613.91">28602 12256 657 0,'0'0'20'16,"0"0"61"-16,0 0 67 15,0 0-69-15,0 0-14 16,0 0-18-16,-25 0-26 15,42 0-9-15,10 0-12 16,8 0 0-16,2 4 13 16,-10 4-13-16,-10 4 0 0,-11 2-3 15,-6 4 6 1,0 2-6-16,-10 2 3 0,-13 0 0 16,2-2 4-16,2-6-4 15,5-2 0-15,6-2-4 16,6-2 9-16,2-2-6 15,0 2 1-15,0 2 0 16,14 1-1-16,7 3 1 16,10-2 0-16,3 3 0 15,6 2 4-15,2 1 1 16,-2 0-5-16,-1 4 0 16,-13 0 16-16,-10 2-16 15,-12-2 0-15,-4 0 1 0,0-2 3 16,-13-2 1-1,-14-2-5-15,-4-2 0 16,-10-4 7-16,2 0-7 16,-3-6 0-16,-1 1 2 0,5-4 1 15,0-1-1-15,3 0-2 16,4 0-16-16,6 0 13 16,5-4-58-16,9-2-31 15,4-6-122-15,7-2-151 16</inkml:trace>
  <inkml:trace contextRef="#ctx0" brushRef="#br3" timeOffset="141985.6">29606 12471 532 0,'0'0'388'16,"0"0"-376"-16,0 0-9 0,0 0 44 15,0 0-35 1,0 0 48-16,118 51-15 0,-69-20-13 16,7-1-1-16,1 0-31 15,-1 0 4-15,-6 0-9 16,-15-6 5-16,-8-6-60 16,-12-8-45-16,-5-6-85 15,-10-4-14-15,0 0-220 16</inkml:trace>
  <inkml:trace contextRef="#ctx0" brushRef="#br3" timeOffset="142205.26">30002 12400 522 0,'0'0'112'0,"0"0"45"16,0 0-38-16,0 0-48 15,0 0-51-15,0 0-14 16,-95 57 40-16,66-11-44 15,0 4 0-15,-2 6 1 16,-1-2 3-16,3-4-6 16,2-4 0-16,2-9-28 15,-2-5-9-15,4-10-105 16,9-13-111-16,10-9-208 16</inkml:trace>
  <inkml:trace contextRef="#ctx0" brushRef="#br3" timeOffset="142429.23">30439 12432 1081 0,'0'0'70'0,"0"0"-70"15,0 0 0-15,0 0 19 16,0 0-18-16,0 0 3 15,36 147 6-15,-36-99-7 16,0-2-6-16,0-4-24 16,0-6-105-16,0-12-24 15,0-14-125-15</inkml:trace>
  <inkml:trace contextRef="#ctx0" brushRef="#br3" timeOffset="142790.87">30765 12453 664 0,'0'0'214'0,"0"0"-151"16,0 0 92-16,0 0-132 15,0 0-23-15,0 0-2 16,6 37 2-16,-6 10 2 16,0 1-2-16,0-4 0 15,0-6 3-15,7-8-3 0,15-8 0 16,7-10 5-16,5-8-3 15,-1-4 8 1,0 0-10-16,1-18 3 0,-5-6 31 16,-5-8-32-16,-5-4 3 15,-11-2 11-15,-6-5-8 16,-2 0 16-16,-2 4-24 16,-23 5 3-16,-8 9 22 15,-7 8-25-15,-5 9-3 16,1 8 0-16,2 0 0 15,1 6-2-15,12 14-102 16,10 0-53-16,15-4-60 16,4-10-343-16</inkml:trace>
  <inkml:trace contextRef="#ctx0" brushRef="#br3" timeOffset="143149.37">31482 11855 880 0,'0'0'63'0,"0"0"45"16,0 0-108-16,0 0 13 16,0 0 4-16,-69 112-5 15,51-46 10-15,7 2-4 0,9 0-15 16,2-11-2-1,0-13-1-15,11-16 0 0,11-16 9 16,7-6 1-16,0-6-4 16,-2 0 31-16,-4-10-16 15,-8-14 17-15,-7-2-21 16,-5-6-9-16,-3 2 70 16,0 4-72-16,-18 4 5 15,-9 8-5-15,-8 10 3 16,-12 4-18-16,-9 13-33 15,-1 24-101-15,-1-3-107 16</inkml:trace>
  <inkml:trace contextRef="#ctx0" brushRef="#br3" timeOffset="144182.94">27026 14508 874 0,'0'0'111'0,"0"0"-110"0,0 0-1 16,125-22 0-16,-81 20-20 16,-6 2 12-16,-16 0-170 15,-15 0-194-15</inkml:trace>
  <inkml:trace contextRef="#ctx0" brushRef="#br3" timeOffset="144356.07">27054 14636 606 0,'0'0'47'0,"0"0"-13"16,0 0-2-16,0 0 5 0,0 0 64 15,0 0-65 1,162 18-28-16,-110-18-8 0,-4 0-84 16,-15 0-105-16,-10 0-298 15</inkml:trace>
  <inkml:trace contextRef="#ctx0" brushRef="#br3" timeOffset="146927.97">31594 10501 599 0,'0'0'10'0,"0"0"-9"15,0 0 33 1,0 0-18-16,0 0-14 0,0 0 50 16,-56 2-26-16,-7 24-8 15,-26 10-18-15,-19 9 2 16,-27 7 15-16,-16 2-13 15,-14 0-4-15,-16-2 47 16,-10-4-16-16,-8-4 1 16,8-8 10-16,16-3-29 15,23-9 58-15,24-2-64 16,26-7-1-16,15 0 10 16,18-5-16-16,13-2 4 15,16-2-4-15,16 0 0 16,6-2-6-16,11-2 6 0,3-2 0 15,4 0 2-15,0 0-1 16,0 0 5 0,0 0-6-16,-5 0 0 0,5 0 2 15,-2 0-2-15,0 0 0 16,2 0 6-16,0 0-5 16,0 0 6-16,0 0-7 15,0 0 0-15,0 0-9 16,0 0 9-16,0 0-19 15,0 0-14-15,0 0-38 16,-2 0-14-16,0 2-68 16,2 2 74-16,0-2-29 15,0-2-394-15</inkml:trace>
  <inkml:trace contextRef="#ctx0" brushRef="#br3" timeOffset="147980.57">31604 11977 589 0,'0'0'77'0,"0"0"-33"16,0 0-40-16,0 0 13 15,-137 72 13-15,63-6 35 16,-24 23 8-16,-20 13-63 16,-16 8-9-16,-13 4 31 15,0-5-13-15,9-9 2 16,2-14-8-16,14-11-12 15,14-16 67-15,19-10-68 0,23-15 6 16,21-14 10 0,23-10-12-16,13-8 2 0,9-2-6 15,0 0 0-15,5 0-9 16,21 0 9-16,10-8-39 16,6-6-73-16,0 0-101 15,-6-4-90-15</inkml:trace>
  <inkml:trace contextRef="#ctx0" brushRef="#br3" timeOffset="148642.41">31912 12516 608 0,'0'0'113'0,"0"0"-14"15,0 0-10-15,0 0-23 16,0 0-27-16,0 0-37 16,4-9-2-16,-4 37 2 15,0 10-2-15,0 8 9 16,0 2-8-16,0 2 2 16,0-2-3-16,0-4 0 15,0-6-13-15,6-7-3 16,2-12-48-16,3-7-38 0,3-9-104 15,-1-3-80-15</inkml:trace>
  <inkml:trace contextRef="#ctx0" brushRef="#br3" timeOffset="148990.29">32117 12603 638 0,'0'0'125'0,"0"0"-45"16,0 0-12-16,0 0-53 15,0 0-15-15,0 0-6 16,11 54 6-16,-7-16 19 16,6-2-19-16,3-2 0 0,3-8-1 15,1-3 8 1,4-14 5-16,-2-3-12 0,1-6 0 16,1 0 39-16,-2-8-27 15,-3-14 12-15,-3-4 15 16,-7-4-28-16,-6-6 19 15,0 0-30-15,0 0 11 16,-21 4-3-16,-6 6-8 16,-2 8 0-16,-4 7-5 15,2 10 11-15,2 1-12 16,4 0-17-16,10 12-66 16,11 8 33-16,4-2-140 15,2-2-26-15,29-6-279 16</inkml:trace>
  <inkml:trace contextRef="#ctx0" brushRef="#br3" timeOffset="149277.56">32541 12595 681 0,'0'0'136'16,"0"0"-93"-16,0 0 26 16,0 0-69-16,0 0-7 15,0 0 7-15,24 50 15 16,-15-20-1-16,4-2-14 15,1-6 0-15,1-4 2 16,6-8 2-16,-4-6-4 0,1-4 25 16,2 0 9-1,-2-10 19-15,-2-14-33 0,-5-4-3 16,-7-2 40-16,-4-4-53 16,0 0 3-16,-7 2 5 15,-17 6-11 1,-10 8 3-16,-8 12-4 0,-7 6-21 15,-7 7 0-15,2 24-146 16,6-3-174-16</inkml:trace>
  <inkml:trace contextRef="#ctx0" brushRef="#br3" timeOffset="168251.31">28089 14383 487 0,'0'0'89'0,"0"0"-66"16,0 0 43-1,0 0 19-15,0 0-8 0,0 0-13 16,0 0-44-16,0 0 12 15,0-22 27-15,0 22-20 16,0 0-12-16,0 0-2 16,0 0-24-16,0-2 48 15,0 0-46-15,0 0 1 16,0 2 27-16,0-4-30 16,-7 4 9-16,-5 0-10 15,-5 0 10-15,-12 14-8 16,-2 22-2-16,0 17 0 15,2 5 0-15,8 0 0 16,11 0 0-16,7-4-1 16,3-6 2-16,0-6-1 0,13-3 0 15,10-17 0-15,4-8 0 16,2-10 0-16,2-4 0 16,0-4-4-16,0-23 9 15,-6-4-4-15,-8-10-1 16,-7-5 0-16,-10 0 5 15,0 4-4-15,-2-2-1 16,-19 8 0-16,-3 6 4 16,-3 8-6-16,-2 12 2 15,0 6 0-15,5 4-8 16,2 0 8-16,5 8-7 16,13 16-40-16,4 4-57 15,0 2-39-15,25-8-135 16,8-6-349-16</inkml:trace>
  <inkml:trace contextRef="#ctx0" brushRef="#br3" timeOffset="168399.97">28359 14564 203 0,'0'0'772'0,"0"0"-681"16,0 0-28-16,0 0-4 15,0 0-32-15,0 0-25 16,4-34-4-16,4 38-110 15,2 8-22-15,1 2-145 16,2-4-279-16</inkml:trace>
  <inkml:trace contextRef="#ctx0" brushRef="#br3" timeOffset="168768.62">28654 14466 760 0,'0'0'92'15,"0"0"-34"-15,0 0 38 16,0 0-45-16,0 0-47 16,0 0 1-16,-23 76 36 15,20-30-34-15,3-2-3 16,0-4 3-16,13-8-6 16,14-6 19-16,2-8-20 15,5-9 0-15,-3-8 7 0,0-1 1 16,-6 0-8-1,-6-14 7-15,-3-10-5 0,-5-6 22 16,-9-10-24-16,-2 0 0 16,0-6 25-16,-17 6-23 15,-8 4 1-15,-2 10 15 16,-2 9-15-16,2 9 0 16,0 8-3-16,6 0-17 15,5 17 13-15,5 9-92 16,11 10-50-16,0-8-91 15,9-2-210-15</inkml:trace>
  <inkml:trace contextRef="#ctx0" brushRef="#br3" timeOffset="169193.11">29339 14345 776 0,'0'0'116'0,"0"0"-14"15,0 0-40-15,0 0 13 16,0 0-75-16,0 0 8 16,2 42 10-16,-2 8-8 15,0 7-4-15,0 1 11 16,0 0-16-16,0-4 7 15,0-6-8-15,0-8 0 16,0-9-18-16,0-3-6 0,0-10-39 16,2-4-52-1,3-10-123-15,5-4-235 0</inkml:trace>
  <inkml:trace contextRef="#ctx0" brushRef="#br3" timeOffset="169619.12">29773 14337 685 0,'0'0'135'0,"0"0"-30"16,0 0-28-16,0 0-39 15,0 0 10-15,0 0-36 16,-40 58-11-16,14-12 21 16,1 11-14-16,5 3 39 15,5-2-47-15,12-2 3 16,3-12 6-16,0-6-9 16,24-9 0-16,1-10-3 15,4-9 6-15,0-10 7 16,-2 0-10-16,0-1 0 15,-3-26 5-15,-6 1-5 16,-8-2 0-16,-4-2 9 16,-6 8-4-16,0 2 1 0,-10 6-6 15,-14 8 0 1,-10 4-13-16,-1 2 13 0,-1 0-38 16,3 8-25-16,8 12-50 15,10-2-105-15,3-4-244 16</inkml:trace>
  <inkml:trace contextRef="#ctx0" brushRef="#br3" timeOffset="170283.59">30316 14323 623 0,'0'0'131'16,"0"0"-19"-16,0 0 24 15,0 0-123-15,0 0 9 16,0 0 19-16,-95 92-18 0,75-31 19 16,4 1-19-1,8 0-17-15,8-6 27 0,0-4-33 16,8-12 0-16,19-12 1 15,0-7 1-15,0-11 1 16,0-10-3-16,-4 0 0 16,-2 0 17-16,-5-23-17 15,-7 0 0-15,-7-8 12 16,-2 5-11-16,0 2 4 16,-11 8-5-16,-9 6 0 15,-7 8-16-15,-2 2 14 16,0 0-24-16,4 16-25 15,10 10-39-15,8 2-40 16,7-2-108-16,0-4-154 16</inkml:trace>
  <inkml:trace contextRef="#ctx0" brushRef="#br3" timeOffset="170886.17">30760 14327 528 0,'0'0'118'0,"0"0"25"16,0 0-62-16,0 0 11 15,0 0-30-15,0 0-56 16,-68 30 31-16,45 17-31 0,0 8 2 16,1 14 37-1,7 3-17-15,4-4-9 0,11-6-19 16,0-12 5-16,13-14-5 16,16-5 0-16,4-13 0 15,1-13 7-15,-1 0-6 16,0-5-2-16,-4-6 1 15,0-22 0-15,-8-2 6 16,-8-6-6-16,-7 1 0 16,-6 7 9-16,0 0-6 15,0 12 2-15,-19 4-5 16,-10 10 0-16,-9 2-16 16,-1 0 16-16,2 18-23 15,8 6-7-15,12 6-58 0,7-4-61 16,10-2-158-16</inkml:trace>
  <inkml:trace contextRef="#ctx0" brushRef="#br3" timeOffset="171401.87">31215 14355 660 0,'0'0'137'0,"0"0"-10"16,0 0-47-16,0 0-24 16,0 0-15-16,0 0-36 15,-56 35 5-15,29 11 22 16,5 8-31-16,7 8 16 16,5 0 9-16,10-2-23 15,0-8-3-15,8-12 0 0,17-8 3 16,7-11-2-16,-1-6-1 15,-2-10 0-15,0-5 6 16,-2 0-6-16,0-20 0 16,-9-10 0-16,-5-5 3 15,-9-1 8-15,-4 4-11 16,0 8 0-16,-6 4 2 16,-17 10-2-16,2 10-1 15,-8 0-11-15,0 0-24 16,4 18-29-16,2 8-63 15,12-2-117-15,7 2-171 16</inkml:trace>
  <inkml:trace contextRef="#ctx0" brushRef="#br3" timeOffset="171850.76">31685 14357 635 0,'0'0'143'0,"0"0"-40"16,0 0-7-16,0 0-36 15,0 0-30-15,0 0-11 16,-112 93 1-16,101-41-14 16,5 8 33-16,6-4-39 15,0-2 0-15,2-10 11 16,20-8-11-16,5-12 0 16,2-6-1-16,4-10 5 15,0-8 1-15,2 0-5 16,-7-9 0-16,-1-14 14 15,-9-11-13-15,-7 2 2 16,-9 2-3-16,-2 2 6 16,0 6 4-16,-24 8-10 15,-10 6-4-15,-6 8-9 16,-2 0 2-16,-1 8-22 0,10 16-45 16,9 4-94-16,10 0-111 15</inkml:trace>
  <inkml:trace contextRef="#ctx0" brushRef="#br3" timeOffset="172551.37">32222 14341 675 0,'0'0'171'16,"0"0"-166"-16,0 0 19 16,0 0 8-16,-82 114 6 15,70-57 29-15,3 7-38 0,7 2-26 16,2-8 5-16,0-4-3 15,15-11 2-15,12-11-7 16,4-10 0-16,3-8 7 16,-1-14-4-16,4 0-3 15,-8-10 12-15,-6-16-8 16,-2-9 12-16,-13-1-16 16,-1 0 0-16,-7 4 13 15,0 6-13-15,-15 6 0 16,-14 8-2-16,-7 8 8 15,-4 4-13-15,2 0 7 16,4 10-29-16,13 14-7 16,5-2-132-16,14 2-123 0</inkml:trace>
  <inkml:trace contextRef="#ctx0" brushRef="#br3" timeOffset="172924.14">32761 14395 900 0,'0'0'61'0,"0"0"20"15,0 0-49 1,0 0-26-16,0 0 46 0,0 0-48 15,144-80 2-15,-101 74 8 16,-1 4-10-16,-6 2-4 16,-9 0 16-16,-5 0-15 15,-11 12 11-15,-1 12-12 16,-6 6 0-16,-2 11 21 16,-2 3-20-16,0 10 2 15,0-4 7-15,0 4-7 16,0-2 1-16,0-4-4 15,-4-3-19-15,-4-8-1 16,2-5-39-16,4-5-41 16,-7-7-83-16,5-10-168 15</inkml:trace>
  <inkml:trace contextRef="#ctx0" brushRef="#br3" timeOffset="173119.81">32828 14656 929 0,'0'0'105'16,"0"0"-17"-16,0 0-41 16,0 0-14-16,116-36 15 15,-49 32-48-15,-1 2 2 16,3-2-17-16,-4-2-6 0,-7 2-37 16,-13 2-20-1,-12 0-80-15,-18 2-83 0,-13-2-239 16</inkml:trace>
  <inkml:trace contextRef="#ctx0" brushRef="#br3" timeOffset="180758.75">30987 15263 848 0,'0'0'91'16,"0"0"10"-16,0 0-34 15,0 0 16-15,0 0-48 16,0 0-30-16,0 0 20 0,0 0-24 16,92 89 0-16,-55-55 20 15,6-2-20-15,-3-6 3 16,-2 2-4-16,-3-6 2 16,-10-4-9-16,-5-4 7 15,-7-2-76-15,-5-3-36 16,-4-8-108-16,-4-1-165 15</inkml:trace>
  <inkml:trace contextRef="#ctx0" brushRef="#br3" timeOffset="180998.02">31295 15236 771 0,'0'0'77'0,"0"0"-50"0,0 0 16 15,0 0-15-15,0 0 38 16,0 0-7-16,-83 74-51 16,52-34 26-16,-2 2-21 15,-1 2-11-15,1-8-2 16,4 4 6-16,4-8-9 16,4 3 3-16,2-12-61 15,9-2-36-15,5-11-155 16,5-10-217-16</inkml:trace>
  <inkml:trace contextRef="#ctx0" brushRef="#br3" timeOffset="181227.91">31598 15326 959 0,'0'0'32'15,"0"0"-8"-15,0 0-24 16,0 0 0-16,0 0 57 16,0 0-10-16,0 96-40 15,0-60-7-15,0 0 7 16,0-4-5-16,0 3-2 16,0-8-55-16,-4-4-72 0,2-11-191 15</inkml:trace>
  <inkml:trace contextRef="#ctx0" brushRef="#br3" timeOffset="181582.93">31789 15388 30 0,'0'0'820'16,"0"0"-764"-16,0 0-55 15,0 0-1-15,0 0 47 16,0 0-6-16,-4 102-6 15,4-66-35-15,0-1 0 16,0-8 12-16,20-4-9 16,5-9-3-16,3-6 12 0,7-4-9 15,0-4 18-15,3 0-21 16,-9-14 0-16,-2-11 18 16,-10-7-14-16,-5-4-3 15,-10-8 9-15,-2 2-9 16,0 2 24-16,-19 6-23 15,-7 8 5-15,-8 8 26 16,-3 12-30-16,-1 2-3 16,0 4 0-16,2 0-9 15,3 14-36-15,9 6-95 16,8 0-112-16,11-6-251 16</inkml:trace>
  <inkml:trace contextRef="#ctx0" brushRef="#br3" timeOffset="181915.11">32371 15190 893 0,'0'0'65'16,"0"0"-4"-16,0 0-6 15,0 0-51-15,0 0 47 16,0 0-24-16,-54 108-27 15,43-64 24-15,7 0-24 16,4-2 0-16,0-8-2 0,13-8 8 16,12-7 3-16,6-14-9 15,0-5 0-15,-2 0 27 16,-4-5-25-16,-10-18 4 16,-8-3 6-16,-7-4-11 15,0 4 11-15,-16 8-12 16,-15 8 0-16,-11 6-9 15,-9 4 9-15,-5 12-31 16,-4 20-75-16,2-2-139 16,5 2-574-16</inkml:trace>
  <inkml:trace contextRef="#ctx0" brushRef="#br3" timeOffset="187372.76">31386 14482 298 0,'0'0'74'0,"0"0"20"15,0 0-25 1,0 0-12-16,0 0 8 0,0 0 20 16,0 0-38-1,0-10 17-15,0 10 19 0,0 0-28 16,0 0-11-16,0 0-12 16,0 0-13-16,0 0-2 15,0 0-17-15,0 0 9 16,0 0-12-16,0 0 3 15,0 0 0-15,0 0 4 16,0 0-3-16,0 0-1 16,0 0 0-16,0 0 1 15,0 0-4-15,0 0 3 16,0-4 0-16,0 4-1 16,0 0 2-16,0 0 1 15,0 0-2-15,0 0 0 0,0 0-3 16,0 0 3-16,0 0-23 15,0 0 20-15,0 0 2 16,0 0 1-16,0 0-12 16,0 0 12-16,0 0-7 15,0 0 7-15,4 0 0 16,-1 0 2-16,-1-2-1 16,0-2-2-16,1 0-1 15,-1 4-101-15,0 0-70 16,1 0-418-16</inkml:trace>
  <inkml:trace contextRef="#ctx0" brushRef="#br3" timeOffset="189073.96">23484 16485 629 0,'0'0'66'0,"0"0"42"0,0 0-47 16,0 0 34-16,0 0-7 15,0 0-79-15,-3-18 8 16,3 20-17-16,0 24 0 16,0 10 17-16,-5 8 6 15,3 4 7-15,0-2-30 16,0 3 1-16,0-5 5 15,2-8-6-15,0-4 0 16,0-10-2-16,0-8 2 16,0-2-1-16,0-6-66 15,0-2-54-15,13-4-53 16,5 0-135-16</inkml:trace>
  <inkml:trace contextRef="#ctx0" brushRef="#br3" timeOffset="189475.11">23904 16449 231 0,'0'0'443'0,"0"0"-350"15,0 0-35-15,0 0-31 16,0 0 47-16,0 0-19 15,-33 108-32-15,24-58 1 16,5 2-6-16,4-2 1 0,0-1-19 16,0-13 0-1,19-10 13-15,8-4-13 0,4-8 0 16,5-8 7-16,0-2-3 16,-4-4 2-16,-7 0-6 15,-4-6 0-15,-13-12 18 16,-8-4-17-16,0-8-1 15,-6 3 8-15,-17 8-8 16,0 1 8-16,-8 10-8 16,-1 3 1-16,-2 5 1 15,6 0-2-15,1 13-8 16,5 10-18-16,3 8-45 0,6-3-47 16,11-6-139-1,2-8-178-15</inkml:trace>
  <inkml:trace contextRef="#ctx0" brushRef="#br3" timeOffset="194596.13">24671 16605 344 0,'0'0'169'0,"0"0"-94"16,0 0 21-16,0 0 0 16,0 0-1-16,0 0-22 15,0 0 9-15,35-44-52 16,-35 44 12-16,0 0 8 16,-13 0-14-16,-16 14-24 0,-6 12-2 15,-1 10-1-15,2 4 29 16,10 5-36-16,4 1 0 15,11-6 6-15,7-4-8 16,2-6 1-16,0-4-1 16,13-8 0-16,10-8 2 15,1-6-2-15,2-4 0 16,3 0 7-16,-4 0-6 16,-5-12 1-16,-7-2-2 15,-8-4 1-15,-5-4-9 16,0 0 8-16,-9 4-9 15,-10 8 3-15,-6 2 6 16,0 4-4-16,-4 4-5 16,2 0-29-16,3 8 37 15,2 6-64-15,8 2-13 0,12 2-20 16,2-8-97-16,6-6-8 16,26-4-232-16</inkml:trace>
  <inkml:trace contextRef="#ctx0" brushRef="#br3" timeOffset="194973.59">25165 16499 604 0,'0'0'118'0,"0"0"-31"16,0 0 16-16,0 0-43 15,0 0-54-15,0 0 29 16,-71 86-27-16,53-30 29 16,7 2-36-16,7 5-1 15,4-5 15-15,0-8-15 16,4-14 0-16,19-6 0 16,1-12 7-16,3-8-3 15,-3-10-4-15,-1 0 0 16,-8 0 12-16,-3-6-10 15,-10-12 0-15,-2-4-2 16,0 0 5-16,-16 4 0 16,-9 6-5-16,-4 6-7 0,-2 6-2 15,0 0 2 1,5 0-12-16,5 14-21 0,11 0-69 16,6-2-44-16,4-6-100 15</inkml:trace>
  <inkml:trace contextRef="#ctx0" brushRef="#br3" timeOffset="195326.87">25595 16531 796 0,'0'0'81'16,"0"0"-17"-16,0 0-8 0,0 0-41 15,0 0 13-15,0 0 37 16,-108 132-65-16,94-72 1 16,7 11 21-16,7-9-22 15,0-4 0-15,18-12 0 16,16-12 5-16,4-8-13 16,4-16-1-16,-3-10 9 15,0 0-2-15,-8-4 5 16,-9-18-3-16,-8-6 0 15,-14-2 5-15,0-2-5 16,-14 2 0-16,-14 12 0 0,-13 12-6 16,-5 6 6-1,-8 6-33-15,-2 24-37 0,4 2-95 16,6-2-372-16</inkml:trace>
  <inkml:trace contextRef="#ctx0" brushRef="#br3" timeOffset="195671.54">26200 16900 1169 0,'0'0'42'0,"0"0"28"15,0 0-14-15,0 0-44 0,0 0-24 16,0 0-32-16,-8-12-211 16,16 12-374-16</inkml:trace>
  <inkml:trace contextRef="#ctx0" brushRef="#br3" timeOffset="196301.07">26772 16517 184 0,'0'0'664'16,"0"0"-653"-16,0 0-7 16,-121 130 39-16,98-73-8 15,4 2 20-15,13-2-31 16,6-7-22-16,0-6 15 15,15-8-17-15,16-14 0 16,2-4 0-16,4-14 0 16,-2-4-1-16,-6 0-18 15,-5-4 7-15,-8-18-2 16,-7-6 14-16,-9-6-1 0,0 2 1 16,-4 6 3-16,-21 4 14 15,-4 12 9-15,-2 6-16 16,-7 4 8-16,-2 8-18 15,0 14 0-15,2 6-4 16,9 4 3-16,9 2-36 16,11-6-135-16,9-2-248 15</inkml:trace>
  <inkml:trace contextRef="#ctx0" brushRef="#br3" timeOffset="196744.84">27245 16571 987 0,'0'0'15'16,"0"0"-9"-16,0 0 0 16,-79 128-1-16,66-65 57 15,13-5-53-15,0 0-6 16,2-8 5-16,25-14-7 16,5-6 2-16,5-12-3 0,3-4 0 15,-5-14-12-15,-1 0 12 16,-7 0 0-16,-5-14-2 15,-7-8 4-15,-9-4 4 16,-6 2-6-16,0-2 0 16,-16 8 32-16,-11 6-29 15,-7 10 13-15,-3 2-8 16,-3 0-5-16,7 18-6 16,1 0-1-16,10 4-52 15,13-4-22-15,9-4-147 16,0-6-223-16</inkml:trace>
  <inkml:trace contextRef="#ctx0" brushRef="#br3" timeOffset="197113.21">27889 16659 971 0,'0'0'46'0,"0"0"32"16,0 0-27-16,0 0-16 15,0 0 32-15,0 0-49 16,13-40-18-16,20 40-9 0,2 0 9 16,3 0-17-16,-1 0 17 15,-4 0-2-15,-6 4-2 16,-8 14 6-16,-9 4-4 15,-10 10-2-15,0 9 4 16,0 7 15-16,-8 6-12 16,-5 8-3-16,-5 2 11 15,1-2-11-15,1-8 1 16,3-5-1-16,3-13-16 16,4-6 13-16,2-8-122 15,1-16-119-15,1-6-290 16</inkml:trace>
  <inkml:trace contextRef="#ctx0" brushRef="#br3" timeOffset="197308.05">27761 16990 1031 0,'0'0'142'16,"0"0"-115"-16,0 0 56 15,0 0-68-15,134-54-13 16,-56 46 1-16,11-2-3 15,0-2-40-15,-2-2-3 16,-6 4-44-16,-6-2 13 16,-10 8-33-16,-16-2 90 15,-22 2-455-15</inkml:trace>
  <inkml:trace contextRef="#ctx0" brushRef="#br3" timeOffset="198463.12">29094 16830 987 0,'0'0'37'0,"0"0"-30"16,0 0 4-16,0 0-6 15,0 0 3-15,0 0 21 16,0 80-26-16,0-50 3 16,0-6-6-16,0-2-13 15,0-8 12-15,0-2-105 16,0-8-87-16,0-4 6 0,0 0-167 16</inkml:trace>
  <inkml:trace contextRef="#ctx0" brushRef="#br3" timeOffset="198611.91">29084 16645 690 0,'0'0'112'15,"0"0"-51"-15,0 0-25 16,0 0-36-16,0 0 0 16,0 0-39-16,-6-26-150 15,6 40-15-15</inkml:trace>
  <inkml:trace contextRef="#ctx0" brushRef="#br3" timeOffset="199895.63">29258 16838 305 0,'0'0'336'16,"0"0"-324"-16,0 0 62 16,0 0-45-16,0 0 16 15,46 112 13-15,-44-90-49 16,-2 0 1-16,0-8-6 15,0 0 3-15,0-10 6 16,0-4 15-16,0 0 27 16,0 0 32-16,0-4-33 15,2-20-40-15,9-10-14 0,2-2 6 16,5-4-5 0,-2 4-1-16,3 4 0 15,2 10-4-15,-6 10 4 0,1 10-5 16,-7 2 5-16,1 0-17 15,-4 10 16-15,-4 16-18 16,0 2 16-16,0-2-14 16,0 2 17-16,3-6-10 15,3-6 4-15,6-6-32 16,3-6 29-16,8-4-14 16,2 0 23-16,2-4 2 15,2-14-2-15,-4-8 0 16,0-2 4-16,-6-6-2 15,-2 2 13-15,-6 0-12 16,-6 6 2-16,-3 8 44 0,-4 8-45 16,0 6 15-1,0 4-3-15,0 0-13 0,0 0-6 16,3 14-15-16,5 12 18 16,6 2-1-16,8 2 1 15,7-2-9-15,2-2 4 16,0 0-20-16,-4-6-17 15,-5 0-24-15,-9-6-4 16,-3-4 45-16,-10-2-34 16,0 0 34-16,0-6 14 0,-16 2 11 15,-7 0-5 1,2 0 5-16,0-4 0 0,5 4 3 16,6-4-3-16,5 0 0 15,5 0 16-15,0-4-8 16,13-10-8-16,14-2-28 15,6-8 22-15,8-2-15 16,1-6 21-16,2-8-1 16,-1-4-6-16,-5-10 2 15,-3-3-6-15,-8-1-6 16,-9 4 10-16,-11 14 2 16,-7 8 10-16,0 14 17 15,-4 14 4-15,-17 4-18 16,-3 10-1-16,-3 24-3 15,5 16-1-15,4 8 7 16,9 13-10-16,9-3-3 16,0-2-39-16,0-8-56 0,15-14-86 15,6-12-49-15,-1-14 43 16,-5-10 190-16,-3-8 167 16,-10 0-74-16,-2-12 42 15,0-10-78-15,0-2 15 16,-5-2-21-16,-8-10-43 15,0 6 65-15,-1 2-50 16,8 10 14-16,1 6 35 16,5 12-22-16,0 0-43 15,0 0-7-15,11 0-1 16,12 8-16-16,1 2 17 16,0 2-57-16,1-6 18 0,-1-6 19 15,-3 0 11-15,-2 0 6 16,-1 0 1-16,1 0-9 15,-4-10 11-15,1-4-12 16,-5-4-4-16,-3-3 13 16,-3 3 0-16,-5 4-8 15,0 6 11-15,0 7 15 16,0 1-15-16,-13 0 0 16,-3 0-4-16,5 0 10 15,4 4 2-15,7 6-8 16,0 3 4-16,13-4 33 15,21 5-26-15,4-2 5 16,2-2 55-16,-9 8-46 0,-6 4 0 16,-10 6-25-1,-13 6 0-15,-2-2 3 0,0-2-3 16,0 2 0-16,-4-6 10 16,2-4-7-16,2-4-2 15,0-4-1-15,0-5-17 16,16-9-44-16,13 0-85 15,4 0-255-15</inkml:trace>
  <inkml:trace contextRef="#ctx0" brushRef="#br3" timeOffset="200456.55">30798 16830 465 0,'0'0'331'0,"0"0"-330"16,0 0 4 0,0 0 17-16,0 0-13 0,0 0 26 15,0-8-35-15,0 8 0 16,0 0 5-16,0 0 6 15,0 0 18-15,0 0-3 16,0 0-19-16,0 0-2 16,0 0-5-16,0 4-35 15,0 0-16-15,0 0-155 16,0-4-265-16</inkml:trace>
  <inkml:trace contextRef="#ctx0" brushRef="#br3" timeOffset="201586.29">31264 16856 693 0,'0'0'8'0,"0"0"-2"16,0 0-6-16,0 0 5 15,0 0 21-15,0 0-26 16,-7-4 0-16,5 4-6 0,0 0 7 16,2 0-1-1,0 0 24-15,0 0-18 0,0 0 26 16,0 0 1-16,-2 0-16 15,2 0 11-15,-2 0-28 16,2 0 0-16,-3 0-8 16,0 0 7-16,1 0-16 15,-2 0-55-15,-1 0-43 16,3 0 21-16,-4 0-154 16</inkml:trace>
  <inkml:trace contextRef="#ctx0" brushRef="#br3" timeOffset="201876.49">31264 16856 575 0</inkml:trace>
  <inkml:trace contextRef="#ctx0" brushRef="#br3" timeOffset="202763.14">31264 16856 575 0,'29'-14'285'0,"-29"10"-271"0,0 4 11 0,0 0-14 16,0 28 0-16,0 12-6 15,0 18 36-15,0 4-41 16,8 5 0-16,0 5 2 16,-4 4 1-16,-4-2-2 15,0-6-1-15,0-10 0 16,0-9-7-16,-6-22 10 15,-8-4-3-15,1-9 8 16,-6-10-8-16,7-4 17 0,-5 0 6 16,2-10-22-16,1-21 23 15,1-9-24-15,0-18 0 16,2-10 3-16,0-12-3 16,9-4 6-16,2-5-6 15,0 3 0-15,11 14-1 16,6 10 1-16,3 18-6 15,1 12 4-15,-2 14 2 16,8 6-2-16,0 8-14 16,0 4 4-16,-3 0-7 15,-4 0 16-15,-4 16-4 16,-10 8 5-16,-6 6-8 16,0 2-14-16,0-2-12 0,-4 2 27 15,-5-6-4-15,0-8 2 16,7-8 10-16,2-2-2 15,0-8 6-15,0 0-6 16,2 0-2-16,14-14 5 16,4-8 3-16,-2-4-3 15,-2-6 0-15,-3 2 10 16,0 2 10-16,-4 6-4 16,0 10-12-16,-5 2 5 15,0 6 27-15,-4 4-36 16,0 0-6-16,0 4 6 15,0 18 0-15,0 0 0 16,0 2 0-16,8-6 0 16,7-2-1-16,1-10 1 0,3-6 0 15,6 0 6-15,2 0-5 16,4-14 9-16,-2-4-10 16,-4-8 0-16,0-2-11 15,-10 2 11-15,-5-6-7 16,-2 1-1-16,-8 9-6 15,0 4 6-15,0 4 0 16,-12 10 8-16,-7 0-9 16,-4 4 9-16,3 0 0 15,3 0 13-15,5 14-9 16,12 7 3-16,0 1 2 16,16 6-9-16,17-2 34 0,9-2-33 15,-1 2 3-15,-6-4 22 16,-10 4-7-16,-12-4-8 15,-4-2-11-15,-7 0 0 16,-2 0 5-16,0-4-3 16,0-2-2-16,0-4 8 15,0-2-7-15,0-4 2 16,7-4-3-16,8 0 1 16,8 0 13-16,6 0-14 15,4 0-6-15,1-8-61 16,-1-10-96-16,-2 0-106 15</inkml:trace>
  <inkml:trace contextRef="#ctx0" brushRef="#br3" timeOffset="203896.17">32467 16812 902 0,'0'0'3'0,"0"0"27"16,0 0 29-16,91-117 6 16,-53 81-19-16,0-8 0 15,0 0-20-15,-5 4 23 16,-8 8-44-16,-8 10 17 16,-9 8 7-16,-6 10-25 15,-2 4 4-15,0 0-8 16,-2 0 2-16,-16 14-13 15,-3 8 11-15,6 4-4 16,9 2 0-16,6 2-2 16,0 6-1-16,0-4-14 15,10 2 16-15,5-2-11 16,4-1 16-16,-6-3 0 16,-4-6-3-16,-7-4 3 0,-2-4-6 15,0-2-1-15,-11-2 7 16,-11-2-3-16,-3-4 3 15,3-2 0-15,5 2 4 16,5-4-4-16,10 0 3 16,2 0-3-16,0 0 4 15,11 0 2-15,18-10-6 16,13-8-35-16,5-4 24 16,4-8-23-16,3 2 5 15,-6-8 9-15,-5 1 20 16,-9 11-9-16,-14 2 9 15,-11 8 0-15,-7 6 7 16,-2 4-3-16,0 4 9 0,-23 0-13 16,-10 4 5-16,-7 18-12 15,7 6 7-15,4 7 0 16,11-3 2-16,11-5-2 16,7-4 0-16,0-5-1 15,9-6 8-15,15-2-13 16,5-10 6-16,3 0 0 15,-3 0 8-15,0 0-5 16,-2-14 0-16,2 0-3 16,-3-4 5-16,2 0-5 15,-1 0 0-15,0 0 0 16,-2 5 1-16,0 4-1 0,-8 0 0 16,-3 5-3-1,-8 0 6-15,-4 3 13 0,-2 1-8 16,0-3 24-16,0 1 17 15,-2 2-29-15,-18 0-17 16,-6 0 6-16,-1 2-8 16,2 19 31-16,5 6-32 15,11-4 0-15,7 3 15 16,2-2-13-16,5-2 0 16,24-6-4-16,10 2 8 15,11-8-18-15,4-6 11 16,0-4-66-16,2 0-33 15,-6 0-76-15,-8-8-125 16</inkml:trace>
  <inkml:trace contextRef="#ctx0" brushRef="#br3" timeOffset="207443.34">26572 16481 233 0,'0'0'56'15,"0"0"6"-15,0 0-15 16,0 0 30-16,0 0-12 16,0 0-54-16,-38-62 65 15,35 54-37-15,1 2-27 16,2 2 65-16,0 4-16 15,0 0-14-15,0 0-27 16,0 0-15-16,0 0 25 0,-2 0-30 16,2 0 0-16,-5 0 15 15,-1 0-13-15,-5 18 8 16,-1 12 17-16,-1 12-26 16,5 6 23-16,2 10-24 15,2 4 0-15,2 1 20 16,2 1-17-16,0-2 1 15,0-8-4-15,0-2 2 16,0-2 6-16,0-10-8 16,0-4 0-16,0-1 7 15,0-7-6-15,0-2 5 16,0-4-6-16,0-4 5 16,0-4 4-16,0-6-9 0,0-4 0 15,0 2 4-15,0-2-4 16,0 0 0-16,0 0-1 15,0 2 2-15,0-6 1 16,0 0-2-16,0 4 0 16,0-4 2-16,0 0-2 15,0 4 0-15,0-4-1 16,2 4 7-16,8-4 0 16,0 4-6-16,8-2 0 15,6-2 18-15,8 0-15 16,6 0-2-16,4 0-1 15,7 0 3-15,2 0 3 16,3 4-6-16,2 4 0 0,0 2-3 16,1-2 3-16,5 2 0 15,0-2-4-15,4 0 10 16,1 2-4-16,-1-6-2 16,1 6 0-16,-2-6 0 15,1 4 1-15,-1 2-1 16,-3-6 0-16,-4 4 4 15,-4-6-8-15,-5 2 4 16,-5-4 0-16,-4 0 0 16,-3 0 0-16,-4 0 0 15,-4 0-5-15,-3 0 11 16,1 0-9-16,-5 0 3 0,3 0 0 16,0 0-1-1,-4 0 1-15,2 0 0 0,-3 0-4 16,-2 0 9-16,-5 0-6 15,-4 4 1-15,-5-4 0 16,-1 0 2-16,-3 0-2 16,0 0 0-16,0 0 7 15,0 0 4-15,0 0 39 16,2 0-45-16,2 0-2 16,6-10 10-16,-2-2-13 15,3-6 0-15,3-4-2 16,-3-6 9-16,-5-6-3 15,2-12-4-15,-4-6 0 16,-4-7 2-16,2-9-2 16,-2-4 0-16,0-6-3 0,0 6 7 15,0 10-4-15,0 3 0 16,0 15 0-16,0 6 7 16,0 12-6-16,0 4-1 15,0 8 10-15,0 2-9 16,0 6 12-16,0-2-13 15,0 4 0-15,0-2 9 16,0 2-9-16,0 0 0 16,0 0 4-16,0 0-2 15,0 4 22-15,0-4-24 16,0 2 0-16,0 2 16 16,0-4-14-16,0 0-2 0,0 4 1 15,0-4 6-15,0-2 1 16,-4 2-8-16,2-4 0 15,0-2-1-15,-4 6 1 16,2-4 0-16,0 4-2 16,-3 0 6-16,1-2-5 15,-6 2 1-15,-1 4 0 16,-7-4-7-16,-7 4 7 16,-9 0 0-16,-4 0-3 15,-9 0 7-15,-4 0-6 16,-12 4 2-16,-11 0-18 15,-13 0 14-15,-7-2-16 16,-6 2 5-16,-5-4 7 0,5 4-11 16,-4-4 12-16,2 0-6 15,4 0-4-15,0 0 13 16,9 0-13 0,4 0 12-16,4 0 4 0,5 0-16 15,2 0 14-15,7 0-18 16,0 0 3-16,7 0 10 15,8-8 3-15,9 2 5 16,12 2-3-16,13 0 3 16,2 2-1-16,5 2-40 15,9 0-78-15,-1 0-89 16,3 0-196-16</inkml:trace>
  <inkml:trace contextRef="#ctx0" brushRef="#br3" timeOffset="212695.65">25799 16196 585 0,'0'0'14'16,"0"0"1"-16,0 0-15 15,0 0 0-15,0 0 28 16,0 0 17-16,0 74-1 16,4-38 0-16,5 9-25 15,1 1 57-15,-2 4-49 16,0 6 11-16,1 6-1 0,-1 6-15 16,0-2 1-1,5 3 0-15,-1-3-21 16,-1-8 23-16,-3 0-25 0,-1-8 0 15,2-2 3-15,-2-8-1 16,-1 1 1-16,3-5-3 16,1-4 0-16,-4-2 8 15,0-8-8-15,-1-4 0 16,-1-8 6-16,-1-2-5 16,-1-4 4-16,-2-4-5 15,0 0 1-15,0 0 30 16,0 0-21-16,0 0 4 15,0 0 9-15,0 0-12 16,0 0 2-16,0 0-3 16,0 0-9-16,0 0 32 0,-9 0-33 15,-11 0 0-15,-2 0 5 16,-9-8-5-16,-5 4 4 16,-9 4-4-16,-8-6 2 15,-5 6-9-15,-4 0 7 16,-3 0 0-16,-7 0 1 15,-1 0-1-15,-3 0 0 16,-4 0-2-16,-2 0 5 16,-1 0-7-16,-1 6 4 15,3-2-1-15,2 0-3 16,0 0 5-16,4 2-2 16,-1 2-7-16,-5-4-8 0,1 0 6 15,0 2-2-15,2-6 11 16,0 0-1-16,3 0 4 15,-6 0-3-15,4 0 1 16,2 0 0-16,11 0 1 16,4 0-1-16,2 0 0 15,2 0 4-15,-3 0-4 16,1 0 0-16,-3 0-1 16,3 0 2-16,2 0-2 15,-2 4 1-15,7-4 0 16,4 0-1-16,6 0 1 15,2 0 0-15,8 0 0 16,0 0 5-16,7 0 2 0,-1 4-7 16,5-4 0-1,5 4-1-15,1-4 3 0,7 0-2 16,3 4 0-16,2-4 3 16,2 0 8-16,0 0-11 15,0 0 6-15,0 0 17 16,0 0-11-16,0 0 7 15,0-12-5-15,0-10-6 16,2-6 5-16,2-8-11 16,5-8-2-16,-3 0 21 15,2-6-20-15,0-9 1 16,-1-3-2-16,1-8 1 0,0-6 5 16,-2-5-6-1,1-9 0-15,-3 2 2 0,0 2-2 16,-1 10 0-16,2 10-2 15,1 11 5-15,1 7-3 16,-1 12 0-16,4 8 0 16,-4 12-2-16,-1 8 2 15,-1 2-2-15,-2 6 1 16,3-4 1-16,4 4-18 16,6-4 18-16,8 4 0 15,6 0-3-15,6 0 3 16,7 0-3-16,10 0 2 15,10 0 2-15,9 0 2 16,12 0-3-16,11 0 0 16,6 0 3-16,7 0-3 0,8-4 0 15,-1-2-1-15,-4 2 4 16,-6 0-7-16,-8-2 4 16,-5 2 0-16,0 0-1 15,1-4 1-15,-3 2 0 16,2-2 0-16,-3 2 2 15,-5 2-3-15,-2-4 1 16,-8 8 0-16,-7-4 0 16,-6 0 0-16,-10 2 0 15,-7 2-2-15,-7 0 7 16,-7 0-6-16,-5 0 1 16,-2 0 0-16,-1 0-1 0,-4 0 1 15,-1 0-1 1,-3 0 1-16,1 0 0 0,3 0 2 15,1 0-2-15,5 0 0 16,-6 0 0-16,1 0 0 16,-3 0 0-16,-3 0-1 15,1 0 4-15,-6 0-5 16,-2 0 2-16,1 0 0 16,-3 0 1-16,-3 0-1 15,2 0 0-15,-2 0-1 16,0 0 5-16,0 0-3 15,0 0-1-15,0 0 0 16,0 0 13-16,0 0-11 0,0 0-2 16,0 0 0-1,0 0 4-15,0 0-7 0,0 0 3 16,4 0 0-16,3 0 2 16,-3 0-2-16,5 0-4 15,-2 0 3-15,2 6 2 16,2 10-12-16,2 12 11 15,2 12 0-15,1 14-4 16,1 4 4-16,-5 4 0 16,-1 5 0-16,3-7-6 15,-5 2-17-15,-5-10-130 16,-4-20-316-16</inkml:trace>
  <inkml:trace contextRef="#ctx0" brushRef="#br3" timeOffset="213743.91">26952 16348 851 0,'0'0'66'0,"0"0"-52"15,0 0 21-15,0 0-29 16,0 0 69-16,129 121-6 15,-55-33-2-15,8 20-16 16,5 11-29-16,0 3-18 16,3-8 17-16,-3-10-21 0,0-9 0 15,-8-11 5-15,-10-12-5 16,-9-2 0-16,-15-11-14 16,-11-11-76-16,-12-16-5 15,-9-18-84-15,-8-14-152 16</inkml:trace>
  <inkml:trace contextRef="#ctx0" brushRef="#br3" timeOffset="214025.22">27973 16338 716 0,'0'0'141'16,"0"0"-132"-16,0 0-9 16,0 0 0-16,-136 55 8 15,78 7 49-15,-13 22-10 16,-12 14-28-16,-8 14-18 16,-3 5 23-16,5-7-24 15,6-7 0-15,6-13-3 16,8-10 1-16,1-12-20 15,11-12-70-15,2-14-127 16,7-16-192-16</inkml:trace>
  <inkml:trace contextRef="#ctx0" brushRef="#br3" timeOffset="-214271.25">23983 16190 518 0,'0'0'64'0,"0"0"-35"15,0 0 25-15,0 0 44 0,0 0-6 16,0 0-28-16,0 0 21 15,0 0-44-15,0-16-17 16,-5-4 21-16,0-10-14 16,-4-10 29-16,-1-10-45 15,-6-12-8-15,1-9 46 16,1-1-26-16,3-4 8 16,2-4-12-16,2 4-21 15,0 5 29-15,3 17-31 16,2 18 2-16,2 14 7 15,-2 12-9-15,2 6 0 16,0 4-1-16,-3 0-18 16,3 0 15-16,-4 0-68 0,-2 2-13 15,-4 18 62-15,-1-2-89 16,3 0-34-16,2 0-63 16,2-6-80-16</inkml:trace>
  <inkml:trace contextRef="#ctx0" brushRef="#br3" timeOffset="-213801.69">23875 15428 566 0,'0'0'77'0,"0"0"-58"15,0 0 0-15,0 0 48 16,0 0 13-16,0 0-43 15,10-26-31-15,-24 26 1 16,-11 16 6-16,-6 6-5 16,-2 10 33-16,-5 12 6 15,-2 1-27-15,2-5-1 16,6-4 6-16,9-10-21 16,7-8 34-16,7-8-17 15,5-6-8-15,2-4 21 16,2 0-32-16,0 0 7 15,0 0 14-15,17-18 16 16,7-16-12-16,6-8-27 0,-1-7 0 16,0 1 9-1,-5-2-4-15,-2 2-5 0,0 6 17 16,-3 12-13 0,-9 12 47-16,-3 8-27 0,-5 10-14 15,-2 0 6-15,4 0-16 16,6 14-22-16,7 14 21 15,6 14 2-15,6 4 4 16,6-2-5-16,13-2 0 16,6 2-2-16,12 1 2 15,1-9-88-15,-7-14-156 16,-20-18-453-16</inkml:trace>
  <inkml:trace contextRef="#ctx0" brushRef="#br3" timeOffset="-182259.19">24854 10565 324 0,'0'0'41'0,"0"0"18"16,0 0 17-16,0 0-28 15,0 0 34-15,0 0-45 16,0 0-24-16,-3 0 61 16,3 0-47-16,0 0 21 0,0 0 3 15,0 0-20 1,11-1-5-16,20-8-26 0,19 0 0 16,14 0 0-16,15 3 0 15,11 3 0 1,9-4 3-16,5 5-3 0,1-4 0 15,2 0-2-15,-3 0 2 16,0 0 4-16,-7-2-4 16,-14 2 0-16,-18 0 7 15,-19 4-2-15,-17 0-10 16,-13 2 5-16,-7-2 0 16,-5 2-1-16,0 0 3 15,3 0-2-15,2 0 29 16,0-2-25-16,6 2 19 15,-1 0-23-15,1 0 7 0,-1 0 2 16,-1 0-9-16,-1 0 0 16,-4 0 0-16,-1 0 3 15,-1 0-6-15,0 0 3 16,-2 0 0-16,0 6 5 16,-1 2-5-16,3 0 0 15,0 6 7-15,4 4-4 16,-3 11 4-16,1 7-7 15,-1 15 2-15,-5 12 33 16,-2 13-31-16,0 14-1 16,0 12 28-16,0 13-20 15,-11 13 5-15,5 12-16 16,1 5 4-16,3 1 19 16,2 1-23-16,0-7 0 0,0-1 19 15,0-5-12-15,0-8 8 16,0-1-9-16,0-7 0 15,0-2 18-15,0-2-24 16,0-1 0-16,0 5 9 16,0 3-9-16,2-8 3 15,-2-6-3-15,5-9 0 16,-3-5 11-16,0-2-11 16,0-2 0-16,-2-5 9 15,2-8-2-15,0-8-2 16,-2-1-5-16,7-4 0 15,0 0 11-15,0-3-11 16,-1-2 0-16,-2-4 5 0,3 0-3 16,5-5-2-16,1-5 0 15,1-4 0-15,-4-4 2 16,1-2-2-16,-3-4 0 16,-2 0 0-16,1-2 2 15,-3 2-2-15,-2-6 0 16,2 2 1-16,-2 1 1 15,2-5-2-15,-4-4-1 16,0 0 1-16,2 0 1 16,-2-8-1-16,2 2-2 15,0-6 2-15,-2 0 3 16,0 0-3-16,2-2 0 0,-2-4-3 16,0 4 4-16,0-2-1 15,0 2 0-15,2 0 3 16,-2-4-7-16,0 4 4 15,0-4 0-15,0 0 8 16,0 0-8-16,0 0 6 16,0 0 9-16,0 0-13 15,0 0 42-15,0 0-42 16,0 0 0-16,-8 0 15 16,-10 0-16-16,-5 0 0 15,-2 0-1-15,-1 0 2 16,-10 0-2-16,-10 0 0 15,-10-4 0-15,-11-4-1 0,-11 4 5 16,-11 2-4-16,-12-2 0 16,1 4 1-16,0 0-3 15,7 0 2-15,1 0-1 16,5 0-3-16,0 0 5 16,5 0-1-16,0 10 0 15,1 2 0-15,4-2 1 16,-6 4-1-16,-4 2-3 15,-4 2-1-15,-7-4 4 16,-2 0-1-16,0-2-3 16,-4 0 4-16,-2-2-5 15,-1-2 5-15,0-2 0 16,2 0-2-16,9 0 2 16,7 4-4-16,3-4 4 0,1 6 0 15,-2-4-4-15,0 6 4 16,0-5-2-16,1 4-7 15,-2-4 9-15,-3 2-7 16,0 0 5-16,-1-1 2 16,1-2-1-16,4 2 1 15,4-5 0-15,1 4-3 16,-7-1 3-16,-2-4 0 16,-5 0-1-16,2 2 4 15,5-2-15-15,4 0 12 16,5 0 0-16,4 2-3 0,3-2 3 15,3 2 0-15,6 2-1 16,-1 0 2-16,5 2-3 16,4 0 2-1,6-2 0-15,0 0 1 0,4 0-1 16,-1 2 0-16,3-2-3 16,1-2 7-16,-1 2-4 15,-2-6 0-15,0 2 0 16,-3 0 0-16,3 0 0 15,0 0 0-15,4 0-3 16,5-2 6-16,3 0-4 16,10 0 1-16,8-2 0 15,5 0-1-15,7 0 1 16,1 0 0-16,1 0-2 0,2 0 5 16,-5 0-1-16,-2 0-2 15,-5 0 0-15,-9 0-1 16,2 0 1-16,-4 0 0 15,-2 0-4-15,3 0 8 16,5 0-2-16,1 0-2 16,7-2 0-16,7 2 3 15,2-2-3-15,0 2-4 16,0-2 3-16,0 2-67 16,0 0-58-16,6 2-97 15,10 10-39-15,-3-8-374 16</inkml:trace>
  <inkml:trace contextRef="#ctx0" brushRef="#br3" timeOffset="-180106.52">21988 11287 205 0,'0'0'62'16,"0"0"10"-16,0 0 17 16,0 0-65-16,0 0 60 15,0 0-21-15,0 0-52 16,0-30 48-16,0 26 3 0,0 2 3 16,0-2 17-16,0 2-30 15,0 0 0-15,0 0-13 16,0 2-25-16,0 0 41 15,0 0-52-15,0 0-3 16,0 0 0-16,0 10-9 16,0 20 7-16,0 14 0 15,0 4 4-15,0 5 3 16,0-1-5-16,2-2 0 16,3-6 0-16,-3-8 1 15,0-4-2-15,0-10-15 16,4-4-85-16,-4-5-24 0,2-10-114 15,0-3-231 1</inkml:trace>
  <inkml:trace contextRef="#ctx0" brushRef="#br3" timeOffset="-179559.81">22285 11386 381 0,'0'0'164'16,"0"0"-98"-16,0 0-8 15,0 0 26-15,0 0-13 0,0 0-44 16,19-68 16 0,-19 55-12-16,0 4-8 0,0-2 14 15,-4 5-33-15,-9 2 36 16,-5 2-40-16,-2 2 0 15,-4 0 5-15,1 0-2 16,3 2-3-16,5 12 0 16,1 2 6-16,5 2-8 15,7 1 2-15,2-3-16 16,0-2 7-16,15-4-3 16,8-5-9-16,-1-2 19 15,3-3 4-15,-6 0-7 16,-3 0 5-16,-3 0 0 15,-3-8 0-15,-6-5 1 0,1 4-1 16,-1-1 12-16,-4 3-5 16,2 1 43-16,-2 5-48 15,2-2 5-15,-2 3 1 16,2 0-8-16,-2 0-4 16,3 9-3-16,-1 13 7 15,3 4-6-15,-3 2 6 16,3 2 0-16,-5 0 0 15,4 0 0-15,-4-2 0 16,0-2-3-16,2-2 6 16,0-4-12-16,0-2-39 15,0-2-83-15,-2-6-99 16</inkml:trace>
  <inkml:trace contextRef="#ctx0" brushRef="#br3" timeOffset="-178824.86">22570 11305 659 0,'0'0'96'15,"0"0"9"-15,0 0 8 0,0 0-68 16,0 0-25-16,0 0-20 15,0 0 6-15,-12-2-18 16,10 13 12-16,0-2 0 16,2-3 5-16,0 2-1 15,0-3-4-15,0-1 19 16,7 1-15-16,8-1 33 16,4 1-18-16,0 0-17 15,4-1 34-15,1 3-34 16,1 0-2-16,-1 2 7 15,-2-1-3-15,1 0 5 16,-6 0-9-16,-3-1 0 16,-5 4 1-16,-5-3-1 0,-4 4 0 15,0 0 0-15,0 2 4 16,0 4 1-16,-15-2-5 16,-10 2 0-16,-2-4-4 15,-2-2 4-15,0-2-9 16,2-2 6-16,2-2-29 15,2-4-6-15,0-2-45 16,8 0-75-16,6-10 5 16,9-16-30-16,0-4-155 15</inkml:trace>
  <inkml:trace contextRef="#ctx0" brushRef="#br3" timeOffset="-178674">22552 11418 139 0,'0'0'225'16,"0"0"-77"-16,0 0 10 0,16-104-55 15,-8 87 2-15,3 3-44 16,1 2-2-16,3 1-19 15,3 2-40-15,3 3 7 16,0 0-1-16,6 4-6 16,0 2-5-16,2 0-13 15,0 0-105-15,0 0-86 16,-4 0-45-16</inkml:trace>
  <inkml:trace contextRef="#ctx0" brushRef="#br3" timeOffset="-178461.6">22977 11241 573 0,'0'0'160'0,"0"0"-54"16,0 0 12-16,0 0-43 15,0 0-49-15,0 0 7 16,100 10-30-16,-73 10 20 16,-2 2-23-16,-2 0 0 15,-8 2-5-15,1-2 5 16,-5-4-47-16,-3 1-38 15,2-9-35-15,-2-4-13 16,-1-6-83-16</inkml:trace>
  <inkml:trace contextRef="#ctx0" brushRef="#br3" timeOffset="-178223.38">23189 11155 594 0,'0'0'105'0,"0"0"-27"16,0 0-36-16,0 0-42 16,0 0 7-16,0 0 7 15,-2 72-7-15,-7-36 1 16,-2 4 29-16,-7 3-32 16,-2-2-3-16,2-5 15 15,3-3-17-15,2-7 1 16,1-4-1-16,6 0-20 15,-1-6-22-15,7-4-146 0,0-8-246 16</inkml:trace>
  <inkml:trace contextRef="#ctx0" brushRef="#br3" timeOffset="-177988.26">23553 11189 721 0,'0'0'114'16,"0"0"-83"-16,0 0-23 15,0 0-3-15,0 0 40 16,0 0-45-16,4 92 0 0,-8-59 7 16,-6-1-7-1,4-2-10-15,3-6-36 0,1-6-107 16,2-6-1-16,0-10-239 15</inkml:trace>
  <inkml:trace contextRef="#ctx0" brushRef="#br3" timeOffset="-177640.37">23686 11241 689 0,'0'0'136'16,"0"0"-14"-16,0 0-90 0,0 0-25 15,0 0-7 1,0 0 3-16,0 74-3 0,0-42 0 16,0-1 0-16,2-8 0 15,7-6 0-15,-2-5 0 16,4-6 13-16,2-6-12 16,3 0 10-16,-1 0 7 15,3-10-18-15,3-8 30 16,-8-3-30-16,-3-1 0 15,-2 0 14-15,-8 0-11 16,0 1 12-16,0 2-10 16,-12 5 0-16,-5 2 17 15,-3 2-22-15,-1 4 0 16,4 4 2-16,1 2-2 16,3 0-38-16,0 0-94 0,3 2-139 15,6 0-232-15</inkml:trace>
  <inkml:trace contextRef="#ctx0" brushRef="#br3" timeOffset="-177054.31">24074 10975 587 0,'0'0'78'0,"0"0"37"16,0 0-21-16,0 0 27 15,0 0-44-15,0 0-44 16,-22-43 13-16,32 39-46 15,4 1 0-15,-3 0-2 16,-5 2 6-16,2-2-5 16,-6 3 1-16,-2 0 0 15,0 0-3-15,0 0 3 16,2 0 0-16,0 0-1 0,3 7 8 16,-3 3 7-1,2 1-14-15,1 4 0 0,1-1 4 16,-1 4-3-16,-3 0-1 15,1-3 0-15,-3 2 7 16,2-5-7-16,-2-4 0 16,0-2 0-16,0-4 2 15,0-2-2-15,4 0 0 16,0 0-2-16,10 0 9 16,6 0 31-16,7 0-38 15,6 0 1-15,0-4 14 16,1-6-15-16,2-3 0 15,-5-1-2-15,-3 5 7 16,-3-1-16-16,-7 3 11 0,-9 6-78 16,-5 1 5-1,-4 0-133-15,0 0-41 0,-2 0-161 16</inkml:trace>
  <inkml:trace contextRef="#ctx0" brushRef="#br3" timeOffset="-176621.56">23838 11003 531 0,'0'0'118'0,"0"0"-31"0,0 0 31 16,0 0 6-16,0 0-58 16,0 0-40-16,0-27-25 15,4 27 12-15,2 14-9 16,4 4-4-16,3 4 0 16,-2 1 1-16,3-3-1 15,-1 2-5-15,-2-2-37 16,-2-8-220-16,-5-4-518 15</inkml:trace>
  <inkml:trace contextRef="#ctx0" brushRef="#br3" timeOffset="-175672.65">21890 12071 515 0,'0'0'70'0,"0"0"12"16,0 0-23-16,0 0 18 15,0 0 40-15,0 0-70 16,-45 0 21-16,66-2-68 15,33-6 12-15,35-4 16 16,42-6-2-16,40-3-2 16,34-12-24-16,27-1 3 15,14-4 9-15,1-2-9 16,-16 4-3-16,-17 1 18 16,-20 3-8-16,-29 3 8 15,-27 0-14-15,-35 7 2 0,-39 4 29 16,-28 8-35-16,-21 2 0 15,-13 6 12-15,-2 0-1 16,0 0 0-16,0 2-11 16,-6 0-28-16,-26 8 24 15,-9 16-100-15,-13 0-98 16,-4 1-93-16</inkml:trace>
  <inkml:trace contextRef="#ctx0" brushRef="#br3" timeOffset="-174094.56">22321 12504 342 0,'0'0'152'0,"0"0"-67"16,0 0-8-16,0 0 35 15,0 0-49-15,0 0 30 16,0 0-53-16,-3-56-32 15,3 56 52-15,0 0-50 16,0 0-4-16,0 0-6 16,0 10 2-16,0 18-10 15,0 8 8-15,-2 7 0 16,0-1 5-16,2 0-5 16,0-4 0-16,0-2-4 15,0-6 12-15,11-5-16 16,0-6-4-16,3-7-119 0,-2-6-55 15,5-6-177 1</inkml:trace>
  <inkml:trace contextRef="#ctx0" brushRef="#br3" timeOffset="-173700.02">22595 12436 594 0,'0'0'37'16,"0"0"-2"-16,0 0 25 16,0 0-3-16,0 0 5 15,0 0-60-15,-2 35 51 0,-6 1-43 16,4 5 18 0,4 4-4-16,0-3-8 0,0-2 4 15,0-8-20-15,16-6 0 16,-1-6 15-16,1-6-10 15,-1-6-5-15,1-8 15 16,-3 0-7-16,-1 0 19 16,-1-4-26-16,-5-14 4 15,-2-6 30-15,-1 0-32 16,-3 0 2-16,0 4 8 16,-5 6-12-16,-8 6 3 15,2 6-4-15,-2 2 0 16,-3 0-20-16,3 6-10 15,0 12-25-15,5 2-1 0,6-2-50 16,2-2-111 0,0-4-179-16</inkml:trace>
  <inkml:trace contextRef="#ctx0" brushRef="#br3" timeOffset="-172974.13">23114 12316 732 0,'0'0'104'0,"0"0"-37"15,0 0-24-15,0 0-38 16,0 0 0-16,0 0 42 16,-89 138-46-16,66-71-1 15,3 1 23-15,7 0-6 0,6-10 8 16,7-10-25-16,0-10 0 16,18-11 13-16,9-12-11 15,4-4-2-15,-2-7 18 16,2-4-7-16,-2 0 9 15,-4-12-20-15,-8-11 3 16,-5-3 12-16,-10-4-15 16,-2 0 0-16,0 2 16 15,-5 4-16-15,-11 8 6 16,-6 6-6-16,-2 6 2 16,-3 4-7-16,0 0 5 15,-2 0-6-15,5 18 3 16,1 4-53-16,8 0-11 15,9 2-64-15,6-6-76 0,0-6 5 16</inkml:trace>
  <inkml:trace contextRef="#ctx0" brushRef="#br3" timeOffset="-172527.6">23541 12436 684 0,'0'0'91'0,"0"0"14"15,0 0-31 1,0 0-48-16,0 0 22 0,0 0-48 16,-26 12 0-16,8 19 10 15,2 6-5-15,1 6 9 16,2 1-10-16,5 2 2 15,6-8 13-15,2-2-19 16,0-8 0-16,16-6 5 16,9-4-3-16,3-10 4 15,1-2-5-15,2-6 3 16,0 0 19-16,-4 0-23 16,-6-14 0-16,-6-4 7 15,-6-4-1-15,-9-4 0 16,0 2-6-16,0 4 8 0,-4 4 22 15,-14 6-30 1,-7 6 0-16,-2 4 12 0,0 0-12 16,-1 0 0-16,6 18-3 15,1 4-20-15,8 4-2 16,7-2-87-16,6-2-91 16,0-10-107-16</inkml:trace>
  <inkml:trace contextRef="#ctx0" brushRef="#br3" timeOffset="-172145.98">23973 12352 752 0,'0'0'112'0,"0"0"-26"16,0 0 30-16,0 0-75 15,0 0-5-15,0 0-3 16,-42 2-32-16,20 42 2 16,6 6-3-16,3 10 1 15,6 3 2-15,7-5-3 16,0-12 0-16,7-10 2 16,24-12 1-16,7-10-3 15,4-8 0-15,6-6 6 16,-6 0 9-16,-5-12-15 15,-6-12 0-15,-8-4 11 0,-12-2-6 16,-11 2-5-16,0 2 0 16,-2 6 4-16,-27 12-12 15,-7 8 8-15,-8 0-19 16,-8 20 11-16,1 14-94 16,5 2-86-16,3-2-284 15</inkml:trace>
  <inkml:trace contextRef="#ctx0" brushRef="#br3" timeOffset="-150999.5">21721 13890 199 0,'0'0'0'0,"0"0"0"16,0 0 11-16,0 0-11 16,0 0 12-16,0 0 37 15,0 0-8-15,-15 0-11 0,15-2 38 16,0-2-49-16,0 0 19 16,0 2-22-16,0 2-16 15,0 0-4-15,0 0-46 16,0-2-132-16</inkml:trace>
  <inkml:trace contextRef="#ctx0" brushRef="#br3" timeOffset="-150678.53">21721 13890 385 0</inkml:trace>
  <inkml:trace contextRef="#ctx0" brushRef="#br3" timeOffset="-150453.49">21721 13890 385 0,'-53'-132'104'0,"53"126"-53"0,0 0 11 0,0 0-18 0,0 0-4 0,0 2 27 16,0 1-23-16,0 2 25 15,0 1-49-15,0 0 5 16,0 0 5-16,0 1-30 16,0 24 4-16,0 13 5 15,0 12 4-15,0 4 26 16,0 0-39-16,0-4 0 16,0-4 7-16,0-7-4 0,0-3-2 15,0-10-1-15,0-4 0 16,2-4-9-16,-2-4 9 15,0-4-65-15,0-2-5 16,2-8-74-16,-2 0-2 16,2-6-16-16</inkml:trace>
  <inkml:trace contextRef="#ctx0" brushRef="#br3" timeOffset="-150034.18">21839 13852 311 0,'0'0'39'0,"0"0"48"16,0 0-6-16,0 0-48 16,0 0 46-16,0 0-43 15,31-66 7-15,-27 54 40 16,4 0-37-16,-4 2-12 15,0-2 11-15,1 4 7 16,-5 2-9-16,0 6 4 16,0-4-37-16,0 4 53 15,0 0-50-15,0 0-13 16,0 0 6-16,0 0-6 16,0 16-14-16,2 16 7 15,0 12 7-15,0 6 5 0,3-2-5 16,2 2 0-1,-3-10 2-15,1 1 0 0,-1-9-1 16,2-5-1-16,-1 0 0 16,-1-5-19-16,1-6-4 15,0-2-73-15,1-6-46 16,3-8-79-16,3 0-234 16</inkml:trace>
  <inkml:trace contextRef="#ctx0" brushRef="#br3" timeOffset="-148706.9">22458 14105 760 0,'0'0'133'0,"0"0"4"16,0 0-69-16,0 0 1 15,0 0-14-15,0 0-12 16,-21-18-43-16,21 18-27 15,0 0 26-15,2 0-97 16,11 0-46-16,0 0-75 16,3 0-327-16</inkml:trace>
  <inkml:trace contextRef="#ctx0" brushRef="#br3" timeOffset="-148108.65">22951 13894 663 0,'0'0'165'16,"0"0"-50"-16,0 0-21 15,0 0-48-15,0 0 24 16,0 0-43-16,16-60-21 16,13 46-6-16,8-4 0 15,7 0 13-15,2 4-13 16,-7 0 13-16,-3 6-9 16,-9 4 4-16,-7 4 1 15,-3 0-9-15,0 0 0 16,-2 16-13-16,-6 14 13 0,-2 10-5 15,-5 10 2-15,-2 10 6 16,0 2-1-16,0-3-2 16,-7-9 0-16,3-8 0 15,2-6 0-15,-1-4 0 16,1-8-4-16,-1-4 3 16,1-4-3-16,0-4-72 15,-2-2-4-15,-3-4-2 16,3-4-85-16,0-2-37 15,1 0-163-15</inkml:trace>
  <inkml:trace contextRef="#ctx0" brushRef="#br3" timeOffset="-147817.72">23147 14179 560 0,'0'0'180'16,"0"0"-64"-16,0 0 2 15,0 0-59-15,0 0-14 16,0 0-45-16,-5-18 9 16,32 16 2-16,6-4-11 15,6 0 0-15,1 0-4 16,2-6 11-16,3-2-10 16,1 0 3-16,1-3 0 15,-3 4 13-15,-6 3-13 0,-11 0 0 16,-9 6-7-16,-9 0 16 15,-7 4-18-15,-2 0-25 16,0 0-95-16,0 0-3 16,-17 0-126-16,-6 0-194 15</inkml:trace>
  <inkml:trace contextRef="#ctx0" brushRef="#br3" timeOffset="-146655.15">24091 13878 702 0,'0'0'79'16,"0"0"15"-16,0 0-33 15,0 0-61-15,0 0 2 16,0 0 30-16,74 40-25 0,-38 4 1 15,-5-2 1-15,-2 2-9 16,-4-1 2-16,-4-7-2 16,0-8-14-16,-3-6 5 15,-5-10-65-15,-2-2-48 16,-4-10-10-16,-5 0-85 16</inkml:trace>
  <inkml:trace contextRef="#ctx0" brushRef="#br3" timeOffset="-146412.29">24370 13836 630 0,'0'0'126'0,"0"0"-13"0,0 0-50 16,0 0-50-16,0 0-1 15,0 0 5-15,-63 72-13 16,39-18-4-16,2 0 14 15,0-1-13-15,1-3 4 16,4-10-5-16,-1-8 0 16,3-6-1-16,-1-4 1 15,0-2-23-15,3-4-25 16,2-4-80-16,9-8-34 0,2-4-162 16</inkml:trace>
  <inkml:trace contextRef="#ctx0" brushRef="#br3" timeOffset="-146117.95">24849 13806 606 0,'0'0'43'0,"0"0"42"16,0 0 32-16,0 0-44 15,0 0-14-15,0 0-59 16,9 8 8-16,-11 26 36 16,-5 8-27-16,1 2-12 15,2 1 14-15,0-3-17 16,4-6 2-16,0-4-4 0,0-6-14 16,0-4 12-16,0 0-85 15,0-12-53-15,0-8-69 16,6-2-197-16</inkml:trace>
  <inkml:trace contextRef="#ctx0" brushRef="#br3" timeOffset="-145748.9">25014 13852 596 0,'0'0'154'0,"0"0"-42"0,0 0-33 15,0 0-36 1,0 0-43-16,0 0-4 0,2 54-1 15,0-8 10-15,2 0 8 16,4-1-13-16,3-9 0 16,3-8 9-16,5-6-8 15,6-8 2-15,2-6-2 16,2-8 1-16,4 0 44 16,-2-4-46-16,0-18 0 15,-6-2 15-15,-6-8-15 16,-2-3 2-16,-11-5-2 15,-6-2 4-15,0 4 16 16,-4 2-14-16,-19 4-3 16,-8 10 36-16,-7 4-35 15,-2 2-4-15,-2 8 0 0,2 8 4 16,6 0-22 0,3 0-17-16,11 12-70 0,9 6-11 15,11-2-98-15,0-6-164 16</inkml:trace>
  <inkml:trace contextRef="#ctx0" brushRef="#br3" timeOffset="-145090.78">25573 13465 656 0,'0'0'104'15,"0"0"-35"-15,0 0-30 16,0 0 26-16,0 0 3 16,36-102-27-16,-36 86-41 0,0 0 10 15,-3-3-6-15,-12 8-4 16,-5 1 0-16,-7 8 6 16,-1 2-6-16,-9 0 0 15,2 8-2-15,4 14 10 16,2 2-3-16,7 6-5 15,10-2 0-15,8-2-2 16,4-4 2-16,0-4-5 16,11-6 1-16,11-6 4 15,7-2-6-15,-2-4 6 16,2 0 0-16,-2 0 2 16,-5-12-2-16,0 0 0 15,-4 0 0-15,-7 4 8 16,-4 4 8-16,-5 2-15 15,-2 2-1-15,0 0 23 0,0 0-23 16,2 22 0-16,-2 12-4 16,0 10 11-16,0 6 41 15,0 5-48-15,0-3 1 16,0-6 13-16,0-6-14 16,3-8 0-16,2-6-1 15,-3-2 4-15,-2-10-8 16,0 0 5-16,0-2-75 15,0 0 11-15,0-4-161 16,-7-8-113-16</inkml:trace>
  <inkml:trace contextRef="#ctx0" brushRef="#br3" timeOffset="-139285.72">21340 13655 375 0,'0'0'44'0,"0"0"-44"0,0 0 0 15,0 0 5-15,0 0 33 16,0 0 8-16,0 0 8 16,0 0-46-16,20-109 35 15,-17 92-10-15,-3 3 0 16,0 2 32-16,0 2-22 16,0 2-16-16,0 4-21 15,0 2 4-15,0 0 56 16,0 2-61-16,0 0-5 15,0 0 7-15,0 0-7 16,0 0 17-16,0 0-17 16,0 0 0-16,0 0-9 0,2 22 9 15,2 20 0 1,0 21 12-16,-1 17 6 16,-1 16-4-16,2 8-11 0,-2 5 5 15,-2-1 6-15,0-8-14 16,0-8 0-16,0-8 4 15,0-11-4-15,0-11 5 16,0-14-5-16,0-10 0 16,0-10-8-16,0-14 8 15,0-8-50-15,0-6-39 16,0-6-57-16,0-34 52 16</inkml:trace>
  <inkml:trace contextRef="#ctx0" brushRef="#br3" timeOffset="-136552.6">21442 13477 266 0,'0'0'81'15,"0"0"-14"-15,0 0-21 16,0 0 7-16,0 0-37 15,0 0 23-15,-15-20 34 16,13 20-42-16,2-2 4 16,0 2 29-16,0 0-42 0,0-2 3 15,0 2-25 1,0 0 10-16,19 0 1 0,13 0-6 16,8-2-1-16,9 0 20 15,7 0-23-15,10-2 12 16,6 0-3-16,8 0-7 15,1-2 27-15,2 2-30 16,5-2 0-16,3-2 12 16,0 0-11-16,-2 2 7 15,-6-2-8-15,-5 2 2 16,-2 0-5-16,-1-4 3 16,2 0 0-16,-2-2 4 15,-1 0-1-15,-3 2 10 16,-4-1 5-16,-3 6-15 0,-4-1 32 15,3 2-35 1,-1 1 0-16,0 2 10 0,1-1-7 16,-3-2-2-16,2-3-2 15,-4-1 5-15,1 1 2 16,-4 0-6-16,6 0 0 16,1-1 18-16,2 1-14 15,5 1 0-15,0 1-4 16,5-4 0-16,2 4 11 15,-2-8-11-15,-1 4 0 16,-4 0 5-16,3 0 1 16,-1 0-7-16,-5 1 1 15,-3 2 0-15,-1 0 2 0,-4 0-2 16,0-2 0 0,0 2 1-16,5 0 2 0,3-2-2 15,3 2-1-15,7-2 3 16,-3 4-1-16,-4 2-2 15,-4 2 0-15,-9 0 4 16,-5 0-4-16,-2 0-2 16,0-2 2-16,-3-2 0 15,4 0 4-15,-5 0-4 16,-1-2 0-16,0 0 2 16,-1-2-2-16,1 2 0 15,-3 0-1-15,-3 0 5 0,-7 4 10 16,-4 0-14-1,-8 0 0-15,-3 2 1 0,-5-4 1 16,-2 2-2-16,-2 2 0 16,-3 0 0-16,-4 0 8 15,3 0-5-15,1-4-3 16,2 4 19-16,1-2-11 16,2 0 6-16,-4 2-14 15,-3 0 6-15,0 0 4 16,-2 0-10-16,0 0 0 15,0 0 16-15,0 0-13 16,0 0 3-16,0 0-6 16,0 0 4-16,0 0 4 15,0 0-8-15,0 0-3 0,0 0-4 16,0 0 7-16,0 2-8 16,0 16 1-16,0 12 7 15,0 12-1-15,0 4 1 16,0 11 0-16,0 3 1 15,0 3-1-15,0 4 0 16,0 1 0-16,4 0 2 16,3-1-3-16,2-3 1 15,-2-6 0-15,-1-4 0 16,-1-4 1-16,-1-2-1 16,-4-4 0-16,0-8 2 0,2 0-4 15,1-4 2 1,-1-1 0-16,1-8 0 0,1-1 0 15,-2-4 0-15,0-3-1 16,0-7 2-16,-2-2-1 16,3-2 0-16,-3-4 0 15,0 2 4-15,0-2-4 16,0 0 0-16,0 0-5 16,0 0 13-16,0 0-11 15,0 0 3-15,0 0 0 16,0 0 6-16,0 0-6 15,0 0-1-15,0 0 1 16,0 0 0-16,0 0 1 0,0 0-1 16,0 0 0-1,0 0 13-15,0 0-13 0,0 0 3 16,-9 0-3 0,-9 0 13-16,-9 0-9 0,-4 0-4 15,-5 0 0-15,-6 0 1 16,-5 0-1-16,-4 0-1 15,0 0-1-15,-3 4 4 16,6-2-12-16,5 4 10 16,3 0-4-16,4 0-8 15,3 2 12-15,4-2-10 16,-2 2 1-16,2 0 7 16,-2 0-19-16,-5 0 16 15,-3 0-7-15,-5-2-1 16,-5-2 13-16,-11 2-5 15,-3-2 3-15,-3 0 4 0,1 0-11 16,1-2 9-16,3 0 0 16,1 2 0-16,4 2 0 15,6-2 0-15,-2 2-3 16,1 0 8-16,-4 2-5 16,-1 0 0-16,-2 0 0 15,-2 0-7-15,-3 1 7 16,1-2-5-16,-3 1 2 15,-3 0 3-15,-4-2-12 16,-2 1 12-16,0-2 0 16,3-1-12-16,2 2 12 15,5 1-2-15,-1-2 2 16,1 4 0-16,-6 1-4 0,1-1 4 16,0 4 0-16,3-5 2 15,-1 2-2-15,2-2 0 16,0 2-3-16,3-5 8 15,-1 2-9-15,1 3 4 16,0-6 0-16,1 4 6 16,3 2-6-16,-2-4 0 15,5 2-4-15,-3 0 8 16,0 2-8-16,0 0 4 16,-2 2 0-16,0-4 5 0,-3 2-5 15,1 0 0 1,-3-2-5-16,5 2 12 0,0-2-14 15,2 0 7 1,6-2 0-16,0 6-1 0,2-4 1 16,2 6 0-16,-2-2-3 15,1-2 11-15,3 4-12 16,1-4 4-16,5 2 0 16,2-8 2-16,5 5-2 15,6-4 0-15,4-1-8 16,4-2 19-16,3 1-14 15,3-2 3-15,-1 3 0 16,5 0-3-16,5 0 3 16,0-4 0-16,2 0 0 15,-4 0 6-15,4 0-6 0,2 0 0 16,-4 2 0 0,0-2-1-16,-5 0 1 0,1 3 0 15,2-3-4-15,0 1 8 16,1-1-3-16,3 0-1 15,0 0 0-15,2 0 3 16,0 0 1-16,0 0-4 16,0 0 13-16,0 0-13 15,0 0 29-15,0 0-28 16,0 0 2-16,0 0 34 16,0 0-33-16,0 0 9 15,0 0 11-15,0-6-14 16,0-10 10-16,0-12-20 0,4-12 0 15,5-4 0-15,3 0 0 16,-6 0-3-16,-2 6-21 16,1-2-89-16,-3 4-24 15,-2 1-204-15</inkml:trace>
  <inkml:trace contextRef="#ctx0" brushRef="#br3" timeOffset="-131116.62">24621 14820 572 0,'0'0'128'0,"0"0"-45"16,0 0-1-16,0 0 6 16,0 0-14-16,0 0-30 0,-6-63 4 15,20 32-32 1,5-5 0-16,4-2 5 0,4 0-18 16,0-2 38-16,-3 0-41 15,-2 4 0-15,-6 10 6 16,-7 4-3-16,-7 8-1 15,-2 5-2-15,0 5 0 16,0 4-1-16,0 0 1 16,-7 0-18-16,-13 0 17 15,-4 7-13-15,2 7 8 16,5 0 1-16,11 4 5 16,6 0-18-16,0 4 18 15,2 0-12-15,21 2 8 16,6 0 3-16,-2 0-4 0,-1 0 0 15,-8-2-19-15,-6 0 14 16,-10 0-19-16,-2-2 8 16,0-1 16-16,-10-4-15 15,-7 1 12-15,-1-3 7 16,2-6 1-16,7 0 0 16,2-6 0-16,5-1 0 15,2 0 5-15,0 0-3 16,0 0 6-16,7 0-8 15,15-14 4-15,9-12-10 16,3-6 6-16,-3-2-17 16,0-6 4-16,-6 2-5 15,-3 4 12-15,-9 6 3 0,-4 10 3 16,-7 2 2 0,-2 10-2-16,0 2 0 0,0 4 27 15,0 0-23-15,-9 8-4 16,-11 16-6-16,3 10 6 15,1 6 11-15,9-2-11 16,7 0 0-16,0-8 4 16,0-7-4-16,14-8 0 15,8-7 0-15,7-8 4 16,2 0 4-16,8-5-8 16,-2-20 0-16,1-9-2 15,-3 0 2-15,1-6 0 0,-3 4 0 16,-2 8 4-16,-6 6-7 15,-4 6 3-15,-11 8 0 16,-3 2 2-16,-5 6-2 16,-2 0 0-16,0 0-1 15,0 0 1-15,0 0-16 16,0 0 12-16,0 0 4 16,0 0-3-16,0 0 3 15,0 0-5-15,0 0 5 16,-15 14 0-16,-8 8 31 15,2 4-22-15,0 4-3 16,3 2 22-16,9 0-16 16,5-4-3-16,4-6-9 15,0-4 7-15,13-6-1 16,16-3-6-16,7-9 0 0,4 0 2 16,5 0-2-1,2-5-35-15,-5-11-34 0,-5 2-72 16,-5 0-41-16,-12-4-232 15</inkml:trace>
  <inkml:trace contextRef="#ctx0" brushRef="#br3" timeOffset="-130087.7">20714 11805 458 0,'0'0'134'15,"0"0"-89"-15,0 0 57 16,0 0-13-16,0 0-7 16,0 0 52-16,0-93-61 0,0 85-34 15,0 4 15 1,0 4-11-16,0 0-16 0,0 0-27 15,0 0 2-15,-7 29-10 16,-10 21-3-16,-6 20 11 16,0 14 20-1,0 4-20-15,9-5 0 0,9-15-6 16,5-16 14-16,0-12-9 16,21-12 1-16,6-6 0 15,10-8-3-15,5-8 3 16,6-6-21-16,-4 0-42 15,-4-6-66-15,-14-18-57 16,-10-2-116-16</inkml:trace>
  <inkml:trace contextRef="#ctx0" brushRef="#br3" timeOffset="-129911.51">20600 12046 634 0,'0'0'141'0,"0"0"-102"15,0 0 9-15,0 0-30 16,0 0 5-16,0 0 57 16,29-25-66-16,20 15 6 15,7-2-19-15,2 2-1 16,-7 6-83-16,-11 2-136 16,-9 0-146-16</inkml:trace>
  <inkml:trace contextRef="#ctx0" brushRef="#br3" timeOffset="-129748.99">21082 12003 675 0,'0'0'82'0,"0"0"-77"16,0 0 5-16,117-26-10 15,-90 26-5-15,-11 0-102 16,-14 4-157-16</inkml:trace>
  <inkml:trace contextRef="#ctx0" brushRef="#br3" timeOffset="-129602.49">21072 12186 508 0,'0'0'142'0,"0"0"-118"0,0 0 66 16,0 0-63-16,0 0 46 15,0 0-12-15,137-22-55 16,-84 9-6-16,-6 6-61 15,-12 0-80-15,-14 3-181 16</inkml:trace>
  <inkml:trace contextRef="#ctx0" brushRef="#br3" timeOffset="-88112.51">24907 10519 516 0,'0'0'65'0,"0"0"-8"15,0 0-21-15,0 0 54 16,0 0-52-16,0 0 0 15,0 0 35-15,0 0-54 16,0-4 0-16,-9 0 3 0,-2 0-10 16,-4 2 13-16,-6 0-25 15,-5 0 0-15,-6 0 0 16,-3 0 7-16,-7 0-9 16,-3 0 2-16,-7 0 0 15,-3 0 2-15,-3 0-2 16,-6 2 0-16,-4-2 2 15,-3 0-1-15,-8-2-1 16,-6 2 0-16,-5-4 2 16,-3 4-2-16,-1-2 0 15,3 0 0-15,0 4-1 16,-5 0 1-16,4 0 0 16,-3 0 0-16,6 0 5 0,-1 0-5 15,1 0 0-15,2 0 0 16,-7 0 2-16,3 0-2 15,0 0 0-15,1 0 0 16,3 0 2-16,1 0-4 16,-3 0 2-16,2 0 0 15,0 0 3-15,7 0-3 16,2 0-1-16,7 0 0 16,4 0 2-16,0 0-3 15,-2 8 2-15,-2 2 0 16,-1 2-1-16,3 0 1 15,2-2 0-15,1 1-1 16,-1-2 3-16,0 0-4 0,-3-1 2 16,4-1 0-1,1-3 0-15,3 3 0 0,2-4 0 16,2 1 0-16,7 3 4 16,2-2-7-16,1 1 3 15,2 2 0-15,-1 1 0 16,3-1 0-16,2-2 0 15,3-1-1-15,-1-1 6 16,3 3-8-16,-1-3 3 16,1 2 0-16,4-2 1 15,0 0-1-15,2-2 0 16,-1 2-8-16,1-2 17 0,2 4-13 16,2-2 4-1,2 2 0-15,-2 0 1 0,4-2-1 16,5 0 0-16,5-2-3 15,4 2 8-15,4 0-7 16,3-2 2-16,0 0 0 16,2-2 0-16,0 0 0 15,0 0 0-15,0 2-5 16,0-2 11-16,0 4-17 16,0 2 11-16,0 2 0 15,-2 6-7-15,2 4 7 16,-5 4 0-16,-1 4-4 15,-3 2 13-15,-3 4-7 16,-1 2-2-16,-1 5 0 16,2 1 5-16,-5 3-5 0,4 8 0 15,1 5-4 1,0 6 12-16,5 8-3 0,3 8-5 16,2 13 0-16,2 7 7 15,0 5-7-15,0 6 0 16,0 4-3-16,0 5 13 15,0 0-12-15,0-7 2 16,0-11 0-16,0-10-1 16,0-5 1-16,0-3 0 15,0 0-3-15,0-2 11 16,0 0-11-16,0 0 3 16,0 5 0-16,6 5 2 0,1 0-2 15,-1 1 0 1,2-9-3-16,-2-6 10 0,1-2-5 15,-3-2-2-15,0 0 0 16,-2-3 2-16,4-3-2 16,-2-2 0-16,0-4-3 15,3-4 8-15,-3-2-5 16,3-4 0-16,2-1 0 16,0-3 2-16,-1-4-2 15,2 4 0-15,-3-2-5 16,3 6 13-16,-1-4-9 15,-2 2 1-15,0-5 0 16,-5-1 1-16,0-2-1 0,-2 0 0 16,2 0-3-1,-2 0 12-15,0-4-9 0,0 4 0 16,3-4 0-16,-1 4 0 16,0 1 8-16,2-3-8 15,4-2 15-15,-4-4-9 16,0-2-3-16,1 0-3 15,-1-4 0-15,-4-4 0 16,4 0 0-16,-2-6 0 16,1 2-2-16,2-4 6 15,-3 0-3-15,-2 0-1 16,0 3 0-16,0-2 1 0,0 2-1 16,0 1 0-1,0 0-1-15,0-4 8 0,0 2-7 16,0-2 0-16,0 4 0 15,0-8 2-15,0 2-2 16,0-4 0-16,0 2-4 16,0-6 9-16,0 2-2 15,0 2-3-15,0 2 0 16,0 2-3-16,0-4 3 16,0 4 0-16,0 0-5 15,0-4 11-15,0 0-7 16,0 2 1-16,0-8 0 15,0 2 0-15,0-2 0 16,0 0 0-16,0 2 0 16,2 0 6-16,-2 0-11 0,2 2 5 15,0-2 0 1,1 4 4-16,-1-4-4 0,-2 2 0 16,2-2-4-16,-2-4 10 15,0 0-11-15,0 0 5 16,0 0 0-16,4 0 7 15,2 0-7-15,0 0 0 16,0 4 15-16,3-4-14 16,5 0 20-16,5 0-21 15,6 0 0-15,8 0 24 16,10 0-24-16,8 0 0 16,11-4-4-16,10-8 4 0,-1 10-4 15,0 2-59-15,-6 0-8 16,-5 0 9-16,-2 0-397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5-01-07T05:03:52.96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0B050"/>
    </inkml:brush>
  </inkml:definitions>
  <inkml:trace contextRef="#ctx0" brushRef="#br0">1807 469 396 0,'0'0'275'0,"0"0"-239"16,0 0-18-16,0 0 55 16,0 0-61-16,0 0-3 15,0 0 19-15,0 0-27 16,0 0-1-16,0 0 9 0,0 0-7 15,0 0 33-15,0 0-24 16,0 0-8-16,0 0 32 16,0 0-19-16,0 0-2 15,0 0 21-15,0 0-21 16,0-4 30-16,0-4-44 16,0-4 2-16,0-4 5 15,2 0-6-15,-2-1-1 16,2 10 0-16,-2 5 3 15,2 0 20-15,-2 2-23 16,2 0-2-16,3 2-8 16,1 28 2-16,4 16 8 15,1 16-3-15,-3 4 9 16,-1-2 5-16,-2-3-11 16,-1-13 0-16,-2-8 0 0,3-8 0 15,-1-8-15-15,-2-10-27 16,-2-2-126-16,0-10-17 15,0-2-145-15</inkml:trace>
  <inkml:trace contextRef="#ctx0" brushRef="#br0" timeOffset="1">1662 403 741 0,'0'0'59'0,"0"0"-28"0,0 0 20 16,0 0-50-16,0 0-1 16,0 0 6-16,153-102 5 15,-103 98-1-15,-6 4-10 16,-4 0 0-16,-9 5-2 16,-11 17 2-16,-9 5 0 15,-9 7-3-15,-2-2 9 16,-2 2-4-16,-22-4-2 15,-2-4 0-15,-6 0-5 16,1-4 5-16,0-2-6 16,2 0-21-16,9-6-45 15,7-2-4-15,9-3-57 16,4-4-218-16</inkml:trace>
  <inkml:trace contextRef="#ctx0" brushRef="#br0" timeOffset="2">2158 702 707 0,'0'0'54'16,"0"0"-32"-16,0 0-11 16,0 0 1-16,0 0 0 15,0 0-11-15,54-29 9 16,-45 18-10-16,-3-2 0 0,-4 5 9 15,-2 2-2 1,0 2 7-16,0 4 11 0,0 0-21 16,0 0 15-16,-8 4-19 15,-5 19 0-15,3 7-4 16,6-1 4-16,4-2 0 16,0-5 0-16,10-4 6 15,7-8 3-15,5-2-9 16,3-8 0-16,-1 0 21 15,3-6-10-15,2-16-2 16,-2-3 15-16,-5 2-22 16,-7-4 16-16,-3-1-18 15,-3 2 0-15,-7 0 5 16,-2 2-4-16,0 10-1 16,0 4 3-16,0 0 10 0,-7 6 3 15,-5 4-16 1,2 0-4-16,-1 8-9 0,1 14 13 15,8-1-9-15,2-3 8 16,0-3-9-16,12-3 2 16,7 1-7-16,4-6 15 15,2 0-6-15,-5-2 6 16,-7 1-4-16,-4 2 0 16,-7 3-2-16,0 0-4 15,1 6 4-15,1-3-33 16,3 4-5-16,1-2-30 15,8-8-63-15,6-4 39 0,5-4-187 16</inkml:trace>
  <inkml:trace contextRef="#ctx0" brushRef="#br0" timeOffset="3">2931 347 441 0,'0'0'128'16,"5"-129"-70"-16,-5 87 27 15,0 14 13-15,0 16-24 16,-7 12 45-16,1 0-119 16,-1 24 0-16,-7 40-7 15,6 28 14-15,8 27-7 16,0 17 29-16,11 9-8 0,11 9-3 16,5 4-18-1,0-5 0-15,-6-15-11 0,-2-19-6 16,-9-29-1-16,-2-24 8 15,-8-22 10-15,-2-18-7 16,-19-10 7-16,-10-12 0 16,-4-4 12-16,-6-4-8 15,-5-30-4-15,4-18 11 16,3-16-6-16,6-13 21 16,15-9-26-16,9-6 0 15,9 0 0-15,0 6 0 16,27 7-14-16,4 7-1 0,4 12-4 15,6 10 14 1,-1 11-14-16,-2 16 19 0,-1 11 0 16,-12 9 0-16,-7 7-5 15,-5 0 3-15,-9 25-5 16,4 5-1-16,-6 2 2 16,2-2 6-16,3-2-2 15,4-8 2-15,0-6 0 16,2-8-2-16,6-6 7 15,0 0 3-15,6-2-8 16,-1-22 0-16,-5-6 10 16,-11-2-6-16,-6 0-4 15,-2 2 0-15,0 4 1 16,-18 5 11-16,-1 7-12 16,1 8 0-16,0 5 41 0,4 1-37 15,-1 0 0 1,3 6-4-16,6 12 1 0,6 1-11 15,0-2 10-15,0-3 0 16,18-5 11-16,0-6-11 16,6-3 0-16,3 0 1 15,4-14 7-15,5-11-3 16,-3-4-5-16,-2-4 0 16,-4 1 5-16,-6 2-5 15,-6-4 0-15,-4 8-2 16,-6 4 8-16,-3 10-8 15,-2 8 2-15,0 4 0 0,0 0-12 16,-9 0 9-16,-5 10-9 16,1 6 8-16,4 2 4 15,9-2-4-15,0 0 4 16,5-2 0-16,21-4-4 16,10 0 4-16,0 0-5 15,-1 1 3-15,-6 3 4 16,-9 1-6-16,-4 7 4 15,-7 3 0-15,-3 1-8 16,-1-2 8-16,-2-2 0 16,-1-4-4-16,0-6 8 15,0-8-5-15,2 0 1 16,-2-4 0-16,1 0 3 16,1 0 8-16,6-2-10 15,2-14 21-15,5-8-18 0,0-2 19 16,-1-1-23-16,-1 1 0 15,-1 6 21-15,-5 8-18 16,-5 6 1-16,-2 4 7 16,0 2-4-16,0 0-14 15,0 2 2-15,6 16 5 16,-2 2-3-16,1 2 3 16,-1-4 0-16,1-1 0 15,2-7 1-15,-2-6-3 16,-1 0 2-16,-1-4 0 15,-1 0 5-15,1 0-2 16,2 0-3-16,-1-10 12 0,1 0-8 16,-1 2 23-16,-1 4-27 15,0 0 0-15,-3 2 10 16,2-2-10-16,3 1 0 16,-1 3-1-16,0 0 5 15,-2 0-4-15,2 0 0 16,1 0 0-16,1 0-2 15,4 0 2-15,-3 0 0 16,-1 0-3-16,2 0 8 16,1 0 5-16,0-1-10 15,3-9 0-15,-2-1 13 16,0 2-11-16,-5 0-2 16,-3 8 6-16,-4 1 2 15,0 0 22-15,0 0-30 16,0 0 0-16,0 0 12 0,0 0-12 15,0 0-8-15,0 0 7 16,0 0 1-16,0 0-6 16,0 0 6-16,0 0 0 15,0 0 1-15,0 0-1 16,0 0 0-16,0 0-2 16,0 0 5-16,0 0 6 15,0 0-9-15,0 0 0 16,0 0 4-16,0 0-2 15,2 0-2-15,-2 0 0 0,0 0 4 16,0 0-7 0,0 0 3-16,0 0 0 0,0 0 0 15,0 0 0-15,0 0 0 16,0 0-2-16,0 0 6 16,0 0-5-16,0 0 1 15,0 0 0-15,0 0 1 16,0 0-1-16,0 0 0 15,0 0-2-15,0 0 6 16,0 0-4-16,0 0 0 16,0 0-12-16,0 0 6 15,0 0-34-15,2 0-46 16,5 0 12-16,7 0-125 0,1 0 82 16,5 0-157-1</inkml:trace>
  <inkml:trace contextRef="#ctx0" brushRef="#br0" timeOffset="4">4273 659 660 0,'0'0'87'0,"0"0"27"16,0 0-42-16,0 0-33 15,0 0 54-15,0 0-82 16,-12-62 22-16,4 58-23 0,-1 4-6 15,-5 0 3 1,-1 2-7-16,-3 20 0 0,3 5-9 16,3-1 9-16,6 2-1 15,6-6-1-15,0-2-10 16,0-8 9-16,0-4-11 16,13-6 14-16,5-2-7 15,-2 0 8-15,1-6-1 16,-1-12 0-16,-5 0 7 15,-2-3 5-15,-4 6-12 16,-3 1 0-16,-2 6 16 16,0 4-11-16,0 4-3 15,0 0-2-15,0 0-9 16,0 4 4-16,4 14-9 16,-2 5 14-16,7-2-6 0,5-3 6 15,1-7-5-15,8-4 4 16,-1-7 2-16,6 0-1 15,1 0 0-15,0-14 0 16,-2-6 9-16,-4-4-9 16,-1-2 0-16,-2 1 4 15,-9 4-1-15,2 6 14 16,-8 8-17-16,-5 4 0 16,2 3 10-16,-2 0-10 15,5 0-15-15,0 14 13 16,3 4 2-16,-1 0-3 15,1 0 3-15,2-1 0 0,1-5-6 16,3-6 6-16,-2-6 0 16,4 0-3-16,2 0 6 15,2-17 10-15,-5-3-13 16,1 2 0-16,-5 2 29 16,-4 6-24-16,-3 4 15 15,-1 4 13-15,-3 2-28 16,2 0 3-16,0 0-8 15,3 0-2-15,1 14-10 16,5 2 12-16,1 1-6 16,3 1-19-16,7-7-56 15,5-3-20-15,4-8-188 16,5 0-216-16</inkml:trace>
  <inkml:trace contextRef="#ctx0" brushRef="#br0" timeOffset="5">5202 509 838 0,'0'0'68'0,"0"0"-26"15,0 0 32-15,0 0-65 16,0 0 28-16,0 0-37 16,-114 128 0-16,114-92 4 15,0-3-3-15,12-5-2 16,14-10-42-16,8-6-28 0,4-10 45 15,-3-2-56-15,1 0 25 16,-3-10 43-16,-4-11 10 16,-6-2 4-16,-10-4 12 15,-4 4 22-15,-9 5 42 16,0 1-21-16,0 9 12 16,-9 6 5-16,-9 2-27 15,0 0 3-15,1 10-37 16,1 16-7-16,5 2 27 15,11 1-31-15,0-5-3 16,13-9 0-16,20-4 1 16,17-9 0-16,14-2-85 15,12 0-99-15,2-14 51 16,-3-10-628-16</inkml:trace>
  <inkml:trace contextRef="#ctx0" brushRef="#br0" timeOffset="6">6484 541 788 0,'0'0'128'0,"0"0"-113"0,0 0-15 16,0 0-10-16,0 0 10 15,0 0 49-15,-8 121-47 16,4-81 1-16,-3-8 11 15,7-10-13-15,0-10 12 16,0-6-13-16,0-6 0 16,0 0 52-16,0-10-20 15,0-20 24-15,5-10-52 16,3-9 2-16,0-3 3 16,0-10-7-16,3-4 9 15,1 0 41-15,-1 8-50 16,-3 18 3-16,-1 22 12 15,-4 11-13-15,1 7-8 16,7 8-10-16,2 27 11 0,3 17-12 16,-1 4 15-16,1 4 0 15,3-6-5-15,-2-8-7 16,5-7-25-16,-4-16-42 16,-4-9 1-16,-10-10 0 15,-4-1-71-15,0-3 17 16,-27 0 14-16,-13-8-136 15,-7-5 94-15</inkml:trace>
  <inkml:trace contextRef="#ctx0" brushRef="#br0" timeOffset="7">6484 541 87 0</inkml:trace>
  <inkml:trace contextRef="#ctx0" brushRef="#br0" timeOffset="8">6484 541 87 0,'-159'72'179'0,"85"-72"24"0,8 0-43 0,14 0-43 0,19 0 3 16,12 6-86-16,17 1-32 16,4-2 20-16,8 1-10 15,29-3-11-15,23-3 35 16,16 0-13-16,9-9-11 15,2-11-12-15,-8 0 0 16,0 0 4-16,-4-6 2 16,-1 2-6-16,-9 2 29 15,-5 2-16-15,-16 10 27 16,-6 0-39-16,-7 4 7 16,-6 0 0-16,-3 2-8 15,-4 0 0-15,-5 2-2 16,-6 0 5-16,-3 0-6 15,-4 2-7-15,0 0 1 0,0 0-7 16,0 0 11-16,-4 0-1 16,-11 0 4-16,-6 0 4 15,1 0 3-15,7 0 8 16,2 2-6-16,6 4 22 16,5 4-29-16,0 2-1 15,0 2-1-15,7-2 4 16,13 0-1-16,7-4-1 15,-3-2 0-15,1 0-2 16,-6-2 2-16,-7 4-4 16,-3 0 0-16,-5 0-3 15,-4 2 7-15,0 0-22 16,0 0 20-16,0 6-21 16,0 0 22-16,-8-1-29 15,-3-1 19-15,1-5-26 0,4 0 26 16,-3-4-15-16,5 2 19 15,-2-6-10-15,4-1 17 16,2 0 0-16,0 0-4 16,0 0-6-16,14 0-47 15,3-8-76-15,4-4-19 16,-3 1-65-16,-1 1-129 16</inkml:trace>
  <inkml:trace contextRef="#ctx0" brushRef="#br0" timeOffset="9">7255 581 185 0,'0'0'242'0,"0"0"-182"0,0 0 28 16,0 0-1-16,0 0-34 15,0 0 3-15,77-120-8 16,-59 96-45-16,-3 0 15 16,-1 0-2-16,-3 6-2 15,-4 6 0-15,-7 6 1 16,0 4-1-16,0 2 36 15,-7 0-50-15,-9 2-4 16,-3 14 1-16,2 4 6 16,9 0-4-16,8 2 1 15,0-2 0-15,0-2 9 0,22-2-7 16,5-2-2 0,2 0 3-16,-1 4-3 15,-5-4 6-15,-7 2-6 0,-7-4 0 16,-7-4-19-16,-2-2 9 15,0 0-26-15,-9 0 21 16,-13 0 15-16,-3 0-5 16,8-4 0-16,3 0 5 15,9-2-2-15,5 0 8 16,0 0-6-16,7 0 0 16,18-10 0-16,10-8 0 15,6 0-15-15,1-8-8 16,-2 0 22-16,-3-4-41 15,-2 0 40-15,-6 2 2 0,-8 6 10 16,-7 2 25-16,-7 6-26 16,-7 4-6-16,0 3 50 15,0 6-27-15,0 1-1 16,-14 0-21-16,-1 0 1 16,-4 10 0-16,6 10-3 15,3 2 4-15,2 2 9 16,8 0-15-16,0-2 0 15,4-2 6-15,23-8-3 16,7-4 3-16,4-8-6 16,6 0 0-16,4 0-24 15,0-12 24-15,-3-6-7 16,-3-4 1-16,-9 0 7 0,-8 0-3 16,-10 2-4-1,-7 0 6-15,-4 4 11 0,-4 7-5 16,0 6 4-16,0 3 7 15,0 0-2-15,0 0-15 16,0 0-6-16,0 0 6 16,-4 6-19-16,-4 9 19 15,4 0 0-15,4-5 2 16,0 2-1-16,0-4-1 16,0-4-3-16,0 2 3 15,0-2 2-15,0-2-2 16,0-2 0-16,0 2 1 15,0 0 0-15,0-2 2 16,0 6-3-16,0-2 0 0,0 4 11 16,-6 4-10-16,-1 0-1 15,-2-2 10-15,2 0-9 16,0-2 0-16,1 0-1 16,4 0 0-16,0-2 5 15,2-2-5-15,0 0 0 16,0-4 10-16,0 0-6 15,0 0 17-15,0-8-21 16,0-10 4-16,0 0 2 16,0 2-6-16,0 4 0 15,0 0 10-15,6 4-8 16,-2 2 0-16,-1 2-2 16,-3 4 0-16,0 0-1 15,0 0 1-15,0 0-4 0,2 0 2 16,4 0 3-16,4 0-6 15,-1 12 5-15,-1-2 0 16,2 6-1-16,-2-4 1 16,1 4-4-16,-3 2 2 15,0 0 4-15,-4-2-4 16,-2-4 2-16,0-6 0 16,0 2 1-16,-8-2-1 15,-15-2 0-15,-6 2 10 16,-5-4-8-16,3 0-1 15,2 0-1-15,4-2-22 0,7 0 17 16,5 0-78-16,5 0-51 16,6 0-89-16,2-8-243 15</inkml:trace>
  <inkml:trace contextRef="#ctx0" brushRef="#br0" timeOffset="10">8239 513 624 0,'0'0'176'0,"0"0"-137"0,0 0 27 16,0 0-38-16,22-130-8 15,-6 102-20-15,-3 6 8 16,-4 5 0-16,-4 11-8 16,-5 5 0-16,0 1 1 15,0 0-1-15,0 0-1 16,-5 7-8-16,-4 10 9 0,2 1-4 15,3 2 4 1,4 0 0-16,0 0-6 0,0-2 13 16,9 0-12-16,5 0 5 15,1-4 0-15,-4 0-2 16,-2-4 2-16,-4 0 0 16,-5 4 0-16,0-2 4 15,0 2-4-15,-3 0 0 16,-15-6 0-16,1 0 4 15,-1 0-4-15,3-4 0 16,5 0-2-16,3-2-1 16,5 0-24-16,2-2-94 15,0 0-115-15</inkml:trace>
  <inkml:trace contextRef="#ctx0" brushRef="#br0" timeOffset="11">8553 469 778 0,'0'0'85'16,"0"0"-66"-16,0 0 10 15,0 0-19-15,0 0 16 16,0 0 52-16,0 76-59 16,7-48-18-16,-3 0 33 15,3-6-34-15,-3-8 0 16,-1-3 5-16,-1-10-4 0,0-1 11 16,1 0 3-16,3 0 13 15,7-18 40-15,3-4-65 16,1-4-3-16,4-2 15 15,-3 2-12-15,-1 6-2 16,-3 6-1-16,-3 8 0 16,0 6-15-16,-4 0 15 15,2 0-9-15,-1 6 8 16,-1 12-4-16,0 4 1 16,0 0-1-16,-3-4 1 15,0-3-14-15,-1-8 12 16,-1-5-7-16,0-2 10 0,5 0 6 15,0 0 4 1,1-6-7-16,1-6 4 0,-4 2 9 16,0 4-7-16,-1 0 1 15,-2 4 14-15,2 2-19 16,1 0-2-16,3 0-10 16,6 0 10-16,5 6-10 15,0 8 10-15,3-1-22 16,5-2 1-16,2-4-8 15,5-6 5-15,-1-1 0 16,0 0 15-16,-1-4-11 16,-6-11 20-16,-3-4 0 15,-6-5-1-15,-6-4 4 16,-4 2 1-16,-4 2-3 16,-3 6-1-16,0 8 47 0,0 2-29 15,-10 4-8 1,-7 4-4-16,-6 0-6 0,1 20-1 15,4 6-6-15,4 2 7 16,10 6-12-16,4-4 12 16,0-4-19-16,8-6 8 15,13-10-6-15,8-7 10 16,2-3 2-16,1 0 5 16,1-9-3-16,-6-9 3 15,0-2 0-15,-7-4 5 16,-5 2-1-16,-1 0 12 15,-5 6-8-15,-5 10-5 0,-4 4 36 16,0 2-38-16,0 0-1 16,2 0 0-16,0 0-19 15,3 10 19-15,-1 6-3 16,3 0 3-16,0 2-2 16,-1-6 2-16,3-2-4 15,1-8 4-15,-4-2 0 16,3 0-2-16,-3 0 2 15,4-2 0-15,-4-14 32 16,-1 2-31-16,-3 2 19 16,0 2 3-16,0 6-17 15,-2 2 3-15,4 0-9 16,2 2 0-16,2 0-11 0,3 0 11 16,7 0 0-1,0 0-5-15,4 0 9 0,5-6-8 16,0-10-4-16,4-8 8 15,-2-10 0-15,0-4 0 16,-10-8 0-16,2-4 6 16,-7-5-1-16,-8 1 5 15,-1 12 2-15,-5 12-3 16,0 16 89-16,0 12-41 16,0 2-19-16,0 0-38 15,0 28-3-15,0 20-6 16,0 18 3-16,0 7 6 15,0 1 1-15,0-4-1 16,2-8-21-16,16-14-46 0,1-18-34 16,2-14 12-16,-6-16 37 15,-8 0-71-15,-2-12 28 16,-5-16-55-16,0-10 60 16,0-4 35-16,-21 0 15 15,-1 2 40-15,2 12 39 16,2 12 61-16,12 8 80 15,3 8-47-15,3 0-37 16,0 0-67-16,0 0-27 16,20 0 8-16,11 0 8 15,5 0-17-15,2 0 23 16,0 0-24-16,-5 0-7 16,-12-3-19-16,-9 2-130 15,-12-1-178-15</inkml:trace>
  <inkml:trace contextRef="#ctx0" brushRef="#br0" timeOffset="12">10799 453 586 0,'0'0'79'0,"0"0"-47"0,0 0 47 16,0 0-38-16,0 0-7 16,-116 48-22-16,100-18 27 15,5-2-39-15,7-6 0 16,4-6 6-16,0-8-4 16,0-2-2-16,0-6 0 15,2 0 6-15,9 0 29 16,3 0 1-16,3-18-8 15,-1-8-1-15,-1-8-19 16,-1-8 2-16,-3-6-6 16,0-6 0-16,-2 6 22 15,-4 5-23-15,1 15 7 16,-1 14 29-16,-3 9-35 0,5 5-3 16,4 0-1-1,4 7-6-15,12 33-12 0,0 21 18 16,0 15-4-16,-3 12-7 15,-3 8 5-15,-8 9-17 16,-11 3 5-16,-2 2-67 16,0-11 41-16,0-17-36 15,0-20 30-15,0-20 50 16,0-12 12-16,-4-12 25 16,-3-8-4-16,-3-6 16 15,2-4 61-15,-5 0-56 16,-3-6-26-16,-1-20 23 15,3-10-11-15,5-8-18 0,9-10-9 16,0-6-9-16,0-5 10 16,23 1-14-16,10 4-10 15,7 8 6-15,6 10-67 16,6 11-55-16,-1 10-88 16,-2 6-116-16</inkml:trace>
  <inkml:trace contextRef="#ctx0" brushRef="#br0" timeOffset="13">11708 603 701 0,'0'0'342'0,"0"0"-325"15,0 0 46-15,0 0-6 16,0 0-57-16,0 0-12 15,-9 88 9-15,20-17 6 16,3 7 5-16,-8 12-8 16,1 4 0-16,-5-3-1 15,-2-7 1-15,0-18-3 16,0-14-1-16,0-14 4 16,0-17-4-16,0-10 4 15,0-9 0-15,-11-2 17 16,-9 0-4-16,-9-26-3 15,-2-16-9-15,-7-16 5 0,5-18 8 16,-1-19-14-16,7-9 0 16,9-2 13-16,10 6-13 15,8 17 2-15,0 17 0 16,0 6 7-16,16 12 5 16,7 8-14-16,4 10-3 15,2 10-9-15,5 4 12 16,1 12-5-16,-2 4 4 15,4 0 1-15,-8 4-17 16,-5 16 17-16,-6 4-30 16,-7 0 24-16,-9 2-19 15,-2 2-11-15,0-4 1 16,-17-4 12-16,-8-6 18 0,0-5-30 16,6-6-3-1,3-3 7-15,9 0-40 0,7 0-34 16,0-12-22-16,13-10 7 15,14-8 56-15,2 0-25 16,0 0 86-16,-2 0 3 16,-2 8 92-16,-6 2-1 15,-1 4-7-15,-3 6 17 16,1 6 0-16,0 4-57 16,0 0-30-16,2 2 25 15,1 18-22-15,4 4-13 16,-5 6-4-16,-3 2 7 0,-4 0-10 15,-6-2 3 1,-3-8-6-16,-2-8-1 0,0-8 7 16,0-4 0-16,0-2 4 15,0 0 1-15,0-14 46 16,-7-16-51-16,-4-4 0 16,3-4 29-16,-2 0-27 15,6 6 9-15,4 4 6 16,0 10-14-16,0 4 15 15,0 6-18-15,7 4-16 16,12 4 15-16,4 0-41 16,4 0-68-16,-8 12-18 15,-3 4-105-15,-3-2-158 16</inkml:trace>
  <inkml:trace contextRef="#ctx0" brushRef="#br0" timeOffset="14">12267 383 554 0,'0'0'162'0,"0"0"-85"16,0 0 35-16,0 0-14 16,0 0-36-16,0 0-41 15,7-48-17-15,-4 60-4 16,-1 15-9-16,0 10 4 16,4 1 5-16,5-6 0 15,5-6 0-15,5-4 3 16,0-8-9-16,4-4 6 15,-3-6-3-15,-4-4-8 0,-2 0 6 16,-8-18-8-16,-3-10 4 16,-5-6-39-16,0-4 47 15,-9 2-18-15,-11 2 18 16,-4 6-5-16,-1 7 6 16,5 10 0-16,5 4-3 15,3 7 12-15,5 0-19 16,5 8-27-16,2 10-94 15,0 1 36-15,23-3-120 16</inkml:trace>
  <inkml:trace contextRef="#ctx0" brushRef="#br0" timeOffset="15">12833 310 576 0,'0'0'260'0,"0"0"-212"16,0 0 17-16,0 0 31 15,0 0-61-15,0 0-16 16,-11-32-19-16,-13 60 0 16,-7 11-8-16,2 3 8 15,8 2 0-15,7-4-2 16,10-6 2-16,4-2-1 16,0-12-1-16,14-6 4 15,13-6 6-15,8-8-8 16,3 0 0-16,6-16 6 15,-1-14-6-15,-1-4-9 16,-6-4 7-16,-10-2-1 0,-7 4-11 16,-11 4 6-16,-3 6 8 15,-5 8 0-15,0 6 0 16,0 6 0-16,-11 6-2 16,-7 0 8-16,0 19-16 15,0 18 10-15,5 5 0 16,9 4-3-16,4-6 3 15,0-6-5-15,9-6 0 16,11-8-13-16,4-8 14 16,-2-8-14-16,5-4 18 15,0 0-1-15,0-20 2 16,0-8-1-16,-6-6 7 16,0-8-4-16,-4 2 30 0,-3 2-28 15,-3 8-2-15,-7 5 45 16,-1 10-27-16,-3 6-8 15,0 5 20-15,0 4-23 16,2 0-10-16,2 0-1 16,7 17-10-16,8 11-3 15,7 4 14-15,8 2-24 16,-1 0 9-16,-2-2-9 16,-11 0 0-16,-13 0-69 15,-7-6 24-15,0-4 69 16,-2-6-17-16,-16-6 17 15,-3-4 5-15,4-2 10 0,1-2 48 16,5 0-40-16,9-2-13 16,2 0 43-16,0 0-38 15,13 0-2-15,14-14-13 16,6-4-17-16,1-8 11 16,1-2-53-16,-6-2 0 15,-4 2 48-15,-5 2-22 16,-9 4 33-16,-5 4 0 15,0 4 3-15,-6 6 41 16,0 1-32-16,0 3 3 16,0 3 12-16,0 1-26 15,0 0-1-15,0 0 0 16,0 0-1-16,0 8-7 0,8 10 2 16,7 2-1-1,4 0-5-15,5-2 0 0,-2 0-5 16,-4 0 15-16,-5-2-26 15,-8 2 10-15,-5-2 2 16,0 0-1-16,0 0 13 16,0-4-22-16,-3-2 6 15,-3-2 20-15,-1-2 0 16,1-2-2-16,-3-2 2 16,2-2 0-16,2 0-3 15,3 0 3-15,2 0-6 16,0-4-22-16,0-10-54 15,7-4-15-15,13-4-31 16,5-6-49-16,2 6 99 0,0 2 54 16,-4 4 24-1,0 8 62-15,-3 2 47 0,-5 6-6 16,-3 0-68-16,-5 0-3 16,-5 6 23-16,-2 12-51 15,0 6 4-15,0 6 0 16,0-2-4-16,0-6 8 15,0-4-12-15,6-8 0 16,7-8 9-16,5 0 6 16,3-2 24-16,0 0-11 15,2-10 2-15,0-12-1 16,-3 2-6-16,-5-10 16 16,-6 0-16-16,-9 0-17 0,0-4 5 15,0 10 12 1,-11 6 22-16,-12 6-5 0,-1 10-40 15,-2 2 0-15,3 0-1 16,3 9 1-16,9 8 0 16,9-1-3-16,2-4 8 15,0-2-3-15,17-6-2 16,8-4 0-16,6 0 15 16,4 0-14-16,1-14-1 15,-2-6 1-15,-6-5 10 16,-1 6-10-16,-9-3-1 15,-5 4 0-15,-5 5 17 0,-4 4-16 16,-4 3 18-16,0 3 37 16,0 2-23-16,0 1 15 15,0 0-48-15,0 0 0 16,0 0 1-16,0 0-1 16,2 5-4-16,16 13-1 15,6 5 10-15,7 4-1 16,-2 0-4-16,-4 1 0 15,-7 0-3-15,-7 4 3 16,-4 2 0-16,-7 0-4 16,0 0 9-16,0-6-4 15,2-6-1-15,4-4 0 16,6-8 0-16,7-3 3 0,18-7-3 16,16 0 11-1,17-3-7-15,5-11-8 0,-4-5-59 16,-15-4-160-16,-23-1-452 15</inkml:trace>
  <inkml:trace contextRef="#ctx0" brushRef="#br0" timeOffset="16">1976 1434 573 0,'0'0'123'16,"0"0"-120"-16,0 0 4 15,0 0 3-15,0 0 20 16,0 0-11-16,-76-17 0 16,76 17 59-16,0 0-56 0,0 0 7 15,0 0-1-15,0 0-23 16,0 0 15-16,2 0-20 15,9 0 2-15,5 0 4 16,8-1-6-16,7-2 0 16,10 2 20-16,7-3-12 15,15-1 15-15,13 0-15 16,9-2-8-16,11-1 23 16,10 2-23-16,19-2 0 15,6 2 0-15,8 1 4 16,4 0-2-16,3 1-2 15,8 0 0-15,13 0-3 0,4 0 3 16,6 0 0 0,1-2-1-16,7 2 2 0,7 0 1 15,3-4-2-15,6 2 0 16,-1-2-5-16,-1 0 5 16,1 2 0-16,-1 0 3 15,-3 2-2-15,3 0 0 16,-2 0-1-16,2-4 0 15,3 0-5-15,-3 0 5 16,-3 2 0-16,2 0 2 16,-4 0 1-16,-7 0-2 15,1 2-1-15,-4 0 0 16,-1-2-1-16,-2 0 1 0,-4 0-3 16,-3-2 3-1,3 0 1-15,-6 2 1 0,-1 0-2 16,-8-2 0-16,-2-1 4 15,4 4-4-15,-4-3 0 16,0-2 5-16,-2 2-4 16,-2-2 2-16,-2 0-3 15,2 2 0-15,-5-1 1 16,1 1-1-16,-7 3 0 16,-7-1 3-16,-4 2-2 15,-3-3 4-15,2 4-5 16,0-4 0-16,-4 2 4 15,-7-2-4-15,1 4 0 16,-3 0 6-16,-3 2-4 0,0 1 1 16,-8 0-3-16,-2-3 0 15,-4 3-1-15,-3-1 1 16,-9-2 0-16,-2 1 6 16,-5-2-6-16,1-1 12 15,0 0-12-15,-2-1 0 16,-8 2 13-16,-6 2-13 15,-4 1 0-15,-7-2 3 16,-5-1-2-16,-1 2 2 16,-4-2-3-16,2 0 0 15,-6 3 8-15,3-2-7 16,-5 1-1-16,-2 2 11 16,1-2-7-16,-4 2 10 15,1 0-14-15,-5 0 0 16,-1 0 17-16,-1 0-16 0,-4 0-1 15,-1 0 12-15,1 0-3 16,2 0 8-16,-2 0-17 16,0 0 4-16,-3 0 6 15,3 0-8-15,-5 0-2 16,1 0 6-16,-2 0-5 16,-2 0 0-16,-1 0-1 15,-5 0 0-15,-2 0 3 16,-4 0-3-16,-3 0-6 15,1 0 6-15,-1 0-47 0,-4 2-59 16,0 3-92-16,0-5-182 16</inkml:trace>
  <inkml:trace contextRef="#ctx0" brushRef="#br0" timeOffset="17">15119 396 363 0,'0'0'202'0,"0"0"-193"0,0 0-7 16,0 0 81-16,0 0-33 16,0 0-11-16,17-77 25 15,-17 68-30-15,0 5-2 16,-2 4-22-16,-4 0 0 15,-1 0-10-15,-1 0 0 16,-2 13 0-16,4 6 2 16,6 6 0-16,0-5-4 15,0-2-1-15,0-4 3 16,4-6 5-16,6 0-5 0,0-6 0 16,1-2 7-1,-3 0-5-15,-4 0 11 0,0-4-13 16,-2-6 8-16,-2-2 11 15,0 0-19-15,0 6-6 16,0 2 2-16,0 4-48 16,0 0-26-16,-2 0-73 15,-2 16-3-15,0 2-154 16</inkml:trace>
  <inkml:trace contextRef="#ctx0" brushRef="#br0" timeOffset="18">15190 633 552 0,'0'0'30'0,"0"0"8"16,0 0-36-16,0 0-1 15,0 0 10-15,0 0-4 16,-17 0-6-16,3 12-1 15,3 5 0-15,-1-2 9 16,6-1-3-16,6-2 1 16,0-2-7-16,0-3 0 15,0-3 5-15,0-2-1 16,6-2-4-16,6 0 30 16,-1 0 22-16,1-2 1 0,-4-12-27 15,-1-5-1 1,-7 4 41-16,0 1-41 0,0 1-5 15,0 4 4-15,-9 2 3 16,-2 4-27-16,4 3 0 16,-2 0-61-16,7 0-20 15,2 5-108-15,0 1-88 16</inkml:trace>
  <inkml:trace contextRef="#ctx0" brushRef="#br0" timeOffset="19">16152 527 378 0,'0'0'300'15,"0"0"-272"-15,99-112 58 16,-67 70 25-16,-11 4-54 0,-7 4-10 15,-12 3-17 1,-2 8-11-16,0 4 38 0,-6 6-45 16,-19 6-5-16,-4 7 1 15,-9 0-5-15,1 2-2 16,-2 21-1-16,8 2 0 16,14 5 0-16,9 6 0 15,8 7 0-15,10-3-5 16,30 0 5-16,15-4 0 15,6-2-11-15,3-4-33 16,-6-2 34-16,-9-6-27 16,-16-4 8-16,-17 0 4 15,-12 2-23-15,-4 0 22 16,-17 5 11-16,-22-6 5 16,-9 2-6-16,-6-3-8 15,-4-4 24-15,0-2 4 16,-4-4-4-16,0 0 6 0,1-6-6 15,9-2 2-15,4 0 26 16,13 0-18-16,12-12 42 16,12-6-28-16,11-4-19 15,3-2-5-15,32-2-56 16,17-1 0-16,8 5 20 16,9 3-27-16,4 0-11 15,1 7 34-15,-3 0-1 16,-2 6 40-16,-11 2-4 15,-9 4 10-15,-7 0-17 0,-6 0-26 16,-3 0-46-16,3 0 19 16,-3 0-67-16,3 0 73 15,-4 0 27-15,-6 0 32 16,-6-6 21-16,-6 0 29 16,-10-8 65-16,-4 0-8 15,0-2-12-15,-2-4-14 16,-14 8-6-16,-7 2 13 15,0 2-16-15,-6 6-46 16,0 2-4-16,-5 0 10 16,3 14-20-16,0 10 1 15,6 8-13-15,11 2 6 16,8-2-14-16,6-2 8 16,0-10-22-16,22-5 18 15,9-9-31-15,5-6 20 0,2 0 13 16,2-3 2-16,-6-12 1 15,-3-6-1-15,-10-5 0 16,-4 0 27-16,-9-4 7 16,-1 4-9-16,-7 4 17 15,0 8-36-15,0 10 48 16,0 4-46-16,0 0-4 16,0 0-4-16,0 2-20 15,0 18 7-15,0 8 12 16,0-4-2-16,0 0-14 15,9-6 11-15,4-6-26 16,5-8 15-16,0-4-6 16,0 0 21-16,7 0-3 0,-6-8 10 15,1-10 30-15,-3-2-23 16,-7-4 4-16,1 2 20 16,-7 4-17-16,-1 4-7 15,0 10-1-15,-3 4-6 16,0 0 6-16,0 0-11 15,0 0-23-15,2 10 11 16,0 12 10-16,2 2 2 16,3 0-1-16,4-4 1 15,3-4-14-15,1-8 3 16,1-4-1-16,1-4 5 16,1 0 9-16,3 0-2 15,-6-4 0-15,-1-10 3 16,1-2 28-16,-7 0-30 0,0 2 1 15,-4 2 24-15,-4 2-14 16,0 2-3-16,0 6-9 16,0 2 3-16,0 0-16 15,0 0 5-15,0 14-4 16,2 6 11-16,7 2 2 16,-3-2-1-16,8-6 0 15,-1-3 4-15,3-6-9 16,-1-5 5-16,4 0 0 15,-2 0 8-15,1 0-7 0,-3-8 3 16,1 0-4-16,-5-2 4 16,-1 2 1-16,-6 4-5 15,-2 1 0-15,-2 3 3 16,0 0-3-16,0 0-2 16,2 0-5-16,3 0-24 15,1 3 19-15,6 9-2 16,1-2-32-16,3 1 7 15,3-4-22-15,6-3-64 16,0-4 3-16,2 0-78 16,-6 0-119-16</inkml:trace>
  <inkml:trace contextRef="#ctx0" brushRef="#br0" timeOffset="20">17625 529 475 0,'0'0'133'0,"0"0"-27"16,0 0 66-16,0 0-88 15,0 0-84-15,0 0 0 16,0 0 12-16,117 115 11 16,-84-51-23-16,0 2 0 15,-6 8 2-15,-7 6-2 16,-9 4 0-16,-4 0-2 16,-7-5-5-16,0-13 1 15,0-12-14-15,0-10 17 16,-5-10 0-16,-5-9 3 15,-4-11 0-15,-1-9 8 16,-1-5 2-16,-2 0 30 0,0 0-32 16,-1-19-2-16,-2-14 17 15,1-9-11-15,3-12 4 16,3-14-11-16,3-10 5 16,7-12-2-16,4-9-8 15,0 3 0-15,0 14 0 16,10 16 0-16,6 21 0 15,0 15-5-15,0 10 10 16,-1 10-21-16,3 2 14 16,3 8 1-16,4 0-9 15,-2 0 10-15,-3 14-1 16,-7 10 0-16,-6 5 0 16,-7-2-17-16,0 1 13 15,0-6-22-15,-9-3 23 16,0-10-16-16,0-2 11 0,4-3 8 15,3-4 2-15,2 0 5 16,0-2-6-16,0-21-23 16,18-6 14-16,7-7-12 15,-1-4 9-15,3-9 1 16,2-7 5-16,0-8-10 16,-4-4 16-16,-1 2-5 15,-9 12 5-15,-6 14 2 16,-6 15 4-16,-3 14 45 15,0 4-28-15,0 7 4 0,-12 14-27 16,-12 29 0-16,-2 16 3 16,5 9 0-16,7 3 2 15,10-3-5-15,4-10 5 16,0-10 0-16,23-12-5 16,8-18 0-16,6-7 17 15,6-11-17-15,-1 0 1 16,3 0-1-16,-3-17 7 15,-4-2 2-15,-9-3-9 16,-11-3 0-16,-7 1 12 16,-9-2-12-16,-2 0 0 15,0 6 17-15,-4 6 1 16,-10 12 20-16,-3 2-38 0,-1 0 6 16,0 22 11-1,0 10-13-15,9 4 2 0,7-2-6 16,2-2 8-16,0-10-5 15,25-5-3-15,8-6 0 16,5-8 5-16,6-3-5 16,1 0-53-16,-1 0-36 15,-6-4-89-15,-9-10-131 16</inkml:trace>
  <inkml:trace contextRef="#ctx0" brushRef="#br0" timeOffset="21">19526 547 746 0,'0'0'45'0,"0"0"20"0,0 0 7 16,0 0-4-16,0 0-7 15,0 0-54-15,36-20 1 16,-30 66 8-16,6 14-13 15,-3 13 33-15,1 5-15 16,2 6-17-16,-3 4 4 16,-3-2-8-16,-1-7 0 15,-2-13 1-15,-3-12-1 16,0-18 0-16,0-10 2 16,-8-10 1-16,-5-8 6 15,-5-4-9-15,-1-4 0 16,-6 0 18-16,-2-4-8 15,0-24-7-15,0-14 12 16,6-10 1-16,3-12 0 0,7-11-16 16,5-8 0-16,6-10 2 15,0 7-2-15,0 6 0 16,19 18-4-16,1 11 10 16,4 15-12-16,3 2 6 15,2 10 0-15,-2 6-16 16,-3 8 16-16,-5 10-4 15,-4 0 4-15,-5 2-7 16,-2 18 0-16,-6 8-13 16,-2 4 13-16,0 5-12 15,0-5 1-15,-4-9-15 16,-10-1-4-16,1-8 2 16,-1-3-16-16,1-4-22 0,3-3-16 15,4-4-53-15,6 0-33 16,0 0-96-16</inkml:trace>
  <inkml:trace contextRef="#ctx0" brushRef="#br0" timeOffset="22">19698 545 415 0,'17'-26'155'0,"0"10"-95"16,-4 2 5-16,-5 12 12 16,2 2-46-16,-2 0-7 15,1 20 6-15,1 12-27 0,-4 4-3 16,1 2 5-1,-1-2-2-15,-4-4-3 0,3-7 0 16,-2-10 2-16,-1-5-7 16,-2-7 5-16,2-3 0 15,-2 0 15-15,0 0 24 16,0-6 44-16,0-14-83 16,0-11 11-16,2 2-5 15,2-6-6-15,3 3 0 16,2 2 13-16,2 6-10 15,0 6-3-15,5 6-1 16,-3 8-13-16,0 4 3 16,-1 0-82-16,-4 0-37 15,-1 10-22-15,-5 8-118 16</inkml:trace>
  <inkml:trace contextRef="#ctx0" brushRef="#br0" timeOffset="23">20081 515 529 0,'0'0'93'0,"0"0"-71"15,0 0 1-15,0 0 3 16,0 0-10-16,0 0-9 16,-18 96 32-16,18-62-39 15,0-8 0-15,3-6 9 16,12-5-8-16,3-8 5 15,4-3 0-15,-2-4-6 16,3 0 29-16,-6-1-25 0,-3-20 14 16,-3-1 6-16,-7-6-13 15,-4-2 4-15,0-2-15 16,0-6 0-16,-11 4 11 16,-7 4-2-16,1 6-2 15,1 12 13-15,1 8-19 16,-1 4-2-16,5 0-11 15,4 14-35-15,7 6-14 16,0-2-44-16,2-2-5 16,22-2-47-16,5-6-98 15</inkml:trace>
  <inkml:trace contextRef="#ctx0" brushRef="#br0" timeOffset="24">20397 396 236 0,'0'0'115'0,"0"0"35"16,47-131-21-16,-44 88-78 15,-3 9 46-15,0 6-20 16,0 10-23-16,0 12-12 16,0 4-4-16,0 2-38 15,0 10-10-15,0 28-2 16,0 17-2-16,0 17 14 16,0 6 0-16,0 4 4 15,-5-4-2-15,5-14 1 16,0-16-3-16,0-16 0 15,0-20 0-15,0-5 0 0,0-7 0 16,0 0 31-16,0 0 33 16,0-8 11-16,0-17-58 15,7-4-3-15,-1-4-12 16,8 3-2-16,1-2 0 16,6 6-4-16,1 8 4 15,0 6 0-15,2 10-14 16,-3 2 14-16,-2 0-17 15,-5 10 17-15,-7 10-35 16,-5 4 19-16,-2 6-2 16,0 0-21-16,-11-8 2 15,-7-2 12-15,1-5 23 16,-2-8-26-16,3 0 27 16,3-7 1-16,7 1 2 15,4-1 0-15,2 0 5 0,0 0-5 16,6-5 2-16,23-16-4 15,9-4-26-15,2-4 17 16,5-3 7-16,-1-6-9 16,1-10-5-16,-1-4 16 15,-1-10-9-15,-3-1 9 16,-7 1 0-16,-6 4 9 16,-10 8 6-16,-11 10 3 15,-6 10 6-15,0 14 12 16,0 10 13-16,-17 6-49 0,-9 6-3 15,-6 32 0-15,-1 14 6 16,4 14-3-16,12 6 0 16,3 9 12-16,10-5-2 15,4-8-10-15,0-14 0 16,18-16 4-16,11-10-1 16,2-16 1-16,7-10-4 15,4-2 0-15,1-2 27 16,1-18-27-16,-7-2 0 15,-8-4 16-15,-4-6-15 16,-12-2 8-16,-3 0-9 16,-10 2 2-16,0 12 17 15,0 8-18-15,-3 8 1 0,-10 4 5 16,-8 0-7 0,-3 22-2-16,4 10-1 0,2 6 3 15,11 4-7-15,7-4 7 16,0-6 0-16,5-4-8 15,17-14 6-15,3-6 1 16,6-6-7-16,0-2 8 16,0 0 9-16,-2-11-9 15,-2-10 0-15,-7-5 9 16,-4-2-4-16,-5-6 1 16,-5 4-3-16,-3 8 8 15,-3 6 15-15,0 12-18 16,0 4-6-16,0 0-1 15,0 0-1-15,0 20-16 0,0 12 15 16,0 4 1 0,0-4-2-16,7-2 2 0,3-10-10 15,7-8 9-15,-2-4-5 16,1-8 4-16,-1 0-4 16,1 0 6-16,-1-4 15 15,-1-14-8-15,-3-2-7 16,-5-1 32-16,3 0-24 15,-4-1 0-15,-3 6-8 16,0 6 4-16,-2 6 4 16,0 4-8-16,0 0-13 15,0 0 9-15,3 20-12 16,1 4 16-16,2 2 0 16,3-4 0-16,5-8-7 15,-1-2 7-15,3-7-15 0,-1-5 14 16,1 0 2-16,1 0 0 15,2-10-1-15,-3-9 1 16,-5 1 24-16,-1-4-23 16,-3-2 2-16,-2 4 17 15,-1 6-19-15,-4 4 10 16,3 10-12-16,-3 0 7 16,0 0-17-16,2 18 1 15,2 10 5-15,2 2 3 16,1-1 2-16,7-6 3 15,6-5-4-15,6-4-21 16,13-6 8-16,3-8-98 0,3 0-154 16,-3 0-177-1</inkml:trace>
  <inkml:trace contextRef="#ctx0" brushRef="#br0" timeOffset="25">22242 541 501 0,'0'0'88'0,"0"0"-52"16,0 0 63-16,0 0 21 16,0 0-67-16,0 0 34 0,-27-48-20 15,27 36-46-15,0 0 6 16,0 2 3-16,12 4-23 15,3 4 15-15,5 2-22 16,3 0-3-16,1 0 0 16,-2 10 3-16,-3 10 0 15,-9 2-2-15,-10 6 5 16,0 2-9-16,-4 4 6 16,-25 1-14-16,0-7 13 15,0-6-6-15,6-8 4 16,15-6 2-16,1-2 2 15,5-6 7-15,2 2-3 0,0-2 2 16,9 0 27 0,26 0-21-16,13-2 1 0,7-8-14 15,6-3 6-15,5-1-21 16,-1-2 7-16,-5 1-61 16,-4-2-10-16,-16 2-162 15,-11-2-51-15</inkml:trace>
  <inkml:trace contextRef="#ctx0" brushRef="#br0" timeOffset="26">22764 186 627 0,'0'0'239'16,"0"0"-107"-16,0 0 22 0,0 0-62 16,0 0-92-16,0 0-7 15,24 29 6-15,10 22 2 16,5 10 3-16,0 1-4 15,-8 4 0-15,-7 4 3 16,-14-4-3-16,-10 1 0 16,-17-4 0-16,-27-6-33 15,-20-1 2-15,-12-4-68 16,-9-6-60-16,-7-6-67 16,4-11-366-16</inkml:trace>
  <inkml:trace contextRef="#ctx0" brushRef="#br0" timeOffset="27">16071 76 491 0,'0'0'264'0,"0"0"-232"16,-125 46-25-16,78 18 53 15,3 30 7-15,4 21-8 16,5 13 11-16,14 7-54 16,13-3-15-16,8-14 17 15,17-16-18-15,32-20 0 16,18-23-16-16,12-19-61 16,8-20-46-16,3-20-180 15</inkml:trace>
  <inkml:trace contextRef="#ctx0" brushRef="#br1" timeOffset="28">1151 2055 366 0,'0'0'110'0,"0"0"-94"16,0 0 67-16,0 0-20 16,0 0 9-16,0 0-21 15,0 0-29-15,0-34-11 16,0 64-9-16,-4 14-2 16,-5 12 33-16,-2 6-16 0,-3-1-9 15,4-5-6-15,-2-10 3 16,1-12 12-16,5-8-17 15,1-10 0-15,3-6 15 16,0-6 7-16,2-4-2 16,0 0 11-16,0 0 25 15,0-12 50-15,0-14-81 16,0-16-25-16,11-8 10 16,-3-6-9-16,2-4 5 15,1-7-6-15,-3 5 0 16,4 12 18-16,-5 16-14 15,-5 20 11-15,-2 10 2 0,0 4-17 16,4 0 0-16,7 4-11 16,5 30 11-16,7 14-9 15,-6 12 9-15,3 4 0 16,-3-1 0-16,-1-9 4 16,2-8-8-16,-4-12 3 15,-1-6-21-15,-6-6 19 16,0-10-53-16,-3-2-16 15,-4-6-16-15,0-2-8 16,-9-2-44-16,-18 0 6 16,-4 0-102-16,-4-2 62 15,-6-10 42-15,3 0 132 16,-2 0 17-16,5-2 185 0,1 2-18 16,2 2-31-1,13 2-49-15,1 4 26 0,9 0-57 16,5 2 12-16,4 0-3 15,0 2-55-15,0-2-16 16,0 2-11-16,8 0 0 16,21-4 0-16,11-2 2 15,10-2-2-15,1-2 9 16,4-6-9-16,3-2 0 16,-2 2-6-16,-2 2-76 15,-8 8-51-15,-13 6-139 16,-6 0-191-16</inkml:trace>
  <inkml:trace contextRef="#ctx0" brushRef="#br1" timeOffset="29">1824 2350 787 0,'0'0'88'16,"0"0"-56"-16,0 0 11 15,0 0-24-15,0 0-19 16,0 0 5-16,41 66-2 15,-22-4-3-15,2 11 4 0,-4 0 6 16,-5 6-10-16,-4-5-1 16,-6-14-3-16,-2-12 4 15,0-16-15-15,0-14 12 16,0-5 3-16,-15-9 11 16,-3-4-9-16,-7 0 11 15,-1-4 7-15,0-23-12 16,-3-11-4-16,2-14-3 15,4-10 5-15,3-10 29 16,7-11-16-16,4 1-3 16,4 8 3-16,5 12-15 15,0 18-4-15,0 10 0 16,10 10 4-16,7 4-14 16,5 3 10-16,7 6-7 15,0 7 5-15,7 4-3 0,2 0 5 16,-3 0-1-16,-4 15 2 15,-13 6-11-15,-7 1 10 16,-5 0-16-16,-6-4 10 16,0 2 1-16,-12 0 4 15,-11-2-13-15,-3-2-24 16,2-2 29-16,3-4-19 16,8-6-18-16,7 0-39 15,6-4-89-15,0 0 6 16,0-2-306-16</inkml:trace>
  <inkml:trace contextRef="#ctx0" brushRef="#br1" timeOffset="30">2032 2267 508 0,'0'0'148'0,"0"0"-138"0,0 0 9 16,0 0 32-16,0 0-46 15,0 0 3-15,102 47-8 16,-88-19 4-16,-1 2-5 15,-5-2 1-15,0-2-27 16,-4-8 10-16,-4-8 13 16,0-6 4-16,0-4 3 15,0 0 31-15,0 0 105 16,-7-16-119-16,-4-6 38 16,0-8 9-16,2-6-31 0,4-2-7 15,5 2 0-15,0 5-27 16,0 6 23-16,7 4-25 15,9 6 0-15,4 0-4 16,3 5 1-16,-2 10-5 16,-1 0-50-16,1 14-93 15,-6 12-14-15,-4 5-50 16,-2-8-304-16</inkml:trace>
  <inkml:trace contextRef="#ctx0" brushRef="#br1" timeOffset="31">2399 2292 465 0,'0'0'169'0,"0"0"-129"0,0 0 58 16,0 0-16-16,0 0 23 15,0 0-59-15,2-93-6 16,-4 92-16-16,-4 1 4 16,-2 0-10-16,-2 0-18 15,1 8 7-15,0 20-11 16,2 5 4-16,7 2 0 15,0-1-11-15,0-6 10 16,20-6-20-16,7-12 1 16,2-6 9-16,4-4-4 15,1 0-3-15,1-12-36 16,-4-12 24-16,-6-2-2 0,-2-2 19 16,-13-2-5-1,-10 3 18-15,0 5-11 0,-10 4 11 16,-17 7 0-16,0 4 16 15,-2 6-14-15,0 1 0 16,2 0-2-16,8 0 0 16,3 9 0-16,5 4 0 15,9 2-45-15,2 0-116 16,0-5-164-16</inkml:trace>
  <inkml:trace contextRef="#ctx0" brushRef="#br1" timeOffset="32">2883 2155 839 0,'0'0'15'0,"0"0"32"0,0 0 20 16,0 0-51-16,0 0 35 15,0 0-51-15,-27-44 3 16,13 44-4-16,-1 0 4 15,-1 0-3-15,1 0 1 16,-1 4 0-16,5 11 27 16,5 6-28-16,-2-1-2 15,6 3-5-15,2-4 7 16,0-8-16-16,0-5-8 16,0-5 1-16,7-1 14 0,4 0 9 15,7 0 0-15,-2-5 14 16,0-4-12-16,-1 5-2 15,-1 4 0-15,1 0 2 16,3 18-8-16,6 22 6 16,9 11 0-16,4 9 63 15,-2 6-33-15,1 6-28 16,-12 7-2-16,-7 4 1 16,-7 0-13-16,-10-7 9 15,0-16-32-15,-16-16 18 16,-9-18 16-16,-6-13 1 15,-4-8 29-15,-3-5-7 0,0 0 18 16,0-9-15-16,4-18 22 16,5-7-1-16,10-10-25 15,15-12 2-15,4-10-13 16,0-12-2-16,25-9-5 16,10 1-3-16,0-4-16 15,7 4 14-15,0 4-28 16,-3-3 10-16,-1 17 9 15,-9 12 11-15,-5 16-14 16,-13 20 14-16,-7 10 0 16,-4 8 4-16,0 2-4 15,0 0-2-15,0 0-4 16,-13 18 6-16,-5 6-6 0,3 0 6 16,3 0-1-1,6-6-1-15,6-2 2 0,0-2-1 16,2-2-2-16,21-4 3 15,6-2-9-15,6-2 9 16,3 0 0-16,-7 0-1 16,-2 10 1-16,-9 6-3 15,-7 2-33-15,-6 4-18 16,-7 1 43-16,0-1-41 16,0-2-27-16,3-4 27 15,8-6-14-15,4-6-32 16,7-8 51-16,9 0 17 15,7 0 21-15,5-16-7 16,1-8 15-16,-3-2 1 0,-5-2 1 16,-7-2 7-16,-10 2 34 15,-9-1 7-15,-8 7 69 16,-2 2-48-16,0 4-5 16,-6 8 4-16,-11 4-66 15,-10 4 1-15,-6 0-4 16,-3 16 1-16,-1 12 0 15,2 2-1-15,10 6 0 16,2-5 10-16,12-5-10 16,8-4-2-16,3-8 0 15,0-4 2-15,10-6-5 16,9-4 5-16,8 0 0 16,0-8 13-16,0-8-13 15,-5-4 0-15,-2-3 0 16,-6 0 5-16,-4 2 21 0,-3 7-25 15,-2 6 9-15,-3 6 7 16,-2-2-17-16,0 4-2 16,3 0 1-16,1 2-1 15,2 17-9-15,1 2 11 16,-1-4 0-16,4-5 2 16,-2-2-2-16,1-9-2 15,1-1 0-15,0 0 4 16,3 0 7-16,1-1-9 15,1-17 0-15,-1-3 7 0,-1-3-7 16,1 2 1-16,-5 4 3 16,-3 6 3-16,1 5 13 15,-5 7-20-15,3 0 0 16,0 0-5-16,-1 9 5 16,0 15 0-16,3 6 0 15,-1-2 3-15,-1-3-4 16,2-10 1-16,2-1-2 15,-3-5-5-15,6-7 7 16,1-2 0-16,1 0-3 16,-1-8 8-16,3-10 8 15,-6-3-13-15,1-1 0 16,-6 7 18-16,0 1-9 16,-5 3 10-16,2 4 3 15,-2 3-14-15,0 4 13 0,0 0-21 16,0 0-12-16,4 15 7 15,1 6 7-15,1-6-2 16,3 0 0-16,0-4 2 16,2-1-19-16,0-7 17 15,-1-3 0-15,2 0-4 16,2 0 4-16,-3-17 0 16,2-2 0-16,-3-2 6 15,-4-1 0-15,1 6-6 16,-5 4 0-16,0 8 24 15,-2 4-20-15,4 0-1 16,4 0-3-16,-2 10 1 16,5 12-2-16,1 0 1 15,-1 3 0-15,1-11-1 0,5 0 1 16,2-6-22-16,6-7-41 16,2-1-83-16,2 0-216 15</inkml:trace>
  <inkml:trace contextRef="#ctx0" brushRef="#br1" timeOffset="33">4770 2324 809 0,'0'0'77'16,"0"0"-73"-16,0 0 14 15,0 0 13-15,120-122 45 16,-71 77-54-16,0-7-8 16,-9-4 21-16,-9-2-19 15,-10 4 4-15,-13 0 1 16,-8 4-18-16,0 1 12 0,-8 9-15 16,-15 8 0-1,0 8 8-15,6 12-3 0,-1 10 3 16,3 2-8-16,-3 20 8 15,0 24-15-15,2 14 7 16,8 13 0-16,8 7-3 16,0 2 3-16,0 0-9 15,0-14-4-15,0-20-17 16,6-19 18-16,3-18-7 16,-4-9 19-16,-1 0 9 15,5-4-6-15,0-19 4 16,2-9-7-16,-4-9 4 15,1 3-1-15,-1 6-3 16,-3 10 0-16,4 12-1 0,-2 10 1 16,1 0-6-16,7 2 1 15,1 22 5-15,1 6-10 16,3 0 10-16,4-1 0 16,1-6-12-16,8-5 12 15,3-8-19-15,5-6-4 16,-2-4-28-16,2 0 15 15,-6 0-73-15,-3-9 3 16,-6-9 49-16,-8-9 18 16,-9-1 39-16,-4-4 0 15,-4 2 21-15,0 2 82 16,-12 6-41-16,-8 10-26 16,-2 6 19-16,-3 6-28 15,3 0-10-15,2 20-13 16,4 10 0-16,5 6 3 0,7 2-7 15,4-4 0-15,0-3-7 16,0-8 7-16,17-6-33 16,4-9 6-16,3-8 14 15,0 0 6-15,3-8 7 16,-2-14 0-16,-5-3 2 16,-5-7 3-16,-3 3-5 15,-8 0 16-15,-2 7-6 16,-2 8 33-16,0 8-39 15,0 6 7-15,0 0-10 0,0 8-1 16,0 14-1-16,0 4-2 16,0 0 3-16,11-5-7 15,5-6-15-15,4-7-9 16,2-8 24-16,1 0 3 16,-4 0 4-16,2-5-3 15,-5-18 6-15,-6-7 8 16,-1 0-7-16,-1-6 11 15,-4 6 50-15,0 4-37 16,-4 8 6-16,0 8 6 16,0 4-9-16,0 6 20 15,2 0-51-15,1 2-4 16,1 22-2-16,4 10 6 16,9 4 0-16,5-2-4 15,2 3 8-15,3-10-18 0,-3-3-3 16,-5-4-25-16,-6-9 36 15,-7-5-10-15,-6-1 8 16,0 0-25-16,-6-1 9 16,-21-1 10-16,-4-1-10 15,-3 3-29-15,3-3 39 16,4-2-37-16,8 0-45 16,7-2-65-16,8 0-192 15</inkml:trace>
  <inkml:trace contextRef="#ctx0" brushRef="#br1" timeOffset="34">6858 1855 455 0,'0'0'113'15,"0"0"-106"-15,0 0 34 16,0 0 35-16,0 0-31 16,0 0-6-16,0 0-5 15,0-32-33-15,0 32 22 0,0 0-5 16,4 11-11 0,0 15 87-16,1 10-77 0,-5 5-9 15,0 1 7-15,0-2-11 16,0-6 2-16,0-4-6 15,0-8 0-15,0-4 6 16,0 0-6-16,0-4-4 16,0-2-14-16,0-2-47 15,0-3-56-15,0-7-77 16,4 0-207-16</inkml:trace>
  <inkml:trace contextRef="#ctx0" brushRef="#br1" timeOffset="35">7288 1901 599 0,'0'0'49'0,"0"0"3"16,0 0 37-16,0 0-26 15,0 0 2-15,0 0-25 16,24-92-24-16,-24 75 21 16,0 3-14-16,0 0-3 15,0 1-1-15,-9 2-2 16,-2 5 14-16,-5 2-31 15,-1 4 0-15,-4 0 0 16,1 4 2-16,-2 14-3 16,4 4 1-16,5 5 0 15,4-4-12-15,4-1 12 16,5-5-8-16,0-3 7 16,0-8-8-16,0-2 7 0,5-2-4 15,9-2 6-15,5 0 4 16,4-2-4-16,1-12 0 15,1 0 3-15,-6 1 1 16,0 4-4-16,-9 0-1 16,-2 8 1-16,-6 1-2 15,-2 0 2-15,0 0-5 16,0 7 2-16,0 19 6 16,0 9 0-16,0 7-3 15,0 4 0-15,0 0 1 16,-2-2-1-16,0-4 0 15,-4-8 0-15,2-8 1 16,0-5-2-16,2-5 0 0,-1-7-28 16,1 0 4-16,2-3-92 15,0-4-51-15,0 0-7 16,0 0-130-16</inkml:trace>
  <inkml:trace contextRef="#ctx0" brushRef="#br1" timeOffset="36">7508 1860 515 0,'0'0'72'15,"0"0"-45"-15,0 0 52 16,0 0-16-16,0 0-28 0,0 0 4 16,11-19-33-1,-11 27 27-15,-2 10-14 0,-5 2 0 16,-1-4 16-16,3 0-8 15,2-4-1-15,3-6-5 16,0 0-12-16,0-4 36 16,0 0-44-16,0 0 16 15,3 0 13-15,13 0-10 16,6 0 3-16,7 0 0 16,2 2-20-16,5 0 37 15,4 2-38-15,-3 0 2 16,-1 4 17-16,-7 2-16 15,-7 0-1-15,-3 0-4 16,-11-2 0-16,-3 0-1 0,-5 2 1 16,0 0-3-16,0 2 3 15,-21 4 2-15,-7-2-2 16,-11 2-2-16,2 0-3 16,-1-2-9-16,-2-2-16 15,2-4-46-15,4-3-1 16,8-7-78-16,6 0-109 15,11-3-362-15</inkml:trace>
  <inkml:trace contextRef="#ctx0" brushRef="#br1" timeOffset="37">7510 1834 755 0,'0'0'146'0,"0"0"-121"0,0 0 81 15,0 0-55-15,0 0-17 16,0 0-4-16,63-76-29 15,-36 74 13-15,-3 2-12 16,-2 0-2-16,1 0 0 16,-3 0-4-16,-3 0-3 15,1 0-52-15,0 0-55 16,0 0-118-16,-3 0-51 16</inkml:trace>
  <inkml:trace contextRef="#ctx0" brushRef="#br1" timeOffset="38">8357 1718 581 0,'0'0'72'0,"0"0"38"16,0 0 5-16,0 0-32 15,0 0-12-15,0 0 18 16,16-94-77-16,-16 94-10 16,0 12-4-16,2 18 8 15,-2 12 7-15,0 10 1 16,0 8-11-16,0 7 26 0,0-1-29 15,-7-6 0-15,7-12 9 16,0-14-8-16,0-12 0 16,3-8-2-16,12-6 2 15,5-3 7-15,7-5-8 16,6 0-6-16,-2-14-1 16,3-13-83-16,-10-1-15 15,-6 0-84-15,-9 0-11 16,-9 0-121-16</inkml:trace>
  <inkml:trace contextRef="#ctx0" brushRef="#br1" timeOffset="39">8337 1863 453 0,'0'0'142'0,"0"0"44"16,0 0-61-16,0 0-63 0,0 0-29 15,0 0-13-15,-72-7 26 16,97 4-40-16,8-5 7 15,8 0 13-15,8-5-25 16,-2 5-2-16,-3 2-43 16,-11 2-178-16,-12 4-148 15</inkml:trace>
  <inkml:trace contextRef="#ctx0" brushRef="#br1" timeOffset="40">8620 2097 607 0,'0'0'259'0,"0"0"-255"15,0 0 35-15,0 0 56 16,102-102-54-16,-75 70-4 16,0 4-22-16,-7-2-11 15,-2-1 10-15,-7 6-14 16,-6 3 0-16,-5 4 7 15,0 7-3-15,0 5-4 16,-16 6 0-16,-7 0 0 16,-8 0-13-16,0 4 13 15,5 9 0-15,5 1-6 16,11-3 8-16,4 1-4 16,6 1 0-16,0-1 2 15,16-2-6-15,9-2 6 0,2-1 0 16,2 2 0-16,-3-1 0 15,-6 2 1-15,-4-1-1 16,-5 6 0-16,-7 1 2 16,1 6-2-16,-3 2 0 15,2 0 0-15,2-4 1 16,0-6-1-16,3-6 0 16,5-4-2-16,-2-4-12 15,7 0 14-15,-4-4-3 16,3-14 1-16,-3-6 3 15,1-4-4-15,-3 2 3 16,-2 0 0-16,-1 8 13 0,-6 4-11 16,0 7 1-16,-4 6 21 15,2 1-14-15,0 0-10 16,1 0-7-16,1 22 7 16,-2 4-7-16,3 2 7 15,2-2-11-15,-3-4-3 16,5-8-18-16,-1-4-44 15,4-10-46-15,-1 0-105 16,1-2-142-16</inkml:trace>
  <inkml:trace contextRef="#ctx0" brushRef="#br1" timeOffset="41">8986 1762 298 0,'0'0'436'0,"0"0"-384"15,0 0 17-15,0 0 6 16,0 0-75-16,0 0-3 16,-54-11-4-16,56 11-23 15,14 1-74-15,1 2-79 16,4-3-267-16</inkml:trace>
  <inkml:trace contextRef="#ctx0" brushRef="#br1" timeOffset="42">8986 1762 731 0,'155'-126'49'0,"-155"122"34"0,0 4 0 15,0 0-42-15,3 4-35 16,1 22 10-16,2 10-9 16,4 8 4-16,-1 6 21 15,-3 13-26-15,-4 3-1 16,3-2-5-16,4-10 4 15,6-16-16-15,6-14 4 16,0-16 8-16,4-8-1 16,-5 0 2-16,1 0 3 15,-4-22-4-15,-3-10 1 16,-1-4 4-16,-5-6-5 16,-3-4 0-16,-3 0 4 15,-2-6-3-15,0-5 4 0,0 1 11 16,0 0-12-16,0 8 25 15,0 12-16-15,0 12 19 16,0 12 28-16,0 7-23 16,0 5-18-16,0 0-19 15,0 11 1-15,0 25-13 16,0 14 9-16,0 10 3 16,0 4 0-16,0 3 0 15,0-9 0-15,0-6 0 16,0-12 2-16,0-12-12 0,14-6 10 15,-1-10 0 1,3-8 1-16,-1-4 2 0,-1 0-3 16,1 0-1-16,1-12 1 15,-3-10-9-15,3-6 9 16,-5-2-3-16,0-2 1 16,0 4 4-16,-6 8-1 15,-1 9-1-15,-2 6 0 16,-2 5 6-16,2 0-6 15,-2 0-9-15,3 16 8 16,-3 9-1-16,2 6 1 16,0 1 1-16,3-6 0 15,-1-4-12-15,3-4-37 16,2-10-65-16,2-4-4 16,2-4-89-16,-2 0-72 0</inkml:trace>
  <inkml:trace contextRef="#ctx0" brushRef="#br1" timeOffset="43">9529 1724 779 0,'0'0'92'0,"0"0"-85"16,0 0 16-16,0 0-23 15,0 0-38-15,0 0-22 16,11 12-147-16</inkml:trace>
  <inkml:trace contextRef="#ctx0" brushRef="#br1" timeOffset="44">9854 1860 614 0,'0'0'58'16,"0"0"-55"-16,0 0 72 15,0 0-1-15,0 0-17 16,0 113-19-16,0-97-30 16,0-4 32-16,7-6-29 15,7-4 1-15,-1-2 20 16,3 0-25-16,-1 0-1 16,-1-6-6-16,-4-10 7 15,-3-2 5-15,-5-6-12 0,-2 2 0 16,0-5 1-16,0 5-1 15,-2 3-10-15,-15 6 6 16,-2 5 4-16,-3 5-12 16,3 0 12-16,0 3 0 15,3 0 0-15,5 0 2 16,7 0-3-16,4 0 1 16,0 0 0-16,0 0 2 15,11 0-2-15,9 0 0 16,7 0 10-16,2 3-10 15,0-1 0-15,5-1-1 16,-3 3 5-16,-2 0 2 0,-5 5-6 16,-4 0 0-16,-6 2-1 15,-3 3 1-15,-7-3 0 16,-2 0-2-16,-2-4 5 16,0-4-13-16,0-3 10 15,0 0 0-15,0 0 18 16,0-4 19-16,0-16-11 15,2-2-11-15,8 2-13 16,1 0 34-16,4 5-28 16,3 4-5-16,0 2 7 15,-1 5-10-15,2 4 0 16,-2 0-1-16,1 0 3 16,-3 14-2-16,-1 8 0 0,-5 6 0 15,-3 3 3 1,0 1 0-16,-4 0-2 0,0 0-1 15,0 2-16-15,-2-2 3 16,0-2-33-16,0-6-50 16,0-8-192-16,0-5-119 15</inkml:trace>
  <inkml:trace contextRef="#ctx0" brushRef="#br1" timeOffset="45">12046 1841 23 0,'0'0'322'0,"0"0"-166"16,0 0-41-16,0 0-46 16,0 0-69-16,0 0-13 15,14-14 11-15,10 15-10 16,-1 8 0-16,1-4-38 0,1-2-28 16,0-3 33-16,-4 0 12 15,2 0 33-15,-8 0-5 16,3-8 18-16,-5-6-7 15,1-4-4-15,-3-3 15 16,-5 1 48-16,0 0-31 16,-6 2-19-16,0 6 20 15,0 2-12-15,0 6 33 16,-10 4-56-16,-7 0 0 16,1 0 24-16,1 2-3 15,1 12 13-15,7 3 4 16,7-2-35-16,0-1 22 0,2 0-25 15,21-2 0-15,8-2 17 16,0 5-15-16,-4-4-2 16,-4 7 0-16,-12 4 1 15,-5 3-5-15,-6 3 4 16,0 0-8-16,0 2 1 16,0-6-4-16,0-2-17 15,0-4-1-15,0-10-21 16,6-4 32-16,8-4-20 15,4 0 9-15,6-14 29 16,1-10-12-16,4-6 12 16,-4 0 11-16,-1-4 10 15,-6-2 33-15,-5 6-15 16,-4 1-5-16,-2 11 38 16,-5 8-41-16,-2 6 21 0,0 4-15 15,0 0-36 1,0 0-2-16,0 18 0 0,0 9 1 15,0 3-4-15,0-2 4 16,0-4-6-16,2-4-20 16,16-6-11-16,0-6 35 15,4-8-19-15,1 0 8 16,4 0 6-16,2-18 4 16,-4-4 2-16,0-4-2 15,-2 0 6-15,-8-2 6 16,1 1-6-16,-7 7 4 15,-5 6 34-15,-4 8-23 0,0 5 19 16,0 1-34 0,0 0 7-16,0 7-19 0,-11 15 9 15,2 7-13-15,7-4 12 16,2-3-40-16,0-4-8 16,0-7 0-16,15-4-11 15,10-7 24-15,6 0 4 16,0 0-5-16,1-7 6 15,-3-11-2-15,0 0 7 16,-2-4 25-16,-3 0 1 16,0 0 5-16,-4 1-5 15,3 3 15-15,-10 3 41 16,-2 4-39-16,-6 7 8 16,-5 2 17-16,0 2-2 15,0 0 19-15,0 0-59 0,-12 0 2 16,-5 8 20-16,-3 12 2 15,1 2 3-15,2 4-3 16,3 1-23-16,8-1 17 16,6-4-18-16,0-2 0 15,6-4-3-15,23-8 3 16,10-6 0-16,3-2 0 16,5 0 0-16,1-12-14 15,2-11 8-15,-4-2-9 16,-3-8 10-16,-7 1 5 15,-1-8 0-15,-6-6-3 16,-4-4 8-16,-8-6-6 0,-7 2 1 16,-10 6 0-16,0 10 20 15,0 13 10-15,-3 15 10 16,-15 10 8-16,0 5-47 16,-7 31 26-16,2 12-27 15,2 12 0-15,6 2 25 16,6-2-24-16,9-4 1 15,0-8-2-15,0-11-20 16,13-14 7-16,16-10-86 16,5-13 10-16,-1 0 13 15,-6-10-80-15,-5-14-291 16</inkml:trace>
  <inkml:trace contextRef="#ctx0" brushRef="#br1" timeOffset="46">13493 1652 775 0,'0'0'165'0,"0"0"-162"15,0 0 16-15,0 0-9 16,0 0-3-16,120-10-14 16,-87 4-13-16,-6-2-89 15,-9 2-12-15,-11 0-139 16</inkml:trace>
  <inkml:trace contextRef="#ctx0" brushRef="#br1" timeOffset="47">13762 1670 561 0,'0'0'365'0,"0"0"-284"15,0 0 18-15,0 0-38 16,0 0-37-16,0 0-13 16,7 50-1-16,-3-19 5 15,0-2-15-15,-1 1 3 16,0-2-8-16,-3-6 5 0,0-1-62 16,0-11-23-16,0-6-63 15,2-4-65-15,0 0-36 16</inkml:trace>
  <inkml:trace contextRef="#ctx0" brushRef="#br1" timeOffset="48">13775 1536 714 0,'0'0'176'0,"0"0"-108"16,0 0 46-16,0 0-88 15,0 0-26-15,0 0 0 16,-10-28-50-16,16 48-2 15,3 0-155-15,5 4-122 0</inkml:trace>
  <inkml:trace contextRef="#ctx0" brushRef="#br1" timeOffset="49">13976 1733 631 0,'0'0'59'0,"0"0"9"0,0 0 20 16,0 0-12-16,0 0-24 15,5 105-22-15,-5-87-3 16,4-5-24-16,2-8 0 16,4-1 3-16,1-4 1 15,4 0 7-15,1 0-14 16,-3-14 0-16,1-4-8 16,-8-5 8-16,-1-4-12 0,-5-3-3 15,0 0-13-15,0 4 23 16,-2 6-29-16,-14 4 20 15,0 10 7-15,-1 2 5 16,-1 4 2-16,0 0 13 16,5 0-11-16,2 4 27 15,3 8-29-15,8 0 0 16,0-2 22-16,6 0 1 16,17-4-4-16,9-4-6 15,6-2-8-15,0 2 9 16,0-2-14-16,-3 6 0 15,-6 2 1-15,-2 4 0 16,-7 6 3-16,-7 0-4 0,-2 4 1 16,-6 3 6-16,-2-5-7 15,-1 0 0-15,0-8-5 16,0-4 5-16,2-6-7 16,1-2-1-16,9 0 8 15,1-6 7-15,7-17-7 16,1-4 0-16,3-8-1 15,-2-3 4-15,3 2-3 16,2 4 14-16,-6 8 9 16,-6 10 29-16,-5 10-37 15,-8 4 1-15,-4 0 7 16,4 0-23-16,-4 20-1 0,5 6-3 16,-1 4 8-1,3-4-8-15,6-6 4 0,8-4-21 16,3-6 21-16,5-7-15 15,4-3 11-15,0 0 2 16,2-3 4-16,0-16 0 16,1-6-2-16,-1-5 0 15,-2-4-1-15,-4 2 5 16,-8 0-3-16,-10 8 8 16,-7 6 7-16,-4 6 52 15,0 4-46-15,-7 6-6 16,-11 2 13-16,3 0-23 15,7 10-4-15,5 16-2 16,3 6 1-16,7 2-7 0,24 0 6 16,15-2-5-16,12-4 3 15,0-3 4-15,0-3 0 16,-13-8-2-16,-14-4 2 16,-15-5-19-16,-14-2 15 15,-2 1-28-15,-13-3-10 16,-30 4 25-16,-5 0-40 15,-6-2-30-15,2 5 0 16,10-2-32-16,7-1-127 16,12-2-239-16</inkml:trace>
  <inkml:trace contextRef="#ctx0" brushRef="#br1" timeOffset="50">15656 1846 929 0,'0'0'42'0,"0"0"16"0,0 0-27 15,0 0-25-15,0 0-3 16,0 0-3-16,0 0-88 15,2 3-28-15,-2 3-166 16</inkml:trace>
  <inkml:trace contextRef="#ctx0" brushRef="#br1" timeOffset="51">16383 1521 458 0,'0'0'151'0,"0"0"-91"16,0 0-27-16,0 0 37 16,0 0-3-16,0 0-26 0,0 0 6 15,0 0-41-15,-3-33-1 16,3 33 13-16,0 0-16 15,0 0-2-15,0 6 3 16,0 26-2-16,0 14 31 16,3 12 5-16,3 2-36 15,0-2 17-15,0-1-18 16,0-9 0-16,-1-6 1 16,-3-8 1-16,-2-10-4 15,0-6-18-15,0-6-73 16,0-6-52-16,-13-6-93 15</inkml:trace>
  <inkml:trace contextRef="#ctx0" brushRef="#br1" timeOffset="52">16148 1489 667 0,'0'0'125'0,"0"0"-125"16,0 0 4-16,0 0-15 15,0 0 20-15,0 0-9 0,81 27 17 16,-27-19-7-16,8-4 13 16,0-4-19-16,3 0 0 15,-5 0 36-15,-6-7-33 16,-10-2-4-16,-9-1 1 15,-12 2-1-15,-8-2-6 16,-8 0 0-16,-7-5 3 16,0 0-2-16,0-2 2 15,-2-1 0-15,-12 3 7 16,1 2-7-16,-1 5 25 16,6 6 0-16,1 2-16 15,-2 0 3-15,0 28-12 16,5 21 0-16,0 15 4 15,4 8-4-15,0 6 8 0,2-2-8 16,11-1 0-16,1-14 4 16,-2-8-4-16,0-17-2 15,-3-12-2-15,-3-12 8 16,-4-8-6-16,-2-2 2 16,0-2 0-16,0 0 17 15,0-14-16-15,0-18-1 16,0-8-7-16,0-1 7 15,0 5-6-15,3 8 6 16,-1 10 0-16,0 10 5 16,3 8-5-16,0 0-10 15,3 3-3-15,7 15 13 16,1 6-7-16,3 2 7 16,0-7 0-16,1-1 4 0,7-7-4 15,0-5 0-15,4-6 6 16,-5 0-4-16,1 0 16 15,-4-10-18-15,-7-6 0 16,-5-7 12-16,-7 0-11 16,-4-2-1-16,0 1 10 15,0 2-8-15,-2 8 27 16,-7 4-19-16,2 8 16 16,-2 2 31-16,-2 0-54 15,-1 25-2-15,-1 8 9 16,3 7-6-16,10-1 3 15,0-3-7-15,0-8 0 16,19-6 2-16,6-8-2 16,8-10-3-16,8-4 2 0,3 0-36 15,5-14-29-15,-4-8-143 16,-6-2-137-16</inkml:trace>
  <inkml:trace contextRef="#ctx0" brushRef="#br1" timeOffset="53">17964 1728 441 0,'0'0'154'0,"0"0"-119"15,0 0-2-15,0 0 38 16,0 0-17-16,0 0 9 16,-21-62-1-16,11 62-38 15,-3 0-11-15,-1 6-9 16,-3 18 0-16,1 10 19 16,3 6-23-16,4 0 0 15,7 1 1-15,2-7 2 16,0-6-3-16,4-6 0 15,16-10-1-15,7-10-4 16,6-2 5-16,2 0-8 0,2-8-1 16,1-12 9-16,-7-5-17 15,-2 0 11-15,-5-4 4 16,-6 3 0-16,-4 1 2 16,-8 3 0-16,-4 5 4 15,-2 5 3-15,0 8 16 16,0 4 17-16,0 0-34 15,0 0-6-15,0 6-1 16,-4 16 1-16,2 2-6 16,2-2 6-16,0-4 0 15,0-4-2-15,6-3 4 16,9-8 2-16,4-3-4 16,1 0 0-16,-1 0 8 0,4-5-4 15,0-9-3-15,-6 0-1 16,-1-7 0-16,-5 2 9 15,-5-4-9-15,-1 1 0 16,-2 4 21-16,-3 4-15 16,0 4 28-16,0 6-4 15,0 4-10-15,0 0 5 16,0 0-25-16,0 28 0 16,0 18-7-16,-3 15 7 15,3 13-3-15,0 14 0 16,3 10 6-16,7 6-8 15,1 1 5-15,-3-11-60 16,-6-12 8-16,0-16-53 0,-2-17 73 16,0-15 32-16,0-14 0 15,0-10 3-15,-12-10 0 16,-7 0 16-16,-8 0 10 16,-6-12-28-16,-1-13 18 15,-2-7 9-15,2-8-12 16,5-1 15-16,6-8-22 15,9-5 3-15,12 0 19 16,2-8-21-16,6 0-4 16,23-5-6-16,7 1-6 15,9 4-21-15,-1 6-49 0,5 12-58 16,-3 8-35 0,-3 6-47-16,-3 4-100 15</inkml:trace>
  <inkml:trace contextRef="#ctx0" brushRef="#br1" timeOffset="54">18612 1726 351 0,'0'0'144'0,"0"0"-49"16,0 0 0-16,0 0 11 15,0 0-50-15,0 0-4 16,3-56 3-16,-8 50-35 16,-1 2 7-16,-1 2 10 15,-1 2-31-15,-4 0 15 16,-3 4-21-16,-3 20 0 15,2 8 2-15,3 5-2 0,6-1 0 16,7-3-2-16,0-4 5 16,0-8-1-16,11-6-2 15,9-8 0-15,7-7 5 16,4 0-5-16,3-3-1 16,5-19-5-16,-3-8-25 15,-3-5 22-15,-4-7-36 16,-8-4 29-16,-5-6 6 15,-8-4 10-15,-1 0 0 16,-5 1-4-16,-2 12 9 16,0 10 23-16,0 15-7 15,0 12 10-15,0 6-2 16,-2 4-29-16,-11 28-8 0,-1 17 6 16,1 11 4-16,7 4-4 15,6 2 2-15,0-7 0 16,0-12-1-16,17-14 1 15,10-12 0-15,6-10-4 16,3-10 10-16,1-1-5 16,2-1-1-16,1-21 0 15,-5-3 3-15,-4-4-3 16,-8-4 0-16,-8-1-1 16,-8-2 4-16,-7 2-7 15,0 6 4-15,0 8 0 16,-9 10 9-16,-6 10-8 15,-6 0 1-15,2 16-2 0,-1 18 8 16,9 6-5 0,5 4-3-16,6-4 0 0,0-5-7 15,14-9 7-15,13-11-14 16,7-8 7-16,-1-7-10 16,5 0 16-16,-3-7-16 15,1-15 15-15,-5-2-4 16,-7-6 6-16,-3 0 0 15,-10-4-3-15,-5 0 9 16,-6 6 6-16,0 6-12 16,0 10 10-16,0 6 21 15,-6 4-20-15,-1 2-8 0,1 0-3 16,1 14 3-16,5 10-8 16,0 2 5-16,5 2 0 15,14-4-2-15,6-2 2 16,0-2-2-16,-1-6 1 15,-1-2 0-15,-8-3-9 16,-6-4 7-16,-9 1 0 16,0 1-2-16,0-2-18 15,-9 4 22-15,-16-1-3 16,-4-2 1-16,-2 2-4 16,4-2-11-16,3 2-4 15,6-3-2-15,7 2-45 16,11-5-101-16,0-2-50 15</inkml:trace>
  <inkml:trace contextRef="#ctx0" brushRef="#br1" timeOffset="55">20037 1863 682 0,'0'0'85'16,"0"0"-72"-16,0 0 0 0,0 0 64 16,88-108-39-16,-63 83-1 15,-5 1-1-15,1-2-23 16,-8 2 6-16,-5 4 2 15,-3 4-15-15,-5 6 21 16,0 6-25-16,0 4-2 16,-3 0 0-16,-16 0-2 15,-6 4 2-15,3 8-5 16,7 0 5-16,3 0-2 16,8-2 2-16,4 2-1 15,0 2-1-15,4-2 3 16,18-2-2-16,5 0 1 0,0-2 0 15,-7 3 0-15,-4-2 0 16,-6 4 0-16,-5-2-1 16,-2 3 3-16,-1 2-3 15,-2-2 1-15,0-4 0 16,2 1 0-16,2-5 0 16,3-1 0-16,4-1 3 15,9-4-2-15,7 0 8 16,9 0-9-16,3-8 0 15,6-7 6-15,-3-6-6 16,-4-1 0-16,-7 0 0 16,-10 2 2-16,-7 2-4 15,-12 6 2-15,-2 6 0 16,0 2 22-16,-10 4-22 0,-14 0 0 16,-3 0 2-16,-2 18 1 15,5 4-3-15,8 0 0 16,5 2 0-16,11-3 2 15,0-2-2-15,20-5-5 16,20-6 5-16,14-3-17 16,6-5 9-16,2 0-17 15,-1-2-28-15,-7-14 22 16,-2-1-2-16,-9-3 18 16,-7 2 14-16,-13 0 2 15,-9 0-2-15,-12 0 0 16,-2 0 1-16,0 2 15 15,-16 4-10-15,-5 6 7 0,-2 2 13 16,1 4-16-16,-2 0 10 16,6 0-10-16,-1 4-2 15,6 10 9-15,7 0-16 16,4-2 0-16,2-2 5 16,0-2-3-16,4-2 3 15,11-4-5-15,3-2 5 16,-2 0 1-16,2 0-6 15,-3 0 0-15,-3 8-2 16,-2 12 4-16,-5 15-4 16,-5 17 1-16,0 12 1 15,0 12-2-15,0 8 2 16,-13 5 0-16,-5-2 0 0,-4-6-1 16,6-17-1-16,5-20-9 15,7-20 11-15,4-12-6 16,0-12 16-16,0 0-6 15,11-4 21-15,11-22 1 16,7-8-18-16,-3-10 0 16,3-10-7-16,-2-10 18 15,-4-17-15-15,-1-7-4 16,-3-4 11-16,2 2-10 16,-3 16-1-16,-5 16 0 15,-4 22 0-15,-5 15 6 16,-1 13 5-16,-3 6-7 15,0 2-3-15,2 0-1 16,0 14-5-16,1 8 0 0,1 2 5 16,0-2-2-16,5-8 2 15,-2-2 0-15,2-6-6 16,2-3 10-16,3-3-6 16,3 0 2-16,5-3 0 15,3-15 11-15,-3-4-11 16,-4-3 0-16,-2-2 0 15,-5 1 3-15,-5 4 3 16,-1 6-6-16,-5 8 0 16,0 4 26-16,0 4-17 15,0 0-5-15,0 0-4 16,0 12-1-16,2 10 0 0,0 0-2 16,5 0 1-16,4-4-6 15,4-4-21-15,4-6 3 16,3-4-2-16,3-4-19 15,1 0-17-15,-2 0-39 16,-3 0-41-16,-6-4 45 16,-6-7 2-16,-4-6 49 15,-3 3 42-15,-2-4 12 16,0 2 68-16,0 0-19 16,0 4 25-16,0 2 37 15,0 4-65-15,0 4-2 16,0 2 3-16,0 0-38 15,0 0-15-15,0 10-5 0,0 12 5 16,0 0 0 0,4-2 0-16,5-4 0 0,3-6-2 15,3-6 2-15,3-4-16 16,1 0-44-16,0 0-79 16,-3-8-62-16,-8-12-286 15</inkml:trace>
  <inkml:trace contextRef="#ctx0" brushRef="#br1" timeOffset="56">21500 1452 686 0,'0'0'148'0,"0"0"-138"16,0 0 24-16,0 0-7 16,0 0-27-16,0 0-21 15,-13 10-55-15,31 13-119 16,-5 4-230-16</inkml:trace>
  <inkml:trace contextRef="#ctx0" brushRef="#br1" timeOffset="57">21672 1688 752 0,'0'0'17'0,"0"0"15"15,0 0 60-15,0 0-49 16,0 0 6-16,125-80-25 0,-103 60-18 15,-9 2 3 1,-2 6-9-16,-6 2 0 0,-5 4 6 16,0 6-3-16,0 0 8 15,-9 0-11-15,-11 0 0 16,-2 2-7-16,4 8 11 16,7 0-4-16,4 6 11 15,7 0-11-15,0 2 9 16,7 2-9-16,15-4 0 15,2 0 8-15,-3-4-8 16,-1 0 0-16,-7 2 0 16,-2-2 3-16,-4 5-4 15,-3-4 1-15,1-1 0 16,1-1-2-16,3-4 4 0,3-3-2 16,5-4 2-16,5 0-2 15,7 0 8-15,3-6-8 16,-1-12 0-16,-2-4-2 15,-4-6 2-15,-6-2 0 16,-3-2-3-16,-7-2 8 16,-5 6 1-16,-4 4-5 15,0 8 8-15,0 8 51 16,-6 6-40-16,-10 2-7 16,-4 0-1-16,-2 20-9 15,2 10 12-15,4 4-15 16,10 2 0-16,6-4 6 15,0-4-6-15,0-7 0 16,20-8-2-16,6-4 4 16,5-8-7-16,8-1-21 0,-2 0-31 15,3 0 20-15,-4 0-38 16,-5-8-121-16,-7-2-73 16</inkml:trace>
  <inkml:trace contextRef="#ctx0" brushRef="#br1" timeOffset="58">22595 1546 576 0,'0'0'44'0,"0"0"-15"16,0 0 59-16,0 0-41 15,0 0 28-15,0 0-74 16,-85-26 8-16,71 48-5 16,1 4-4-16,2 4 0 15,7-2 1-15,4-2 5 16,0-8-7-16,0-6 1 0,6-8 0 15,7-4 7 1,3 0-4-16,4 0 15 0,-2-18-4 16,-1-8-9-16,1-4 7 15,1-6-12-15,-4-1 0 16,1-3 7-16,-1 3-2 16,-1-4-1-16,-3 1 13 15,-5 4-5-15,-4 6 38 16,-2 10-21-16,0 8-8 15,0 8 29-15,0 4-46 16,0 0-4-16,0 28-8 16,-8 12 8-16,-1 8-3 15,7 5 3-15,2-3 0 16,0-6-6-16,9-10 6 0,13-4 0 16,7-10-3-16,7-4-1 15,-1-2 3-15,7-6-44 16,1-2-68-16,-1-2-21 15,2-4-77-15,1 0-239 16</inkml:trace>
  <inkml:trace contextRef="#ctx0" brushRef="#br1" timeOffset="59">23923 1066 495 0,'0'0'341'16,"0"0"-296"-16,0 0 21 15,0 0-45-15,0 0-21 16,0 0 0-16,-21 173 14 16,21-63-14-16,0 17 0 15,0 11 7-15,0 14-7 16,-2 14 0-16,-9-1-3 16,-1-16-33-16,2-25 17 0,-3-34-33 15,1-27 20-15,-1-22 23 16,-10-17 9-16,-3-11 0 15,-3-13 7-15,-1 0-6 16,1-19-2-16,6-21-36 16,2-14 29-16,5-14-5 15,8-16 13-15,5-14-26 16,3-14 6-16,5-1-2 16,17 11 15-16,5 15-21 15,0 21 28-15,2 14 4 16,-1 12-3-16,6 6 16 15,-2 10 13-15,1 8-12 16,-2 8 7-16,-4 8-25 0,-8 0 0 16,-5 0-3-16,-3 12 3 15,-4 8-1-15,1 0-1 16,0-2 2-16,-2-4 3 16,1-4-3-16,-1-6 0 15,2-2 3-15,2-2 2 16,-1 0 0-16,5 0 33 15,-1-4-19-15,-2-12 7 16,0-2-17-16,-4 0-6 16,-7-2 30-16,0 6-24 15,0 2 19-15,-4 6-1 16,-13 4-22-16,2 2 10 0,-1 0-15 16,6 0 0-16,3 0-3 15,5 0 3-15,2 6 0 16,0-2-1-16,9-2 2 15,15-2 19-15,7 0-20 16,5 0 0-16,-3-12 9 16,1-10-9-16,-5-4 0 15,-7-1-2-15,-7-1 7 16,-5 2 2-16,-8 7-7 16,-2 5 0-16,0 3 2 15,-4 8-2-15,-17 3-4 16,-6 0 1-16,-2 0 3 15,0 11 5-15,12 7-5 0,8 0 0 16,9 4 13-16,0 0-13 16,22 3 1-16,9-3-2 15,3-2 6-15,-5-4-2 16,-9 0-3-16,-7-2 0 16,-7-4-4-16,-6 4 7 15,0-2-3-15,0 2 0 16,0-2 4-16,0-4 13 15,0-2-17-15,0-4 0 16,0 0 5-16,0-2-4 16,17 0 3-16,7 0-1 15,5 0-3-15,2-10-6 0,1 0-75 16,-3 0-121 0,-6 0-72-16</inkml:trace>
  <inkml:trace contextRef="#ctx0" brushRef="#br1" timeOffset="60">25205 1672 580 0,'0'0'127'15,"0"0"-70"-15,0 0 27 16,0 0-11-16,0 0 2 16,0 0-59-16,39-28-16 15,-15 14 1-15,-2-2 1 16,-1-2 23-16,-4 0-25 16,-5 0 11-16,-8-3 18 15,-4 3-10-15,0 3-5 0,0 3-5 16,0 2 0-1,-4 7 21-15,-10 3-30 0,-6 0-6 16,-5 18 4-16,-1 15 2 16,3 9-4-16,6 2 2 15,5 0 4-15,12-8-7 16,0-6 5-16,0-7-9 16,25-10 6-16,10-7-1 15,10-6-12-15,9 0-14 16,-1-8-55-16,-4-12-13 15,-7-6-24-15,-4 0 2 16,-4-2 63-16,-6-2 30 16,-5 2 27-16,-7 0 7 15,-5 2 24-15,-3 8 37 0,-6 2-6 16,-2 6-7 0,0 2 19-16,0 2-23 0,0 3-29 15,-2 3-7-15,-8 0-13 16,-7 0 16-16,-2 13-16 15,-4 9 16-15,-1 4 5 16,4 2-12-16,6 2-5 16,4-2-6-16,5-4 6 15,5-4-4-15,0-8-2 16,0-2 0-16,0-6 5 16,15-4-5-16,4 0 3 15,0 0-3-15,1-12 6 16,-1-6 2-16,-4-4-8 0,-3 2 0 15,-6-2 10-15,1 6-7 16,-7 4-1-16,2 4 17 16,-2 6-4-16,0 2 15 15,0 0-30-15,0 0-17 16,0 18 17-16,0 6-2 16,0 4 0-16,0-2 2 15,0-4-6-15,6-8-1 16,6-6-6-16,3-6 13 15,5-2 0-15,7 0 0 16,2-12 1-16,2-8-1 16,-2-4 3-16,-3-2-4 15,1 0 1-15,-2 0 0 16,-2 0-1-16,-4 6 2 0,-3 4-2 16,-3 4 1-16,-1 3 0 15,-2 4 1-15,-1 3-1 16,-4-1 0-16,-2 3-2 15,-3 0 4-15,0 0-4 16,0 0 0-16,0 0-1 16,-3 0-9-16,-17 3 12 15,-7 13 0-15,-4 6 1 16,4 4 3-16,2 2 1 16,8 0-5-16,5-2 0 15,10-2-3-15,2-6 3 16,0-4-3-16,16-4-2 15,9-4 5-15,2-6-2 0,1 0-4 16,3 0-19 0,-2 0 2-16,-4-8-59 0,0-6-8 15,-7 2-15-15,-5 0-10 16,0-2-13-16,-4 2-132 16</inkml:trace>
  <inkml:trace contextRef="#ctx0" brushRef="#br1" timeOffset="61">26306 1161 581 0,'0'0'138'0,"0"0"-81"16,0 0-22-16,0 0-27 15,0 0-8-15,0 0 44 16,-69 166-33-16,61-90-4 0,0 2-7 15,-3-3 9 1,5-9-18-16,2-18 9 0,4-18-20 16,0-16 18-16,0-12 4 15,0-2 12-15,0 0 52 16,2-22-18-16,9-10-23 16,3-4-25-16,-4-4 0 15,1 6 4-15,1 6-1 16,-1 12 2-16,-1 10-5 15,0 6 4-15,-1 0-12 16,1 6 8-16,2 18-15 16,-3 6 15-16,2 2 1 0,-2 0-1 15,4-4-3 1,3-4-11-16,8-6-2 0,7-8-78 16,10-6-106-16,5-4-261 15</inkml:trace>
  <inkml:trace contextRef="#ctx0" brushRef="#br1" timeOffset="62">27083 1478 659 0,'0'0'344'0,"0"0"-344"16,0 0-11-16,0 0 11 15,0 0 1-15,0 0-1 0,-6 102-2 16,10-80-57-16,6-6-85 16,-4-6-26-16,3-10-73 15</inkml:trace>
  <inkml:trace contextRef="#ctx0" brushRef="#br1" timeOffset="63">27050 1279 734 0,'0'0'69'0,"0"0"-69"15,0 0 0-15,0 0-8 0,0 0-10 16,0 0-19-16,-11 44-81 16,20-18-193-16</inkml:trace>
  <inkml:trace contextRef="#ctx0" brushRef="#br1" timeOffset="64">27137 1481 357 0,'0'0'131'16,"0"0"-30"-16,0 0-37 15,0 0-1-15,0 0-35 16,0 0-12-16,34 77-4 16,-30-67-12-16,-2-2-1 15,1-4 1-15,-3-4 0 16,2 0 24-16,0 0 0 0,3-12 8 15,-1-6-18-15,3-8 15 16,1 1 8-16,2 2-6 16,1 0-26-16,3 9 40 15,-6 5-45-15,1 6 2 16,-1 3-3-16,4 0 1 16,1 0-3-16,1 12-4 15,-5 7 7-15,1 1-12 16,2-2 12-16,1-4-12 15,5-3-4-15,2-6-4 16,5-5 16-16,-1 0 4 16,3 0 0-16,0-10-2 0,0-10 2 15,-1-2 0 1,-6-7 3-16,1 1-3 0,-6-2 6 16,-4 6 9-16,-6 4 7 15,-5 6 42-15,0 4-40 16,0 6 19-16,0 2-13 15,0 2-11-15,0 0-19 16,-5 10-11-16,2 14 11 16,3 5-17-16,0 0 7 15,18 1-4-15,9 1-3 16,0-5-1-16,-4 0-1 16,-6-5-57-16,-8-6 10 15,-7-3 44-15,-2-6-17 16,0-2-28-16,-15-2 48 15,-14 0-2-15,-5-2 18 16,3 0 1-16,4 0 4 0,9-2 33 16,12-8 39-16,6 0-37 15,0-4-25-15,16 2-12 16,15-4-8-16,9-2-24 16,5-6-28-16,-1-1 53 15,-2-4-32-15,-6-4 33 16,-2-3 5-16,-8-4 2 15,-2-2 7-15,-8-2 6 16,-5 2-9-16,-11 2 66 16,0 10-33-16,0 9-8 15,-6 12 10-15,-13 9-22 0,-4 0-3 16,-6 18-12 0,-3 24 11-16,8 10 9 0,1 8-21 15,8 0-2-15,3 1 0 16,8-6 0-16,4-5-61 15,0-11-41-15,20-15-29 16,7-10 73-16,-3-10 18 16,-4-4 33-16,-9 0 3 15,-1-4 8-15,-8-15-8 16,-2 0-4-16,0-5-1 16,0-1 0-16,0 2 10 15,-6 1-1-15,-4 8 7 16,6 3 31-16,-1 8 58 0,5 0 13 15,0 3-100 1,0 0-9-16,0 0-9 0,13 13 9 16,8 0 2-16,-1-4-1 15,4-1-2-15,3-7 1 16,-1-1 0-16,1 0 17 16,2 0-12-16,0-5 12 15,0-9-3-15,-2-3-13 16,-4-3 6-16,-6-2-7 15,-3 0 0-15,-8 2 0 16,-6 2 0-16,0 6-4 16,0 4-2-16,-16 8-2 15,-5 0 8-15,-2 0-5 0,5 0 5 16,7 8 6-16,5 4-4 16,6 2-2-16,0 2 4 15,19-2-2-15,12 2 3 16,3-4-5-16,-5 4 1 15,-9 0-8-15,-7 5 8 16,-5 1-1-16,-8 1 3 16,0 2-3-16,0-5 0 15,0-2 0-15,0-4 1 16,0-6-12-16,0-4 2 16,4-4-8-16,17 0 12 15,6 0-7-15,7-16 11 16,0-7-3-16,-1-2 4 15,-2-5-2-15,-5-5 9 0,-3 2-3 16,-7 2 13-16,-5 7 13 16,-7 10 15-16,-4 6-5 15,0 8 2-15,0 0-22 16,0 0-20-16,0 16-3 16,-11 8 2-16,5 6 2 15,4-1-2-15,2-5 1 16,0-2-18-16,0-8 9 15,17-5-11-15,1-4 7 16,2-5 12-16,2 0 2 16,-1 0 1-16,-4-18-2 15,1-2 0-15,-5-2 24 0,1-4-24 16,1-1 12-16,-3 1-4 16,1 4-3-16,-7 6 0 15,-2 8-5-15,-4 6 3 16,0 2-9-16,0 2 6 15,0 20-6-15,-6 8 3 16,-5 3 5-16,5-4-4 16,6-3-14-16,0-5-33 15,0-7 47-15,8-6-21 16,13-8 18-16,2 0 0 16,6 0 10-16,-2-7-5 15,2-11 0-15,-4-1 0 16,0-3-2-16,-4-3 2 15,4 0 0-15,-5 2 0 16,3 3 2-16,-6 4-3 0,-3 6 1 16,-7 4 0-16,-5 6 2 15,-2 0-2-15,0 0-1 16,-2 0-9-16,-21 12 10 16,-4 10 12-16,0 2-12 15,8 0 6-15,5 1 4 16,14-6-10-16,0-1 0 15,14-4 2-15,19-3 0 16,7-7-2-16,5-4-3 16,2 0 3-16,2-7-13 15,4-12 13-15,-2-8-3 16,-3-3 2-16,-7-3 2 0,-5-6 7 16,-7-5 3-16,-9-6 12 15,-9-6 45-15,-7-4-67 16,-4 3 6-16,0 7 18 15,-12 14 22-15,-11 16 14 16,-4 16-22-16,-4 4-36 16,-5 26 5-16,1 26-8 15,2 16 0-15,8 8-2 16,12 3 4-16,8-7-5 16,5-11-53-16,5-16-20 15,21-10 42-15,5-13-14 16,3-12-1-16,0-9 29 15,-1-1 14-15,-2-4 0 16,-6-18-2-16,-8-3-27 16,-6-5 32-16,-6-1-55 0,-5-3-16 15,0 0 2-15,-16 6-8 16,-9 4-4-16,2 10 63 16,2 6 21-16,7 6 109 15,10 2-70-15,4 0-25 16,0 0 0-16,18 2 82 15,14 8-8-15,3-2-81 16,7-2-5-16,-1-2 15 16,-6 0-17-16,-4 0 0 15,-6 4 11-15,-5 2 1 0,-9 4 15 16,-6 2-15 0,-5 6-5-16,0 0 14 0,0 2-21 15,-2-2 0-15,-3-1 2 16,3-6 1-16,2-4-6 15,0-5-13-15,0-6-54 16,13 0-55-16,2 0-157 16</inkml:trace>
  <inkml:trace contextRef="#ctx0" brushRef="#br1" timeOffset="65">29657 1173 577 0,'0'0'122'0,"0"0"38"16,0 0-80-16,0 0-36 0,0 0-44 15,0 0-50 1,7-30-28-16,-1 51-121 0,6 4-146 16</inkml:trace>
  <inkml:trace contextRef="#ctx0" brushRef="#br1" timeOffset="66">29795 1367 488 0,'0'0'60'0,"0"0"45"16,0 0-28-16,0 0-7 15,0 0-26-15,0 0-5 16,39 86-36-16,-29-86 5 16,7 0 11-16,0 0-12 15,1-8 14-15,-3-7-12 16,-3-6-2-16,-4-3 28 16,-3-2-34-16,-5 0 4 0,0 4 9 15,0 2 2-15,-9 8 11 16,-13 4-25-16,-5 4 3 15,0 2 3-15,0 2-8 16,8 0 0-16,5 0-1 16,5 2 5-16,5 4-8 15,4 0 4-15,0 0 0 16,8 0 11-16,17 2-9 16,0 0-2-16,4-2 0 15,-2 2 6-15,-8 0-5 16,1 2-1-16,-7 2 0 15,-1 2-3-15,-7 1 3 0,-5-1 0 16,0-7-4-16,0 0 11 16,0-6-15-16,4-1 8 15,7 0 0-15,5-4 24 16,8-18-22-16,5-3-2 16,0-4 7-16,-3 3 2 15,-1 4 28-15,-2 6-12 16,-3 6-2-16,-1 4 22 15,2 6-38-15,1 0-7 16,-4 6 0-16,-2 18 1 16,-6 4-2-16,-5 8 1 15,-5-2 0-15,0 1-5 0,0-2 5 16,0-4-46 0,0-4 2-16,0-4-95 0,4-11-192 15</inkml:trace>
  <inkml:trace contextRef="#ctx0" brushRef="#br1" timeOffset="67">31068 1299 863 0,'0'0'56'0,"0"0"-15"15,0 0 68-15,0 0-65 16,0 0-22-16,0 0-13 16,0 24-9-16,0 6 0 15,0-2 0-15,0-1 6 16,0-8-12-16,-2-1-21 15,0-5-39-15,-1-5-53 16,-4-8-123-16,3 0-14 16</inkml:trace>
  <inkml:trace contextRef="#ctx0" brushRef="#br1" timeOffset="68">31068 1299 577 0,'4'-138'117'0,"1"116"-25"16,-3 6 5-16,0 6-30 15,0 7 0-15,0 3-67 16,0 0-12-16,0 0-94 16,-2 18-39-16,0 11 16 15,0 1-162-15</inkml:trace>
  <inkml:trace contextRef="#ctx0" brushRef="#br1" timeOffset="69">31068 1299 198 0</inkml:trace>
  <inkml:trace contextRef="#ctx0" brushRef="#br1" timeOffset="70">31068 1299 198 0,'158'109'388'0,"-156"-109"-366"0,2 0 99 0,3 0 15 0,0 0-61 16,0-14 7-16,1-4-54 15,3-3-24-15,3-1 36 16,-3-2-40-16,3 2 5 16,-5 0-5-16,-3 4 5 15,0 6-4-15,-3 4-1 16,-3 6 0-16,0 2 8 15,0 0-8-15,0 0-4 16,0 0-3-16,0 8 4 16,0 10-3-16,-5 6 6 15,5-2 0-15,0 2-8 0,0-2 8 16,10-4 0 0,7 1-1-16,4-4 3 0,-4-1 9 15,-1-2-11-15,-5-2 0 16,-4-2-3-16,-5-2 3 15,-2 1 0-15,0-3-4 16,0 2 8-16,-7-5-2 16,-4 2-2-16,-2-3 0 15,3 0-11-15,4 0 10 16,4 0-39-16,2 0-33 16,0 0-92-16,0 0-68 15,0 0-287-15</inkml:trace>
  <inkml:trace contextRef="#ctx0" brushRef="#br1" timeOffset="71">31112 1087 555 0,'0'0'66'0,"0"0"-60"16,0 0-4-16,0 0 32 15,0 0-1-15,0 0 23 16,-29 22-28-16,39-22-4 16,5 0 8-16,-1 0-13 15,-8 0-6-15,-2 0 10 16,-1-10-8-16,-3-1 24 16,0 0-15-16,0 3-15 15,-7-1 51-15,-9 5-54 16,3 4-3-16,-1 0-3 15,3 0 4-15,3 0-15 0,3 10 10 16,0 5-65-16,5 0-18 16,0-2-141-16,8-9-276 15</inkml:trace>
  <inkml:trace contextRef="#ctx0" brushRef="#br1" timeOffset="72">1074 3575 757 0,'0'0'46'0,"0"0"-46"15,0 0 31-15,0 0 32 16,0 0-35-16,0 0 30 16,0 0-31-16,10-78-3 15,-10 78 29-15,0 0-37 16,-19 0-16-16,-18 8 0 0,-5 22 4 16,-2 10-10-16,-5 10 6 15,9 2 0-15,5-2 0 16,3-6 0-16,19-11-2 15,8-7-2-15,5-12 0 16,29-8-1-16,7-6-3 16,11-2 8-16,-5-30-14 15,0-13 14-15,-1-6-5 16,-10-14-3-16,-2 1 3 16,-10 0-7-16,-3 4 11 15,-9 4 1-15,-3 4 1 0,-4 6-1 16,0 9 0-1,0 13 18-15,-2 12 13 0,-2 12 0 16,-5 0-31 0,-3 26-17-16,-3 18 10 0,-3 15 7 15,7 11-2-15,5 4 2 16,6 0-4-16,0-13 0 16,17-18-41-16,12-18 26 15,4-17 7-15,7-8 10 16,1 0-13-16,3-15 0 15,-3-13-25-15,-1-8 38 16,-9-4-17-16,-6 4 18 16,-12 0-7-16,-11 8 8 15,-2 8 0-15,0 6 9 0,0 10 18 16,0 4 28 0,-5 0-41-16,-5 22-3 0,-4 14-15 15,3 10 4-15,7-2 0 16,4-4 7-16,0-6-7 15,0-10 0-15,15-6-71 16,3-10-69-16,-1-8-36 16,1 0-177-16</inkml:trace>
  <inkml:trace contextRef="#ctx0" brushRef="#br1" timeOffset="73">1346 3381 300 0,'0'0'337'0,"0"0"-333"16,0 0-8-16,0 0 2 16,0 0-127-16,0 0-177 15</inkml:trace>
  <inkml:trace contextRef="#ctx0" brushRef="#br1" timeOffset="74">1624 3242 901 0,'0'0'68'0,"0"0"-68"15,0 0 87-15,0 0-78 16,0 0-8-16,-47 121 27 16,47-27-26-16,4 28 4 15,16 19-6-15,3 17 4 16,-1 8 4-16,-2-11-8 15,-2-17-36-15,-3-32 10 16,-6-29-12-16,-9-27 38 16,0-18-1-16,-17-14 4 15,-14-12 10-15,-7-6-11 16,-1-14-2-16,4-23 39 16,1-14-31-16,8-14 9 15,10-13 11-15,12-12-9 16,4-14 0-16,17-9-19 15,19-5-10-15,11-6 8 0,7-5-33 16,4 3 3-16,1 6 18 16,1 12 12-16,-6 19-4 15,-11 19 6-15,-15 20 0 16,-10 22 36-16,-11 14-21 16,-7 12 7-16,0 2 16 15,-2 4-32-15,-23 32 3 16,-8 22-9-16,1 21 0 15,9 17 12-15,9 14-11 16,14 10-1-16,0 8 0 16,2 1 1-16,14-9-8 15,-1-12-17-15,1-15-43 0,-3-21 52 16,-4-18-20-16,-7-14 14 16,-2-10 20-16,0-5 2 15,-17-6-7-15,-8-5 6 16,-2-4 0-16,-2-6-3 15,2-4 9-15,3 0-6 16,4-6 10-16,2-16-6 16,7-10 8-16,7-12-12 15,4-10 0-15,2-12-9 16,23-9-76-16,4-5-89 16,2 0-112-16</inkml:trace>
  <inkml:trace contextRef="#ctx0" brushRef="#br1" timeOffset="75">1963 3651 521 0,'0'0'113'16,"0"0"-26"-16,0 0 9 16,0 0-59-16,0 0 30 15,46-104-39-15,-30 80-7 16,-1-2 26-16,-1 2-37 15,-5 0-7-15,-3 4 0 16,-4 4 2-16,-2 3 11 16,0 8-10-16,0 5-1 0,0 0 14 15,-15 0-19 1,-3 4-6-16,3 16 3 0,-1 8 6 16,7 6-1-16,7 2-2 15,2 4 0-15,0-4 0 16,9-6 0-16,11-5-7 15,2-10 1-15,-2-1 4 16,-2-6-9-16,-9-2-4 16,-3-2-3-16,-6 3 11 15,0-3-3-15,0 2-8 16,0 3 16-16,-8 0 4 16,-1-4 6-16,-1 2-8 15,8-6 0-15,2-1 15 16,0 0-14-16,0 0-1 15,0 0-19-15,0 0-45 16,2 0-32-16,10-4-72 0,1-4-45 16</inkml:trace>
  <inkml:trace contextRef="#ctx0" brushRef="#br1" timeOffset="76">2250 3651 680 0,'0'0'156'0,"0"0"-146"0,0 0 9 15,0 0-9-15,0 0 5 16,64-102-4-16,-48 78-11 15,-7-6 21-15,-3 2-21 16,-6-2 0-16,0 2 16 16,0 8-15-16,0 4 14 15,-10 10 18-15,-6 6-27 16,-2 0 2-16,-2 4-8 16,-3 21 0-16,6 8 4 15,5 7-4-15,4 4 1 16,8-2-3-16,0-4 5 15,2-6 4-15,20-8-7 16,3-7 0-16,0-8 2 0,-4-4 0 16,0-5-2-1,-8 0 0-15,-4 0 1 0,-4 0-2 16,-3 0 1-16,-2 0 0 16,0 0 3-16,0 0-3 15,0 0 0-15,0 0-1 16,0 0 6-16,0 0 4 15,0 0-9-15,0 0 0 16,0 0 1-16,0 0-1 16,0 0 0-16,0 0-1 15,0 0 4-15,0 0-1 16,0 0-2-16,0 0 0 0,0 0-12 16,2 0-3-16,-2 0-30 15,0 0-17-15,4 0-32 16,3 0 33-16,2 0-29 15,2 0-68-15,-4-3-190 16</inkml:trace>
  <inkml:trace contextRef="#ctx0" brushRef="#br1" timeOffset="77">2107 3657 492 0,'0'0'100'16,"0"0"-23"-16,0 0 11 15,0 0-36-15,0 0 17 16,0 0-34-16,18-78 2 15,-5 56-6-15,-3 0-15 0,-2-2 38 16,-3 2-49-16,-3 0 6 16,-2 2 6-16,0 5 3 15,0 4-4-15,-5 1-7 16,-8 8 0-16,0 0 22 16,-5 2-31-16,-4 0 0 15,-1 24 8-15,1 8-5 16,2 10 4-16,8 6-7 15,4 0 2-15,8-4-1 16,0-9-1-16,0-9-6 16,25-8 3-16,1-7-14 15,8-7-27-15,-1-4-12 16,-2 0-127-16,-4 0-110 16</inkml:trace>
  <inkml:trace contextRef="#ctx0" brushRef="#br1" timeOffset="78">2297 3695 670 0,'0'0'117'0,"0"0"-103"0,0 0 33 15,0 0-38-15,0 0 6 16,0 0 11-16,38-118-13 16,-36 84 4-16,-2 2-13 15,0-2 1-15,0 2 29 16,0 1-34-16,-2 8 0 16,-12 6 30-16,1 10-19 15,0 4 5-15,-5 3-16 16,-3 0 2-16,0 9 22 15,0 17-24-15,7 6 1 16,8 0 14-16,6-2-12 16,0-8-2-16,20-2-1 0,11-6 0 15,5-6 19 1,-1-4-19-16,-3 0 0 16,-3 0 7-16,-9 4-6 0,-5 8-2 15,-3 2 0-15,-6 10 1 16,1 2-1-16,-5 4 1 15,0 2 0-15,-2-4 1 16,0-5 0-16,2-5-2 16,4-4-7-16,2-6-5 15,1-4 9-15,2-2-30 16,3-4-43-16,1-2 15 16,1 0-89-16,4 0-58 15,-3-2-314-15</inkml:trace>
  <inkml:trace contextRef="#ctx0" brushRef="#br1" timeOffset="79">2613 3753 736 0,'0'0'31'16,"0"0"53"-16,0 0-29 15,0 0-16-15,23-116-15 16,-6 80-15-16,-1 0-9 16,-9 4 0-16,-7 2 23 15,0 8-20-15,0 6 11 0,-5 10 26 16,-13 6-14-16,-1 0-10 16,-8 10-16-16,4 18 1 15,5 8 13-15,5 6-14 16,9 0 0-16,4-4 3 15,0-8-1-15,13-8-2 16,16-12 0-16,8-6 0 16,2-4-6-16,1 0 6 15,-3-19 0-15,-10-8 0 16,0-3 2-16,-8-4-4 16,-2 0 2-16,-7 4 0 15,-7 2 12-15,-3 6-8 16,0 8 4-16,0 6 23 15,0 6 2-15,0 2-23 16,0 0-10-16,0 12-1 0,0 14-11 16,0 6 12-16,0-2 0 15,0-2-6-15,9-6-2 16,4-8-6-16,3-6-8 16,-1-8 21-16,8 0-11 15,-3-4 12-15,-3-16 0 16,2-6 3-16,-6 0-3 15,-5-2 5-15,-2 4-5 16,-2 6 0-16,-2 4 28 16,-2 8-26-16,0 4 14 15,0 2 0-15,0 0-16 16,0 0-1-16,0 22-12 0,0 2 13 16,2 2-5-16,7-4 5 15,-1-6-16-15,9-2 1 16,1-10 1-16,3-4 8 15,6 0 0-15,2-8 6 16,0-12-10-16,0-2 10 16,-6-2-13-16,-6-2 11 15,-1 4-2-15,-3-4 2 16,-4 4-1-16,-4 0 3 16,-5 0-3-16,0 2 3 15,0 4 0-15,0-1 11 16,-5 3-3-16,-4 3 16 15,3 0-13-15,1 0 9 0,1-6 22 16,0-3-38-16,-2-6-2 16,4-2 18-16,2-2-2 15,0 6 3-15,0 4-11 16,0 8 0-16,0 8 37 16,0 4-38-16,0 4-9 15,-2 34-15-15,2 16 15 16,0 14 1-16,0 7-1 15,0-3 0-15,0 2 6 16,0-10-6-16,12-12-10 16,9-15-29-16,4-18-23 15,0-9-5-15,0-10-10 0,-6 0-48 16,-1-8-23-16,-9-18-3 16,-5-4-19-16,-4-4 10 15,0-2 160-15,-6 4 37 16,-14 6 94-16,-4 6-37 15,5 8 26-15,9 4 13 16,3 4 24-16,7 4-44 16,0 0-68-16,0 0-45 15,7 0-10-15,22 0 10 16,8 0 9-16,7-2-9 16,1-2-2-16,-3-2-5 15,-4 2-78-15,-9 0-147 16,-11 0-64-16</inkml:trace>
  <inkml:trace contextRef="#ctx0" brushRef="#br1" timeOffset="80">3987 3621 1210 0,'0'0'1'0,"0"0"1"15,0 0-4-15,0 0-6 16,0 0-20-16,0 0-109 16,-8-2-184-16,8 10-186 15</inkml:trace>
  <inkml:trace contextRef="#ctx0" brushRef="#br1" timeOffset="81">4926 3369 602 0,'0'0'77'0,"0"0"-32"15,0 0 75-15,0 0-63 0,0 0 20 16,0 0-31-16,0-93-22 16,0 95-24-16,0 29-27 15,0 10 21-15,0 16 10 16,-11 7-4-16,-1 8 0 15,-1 0 1-15,2-10 3 16,4-14-4-16,3-20 0 16,2-15-3-16,2-9 8 15,0-4 1-15,0 0 26 16,0-32-12-16,0-17-6 16,2-17-14-16,6-6 0 15,2-4 3-15,3 0-3 16,1-3-2-16,3 5-2 0,4 10 8 15,-2 16-3 1,-3 18-1-16,-7 18-2 0,-3 12-7 16,2 0 9-16,5 20-9 15,5 24 0-15,3 14 9 16,-2 10-4-16,-4 9 4 16,1-5 0-16,-3-4-5 15,3-10 5-15,-3-16-9 16,1-10 0-16,-8-12-26 15,-4-5 20-15,-2-6-46 16,0-3-56-16,-8 2 19 16,-21-6-35-16,-7-2-220 15</inkml:trace>
  <inkml:trace contextRef="#ctx0" brushRef="#br1" timeOffset="82">4696 3625 539 0,'0'0'103'15,"0"0"-53"-15,0 0 8 16,0 0 27-16,0 0-30 16,0 0-23-16,-7-30-13 15,38 16-17-15,12-4 45 16,10-2-44-16,10 0 6 16,4 4-18-16,0 4 5 15,-7 4-79-15,-9 8-111 16,-11 0-91-16</inkml:trace>
  <inkml:trace contextRef="#ctx0" brushRef="#br1" timeOffset="83">5304 3693 261 0,'0'0'277'0,"0"0"-227"15,0 0 54-15,0 0-8 16,0 0 25-16,0 0-112 15,31-62-8-15,-6 24 13 16,-2-2-14-16,-4 0 0 0,-3 0-1 16,-5 2 4-1,-5 6 1-15,-2 7-4 0,-4 10 0 16,0 8 11-16,0 3 12 16,0 4-5-16,-10 0-11 15,-3 0 11-15,1 3-26 16,4 16 8-16,6 6-2 15,2 1-3-15,0 2 10 16,10-2-7-16,17 0 2 16,0-2-19-16,0-2 17 15,-2 0-50-15,-10-4-29 16,-6 2 36-16,-7-4-37 16,-2-4 37-16,0-2 29 15,-4-2 16-15,-8-3-3 16,-1-4 8-16,5-1-5 15,0 0 59-15,6 0-26 16,2 0 3-16,0-6-22 0,5-22-4 16,17-8-15-16,3-2 5 15,2-2-9-15,-6 4 3 16,-5-2-7-16,-5 4 7 16,-6 4 1-16,-5 3 10 15,0 8 24-15,0 4-23 16,0 5 46-16,-3 9 14 15,-3 1-42-15,-3 0-6 16,1 0-13-16,0 0 8 16,6 11-11-16,2 10-2 15,0 2 0-15,14 2 2 16,13-1 1-16,4-1-2 0,2 0-1 16,-2 1 0-16,-6-4-15 15,-8 0-9-15,-8-6-9 16,-4 0 25-16,-5-6 2 15,0 2-4-15,0 0 9 16,0-2 2-16,-11 4-1 16,-7-2 0-16,2 0 0 15,-1-2 5-15,5-2-5 16,4-2-2-16,3-2-3 16,5-2-82-16,0 0-10 15,0 0-70-15,0 0-166 16</inkml:trace>
  <inkml:trace contextRef="#ctx0" brushRef="#br1" timeOffset="84">5840 3429 450 0,'0'0'161'16,"0"0"-127"-16,0 0 65 16,0 0-8-16,0 0-53 15,0 0-5-15,0-37-9 16,0 37-24-16,0 13-6 15,2 13 4-15,6 4 4 16,3 0 7-16,1-2-9 16,3-6 0-16,1-8 7 15,1-6-5-15,4-6 1 0,-3-2-6 16,-3 0 15-16,3-4 3 16,-3-14-15-16,-4-2 0 15,-1-6 12-15,-4 0-11 16,-1 0 19-16,-1 6-8 15,-2 4 3-15,0 7 30 16,0 5-26-16,2 4-14 16,-4 0 6-16,2 0-11 15,0 3-14-15,7 17 9 16,-1 4 5-16,6 0-2 16,-1-2 2-16,3-6 0 15,1-6-3-15,-1-4 3 16,4-6 0-16,-2 0 0 15,3-8 1-15,-2-12 7 16,1-4-8-16,-5 0 0 0,-1 2 10 16,1 4 5-16,-7 5-8 15,-4 8 1-15,-2 0-6 16,-2 5 29-16,0 0-31 16,3 0-12-16,-1 9 11 15,2 11 0-15,0 1 1 16,3 0 0-16,2-5 0 15,0-2-1-15,2-6 1 16,-2-6-1-16,4-2-1 16,1 0 4-16,1-10 1 15,-2-8-3-15,1-4 1 16,-1 0 7-16,-3 4-8 0,-2 2 0 16,-3 7 4-16,-3 5-4 15,0 1 4-15,-2 3-4 16,0 0 0-16,2 0-10 15,3 0 9-15,2 14-1 16,-1 4 1-16,1-2 2 16,-3-4-1-16,6 0 0 15,-4-8 0-15,1 0-4 16,1-4 4-16,-1 0 0 16,2 0 4-16,0-6-1 15,2-10 1-15,-4-2-4 16,2-2 4-16,-5 6 0 15,1 1-4-15,-3 9 0 0,-2 3 8 16,0 1-7-16,0 0-1 16,4 0-7-16,4 0 3 15,0 12-9-15,3 4 13 16,5-3-1-16,1 1-6 16,6-1-3-16,2-5-21 15,4-6-16-15,0-2 9 16,0 0 34-16,0-5-30 15,0-10 15-15,-6-3 18 16,-2-4-3-16,-5 0 4 16,-3-1 5-16,-5 0 0 15,-3 1 48-15,-3 4-44 16,-2 5-1-16,0 5 41 16,0 6-22-16,0 2 15 0,-7 0-37 15,-8 12-1-15,1 17 8 16,1 4-12-16,9 3 0 15,4 0 6-15,0-1-1 16,2-5-3-16,21-8-2 16,3-8-6-16,5-8-6 15,8-6-22-15,3 0-41 16,-3-10-51-16,-3-6-172 16</inkml:trace>
  <inkml:trace contextRef="#ctx0" brushRef="#br1" timeOffset="85">7963 3288 524 0,'0'0'96'0,"0"0"-24"15,4-134 55-15,-1 94-33 16,-1 10-12-16,-2 10-31 16,2 10 35-16,-2 8-71 15,2 2-13-15,4 8-2 16,3 28-22-16,1 14 22 15,-2 10 0-15,1 4 3 16,-2 0-2-16,0-3-1 16,-3-11-29-16,-2-16-13 15,1-10-31-15,-3-14 26 0,0-6 7 16,-16-4 4-16,-15 0 35 16,-10-12-86-16,2-10 50 15,-9-6 37-15,4 0 0 16,4 1 13-16,9 4 32 15,11 5 27-15,9 8 19 16,9 3-54-16,2 3 4 16,15 3-36-16,27-4-5 15,18 4-1-15,19-2-1 16,6-1-34-16,2-1-8 16,-6-8-52-16,-4-2 28 15,-8-6 40-15,-14-1-2 16,-13-4 26-16,-17-2-7 15,-16 0 11-15,-9 0 17 16,0 0 27-16,-13 4 28 0,-12 2-1 16,2 8-24-16,-1 8-9 15,0 6-36-15,-1 0 10 16,1 26-11-16,3 14-1 16,6 12 0-16,4 4 6 15,6 6-5-15,3 3 3 16,0-1-4-16,0-2 0 15,2-14-16-15,0-16-16 16,0-18 8-16,0-14 22 16,0 0 4-16,2-14 15 15,10-18-15-15,-4-4 7 16,1 0 28-16,-3 6-35 0,0 5-1 16,-2 10 15-16,-2 9-15 15,0 4 2-15,2 2-3 16,3 0-3-16,5 13-17 15,3 10 19-15,1 3 1 16,3 0-2-16,4-4 2 16,4-4 0-16,6-6-18 15,3-10-13-15,3-2 18 16,0 0-33-16,-3-10 23 16,-5-8 23-16,-7-6-3 15,-9 0 2-15,-4 0 1 16,-5 2 0-16,-6 2 28 15,0 6-19-15,0 4 34 0,-14 6-6 16,1 4-30 0,-3 0-4-16,-2 8-3 0,0 12 0 15,7 3-4-15,2 2 4 16,4 1 0-16,5-4-6 16,0-6-1-16,0-4-15 15,12-8 1-15,3-4 8 16,4 0 1-16,-2-2 12 15,-1-12 0-15,-3-4 7 16,-5 0 1-16,0 0 0 16,-6 2 3-16,0 4-10 15,-2 4 38-15,0 4-30 16,0 4-6-16,2 0-3 16,-2 0-4-16,5 0-5 0,3 9 8 15,4 6 2-15,1-3-7 16,5-3 6-16,4-4-4 15,5-5-1-15,6 0 5 16,0-10-2-16,4-10 2 16,-4-6 0-16,-2-6-1 15,-2-4 1-15,-5-4 0 16,-6-5 13-16,-7-1 4 16,-6-2 5-16,-5 0-18 15,0 8-3-15,-5 10 47 16,-8 12-31-16,5 12 8 15,-2 6 6-15,-1 10-31 16,3 26 0-16,-2 16-5 0,6 10 5 16,4 2 6-16,0-4-6 15,0-4-7-15,16-10-4 16,11-13-53-16,6-13 3 16,0-16-38-16,-2-4-12 15,-8 0 31-15,-8-16-62 16,-11-7-125-16</inkml:trace>
  <inkml:trace contextRef="#ctx0" brushRef="#br1" timeOffset="86">9027 3258 331 0,'0'0'245'0,"0"0"-42"0,0 0-80 16,0 0-103-16,0 0-20 16,0 0 2-16,83-10 26 15,-34 4-28-15,0 2-1 16,-5-2-13-16,-9 4-117 15,-12 0-73-15</inkml:trace>
  <inkml:trace contextRef="#ctx0" brushRef="#br1" timeOffset="87">10458 2930 786 0,'0'0'53'0,"0"0"-2"16,0 0 11-16,0 0-28 16,0 0 4-16,0 0-38 15,-29 1-10-15,29 64 4 16,0 15 6-16,7 2 7 16,-1 2-7-16,1-6-3 15,-7-9-16-15,0-17-65 16,0-14-60-16,0-20-28 0,0-18-178 15</inkml:trace>
  <inkml:trace contextRef="#ctx0" brushRef="#br1" timeOffset="88">10081 3142 136 0,'0'0'627'16,"0"0"-627"-16,0 0 15 15,0 0-31-15,0 0 17 16,0 0-1-16,96 46 9 16,-26-42-9-16,9-4 7 0,8 0-7 15,-2-6 0 1,-9-10-11-16,-14-4-1 0,-13 2-34 16,-15-2 32-16,-16-2-15 15,-9-4 0-15,-9-4 29 16,0-5 20-16,0 2 52 15,-7-2-33-15,-7 3-11 16,-1 8 13-16,1 8-8 16,3 10 4-16,3 6-15 15,0 2-5-15,0 37-25 16,-1 12 8-16,7 16 0 16,2 5 1-16,0 2-1 15,0 0 8-15,0 0-8 16,2-7-6-16,0-21-5 15,0-16-9-15,0-18 5 0,3-12 15 16,-1 0 20-16,6-20 72 16,1-12-90-16,-1-4 9 15,0 0 1-15,-4 4-12 16,-1 7 0-16,-1 9 2 16,-2 10 4-16,2 6-12 15,4 0 5-15,1 11-24 16,6 14 8-16,3 4 17 15,2 3 0-15,2-2-3 16,5-6 1-16,0-6 0 16,4-8-13-16,0-8 15 15,2-2-13-15,-2 0 13 0,1-16-7 16,-5-4 6 0,-5-6 1-16,-7 1-1 0,-7 0 1 15,-6-2 0-15,-2 5 3 16,0 4-3-16,-2 8 0 15,-14 10 18-15,-3 0-16 16,2 10 2-16,-3 22-4 16,5 8 0-16,8 2 6 15,7 1-6-15,0-7 0 16,15-8 2-16,14-8 1 16,5-10 0-16,-1-10-3 15,0 0 0-15,-2-6 0 16,-2-16 0-16,-4-6-2 15,-2-2-3-15,-10 0 2 16,-5-1-5-16,-6 4 8 0,-2 0 0 16,0 4-1-16,0 6 8 15,-4 5-7-15,-5 4 14 16,1 8-12-16,1 0 9 16,0 0-11-16,5 0 0 15,2 14 0-15,0 0 0 16,0 0 0-16,14 0 3 15,3-1 2-15,1-1-1 16,-5 2-4-16,-3-4 0 16,-4 2-4-16,-1-1 4 15,-1 0 0-15,0-1-4 16,3 2 10-16,2-2-12 0,4 0 6 16,3-2-28-1,8-4 16-15,3-2-70 0,4-2-65 16,8 0 10-16,0 0-171 15</inkml:trace>
  <inkml:trace contextRef="#ctx0" brushRef="#br1" timeOffset="89">11648 3338 681 0,'0'0'55'0,"0"0"-12"15,0 0 40-15,0 0-34 0,4-120-12 16,-6 106-32-16,-11 6 50 16,1 6-46-16,-1 2 2 15,-2 0 0-15,-3 14-9 16,-3 16 31-16,8 6-29 15,5 0-2-15,6 3 19 16,2-7-21-16,0-2 0 16,4-6 1-16,20-8 1 15,7-8-4-15,12-8-15 16,7 0-52-16,8-16-50 16,3-8-193-16</inkml:trace>
  <inkml:trace contextRef="#ctx0" brushRef="#br1" timeOffset="90">12350 3234 785 0,'0'0'59'0,"0"0"-43"16,0 0 44-16,0 0-6 16,0 0 11-16,0 0-30 0,-52-62-35 15,28 62 0-15,-2 20 21 16,-1 8-21-16,2 2 0 16,7 4 5-16,7-4-1 15,4 1 1-15,7-5-5 16,0-10-23-16,0-7 19 15,13-6-18-15,12-3 22 16,2-3-1-16,0-15 2 16,-2-4 11-16,-4 0-12 15,-5-3 0-15,-5 3 29 16,-5 1-19-16,-6 5 7 16,0 8 16-16,0 6-8 15,0 2-6-15,0 0-19 16,0 4-8-16,0 18-5 15,0 3 13-15,0 0 0 0,10-3-3 16,3-5 5-16,5-8-7 16,2-4-7-16,2-5 12 15,5 0 4-15,0-6-4 16,0-16 0-16,2-3 0 16,-5-3 4-16,-4-2-1 15,-4 0-3-15,-7 0 0 16,-3 4 3-16,-6 2-3 15,0 6 0-15,0 6-3 16,0 8 3-16,-11 4-4 16,-5 0-7-16,1 0 11 15,1 6-12-15,6 6 12 0,5 2-6 16,3-2 6-16,0-2 0 16,9 0-5-16,16-4 5 15,4-2 0-15,0 0 3 16,-4 0-3-16,-10 4 0 15,-7 4-5-15,-2 4 12 16,-4 2-18-16,-2 2 9 16,0 1 2-16,0-2 0 15,4-5 0-15,7-1-4 16,7-8 0-16,7-5 1 16,6 0-8-16,7-1 8 15,1-16 3-15,-1-2-1 16,-1-6 5-16,-6-3-4 15,-8-2 2-15,2-4 2 16,-2 0 2-16,-8 2-6 0,-3 4 0 16,-8 8 15-16,-4 10-9 15,0 6 17-15,-4 4 0 16,-13 2-20-16,-2 24 0 16,-3 12-3-16,3 6 0 15,11 0 15-15,8-2-15 16,0-6 0-16,4-8-1 15,25-10 4-15,6-7-6 16,8-11-5-16,6 0-40 16,5-3 18-16,4-12-112 15,-8-3-112-15,-5-3-96 16</inkml:trace>
  <inkml:trace contextRef="#ctx0" brushRef="#br1" timeOffset="91">14554 2857 514 0,'0'0'117'16,"0"0"-66"-16,0 0 119 16,0 0-94-16,0 0-23 15,0 0-30-15,0 0-20 16,-43 0 14-16,20 37-16 0,2 8 0 15,0 4 30-15,8-3-21 16,4-6-6-16,6-4-4 16,3-8 7-16,0-8-3 15,5-6-4-15,11-6 0 16,2-6 6-16,-1-2-1 16,4 0-3-16,-2 0-2 15,-1-8 9-15,-5-6-6 16,-5 0-3-16,-4-4 0 15,-4 2 13-15,0 0-13 16,0 4-1-16,-12 2-1 16,-1 4 4-16,-3 2-8 15,1 4 6-15,-1 0-7 16,1 0-6-16,2 0 13 0,4 10-33 16,4 2-44-16,5 2-34 15,0-4-43-15,0-2-25 16,9-4-163-16</inkml:trace>
  <inkml:trace contextRef="#ctx0" brushRef="#br1" timeOffset="92">14704 3003 596 0,'0'0'82'0,"0"0"-5"0,0 0 14 16,0 0-29-16,0 0-54 15,0 0-7-15,-8 35 21 16,3-3-19-16,5-2 13 16,0-4-16-16,0-4 0 15,7-8 3-15,11-6-2 16,-1-6-1-16,2-2 7 16,3 0-7-16,-2-10 32 15,0-10-32-15,-2-4 3 16,-5-4 21-16,-9 2-24 15,-4-2 2-15,0 2-5 16,0 1 11-16,-15 6 11 16,-3 5-19-16,-4 3 1 15,0 9 0-15,-3 2-1 16,5 0-6-16,0 5 4 0,4 10-29 16,10 7-2-16,6-1-99 15,0-2-82-15,4-2-96 16</inkml:trace>
  <inkml:trace contextRef="#ctx0" brushRef="#br1" timeOffset="93">15282 2945 745 0,'0'0'156'0,"0"0"-119"0,0 0-6 16,0 0-3-16,0 0 1 15,0 0 20-15,-56 123-13 16,36-81-36-16,-2 4 24 16,-1-2-24-16,4-6 0 15,1-6 3-15,5-11-3 16,3-7-17-16,8-9-13 15,-2-2-28-15,-3-3-11 16,-2 0-82-16,-4 0-69 16,0-21-318-16</inkml:trace>
  <inkml:trace contextRef="#ctx0" brushRef="#br1" timeOffset="94">15012 2891 741 0,'0'0'110'16,"0"0"-98"-16,0 0 56 16,0 0-68-16,0 0-9 15,0 0 7-15,9 58-45 16,4-26-156-16,1 4-276 16</inkml:trace>
  <inkml:trace contextRef="#ctx0" brushRef="#br1" timeOffset="95">15231 3305 727 0,'0'0'75'0,"0"0"-42"15,0 0 28-15,0 0 1 16,0 0-48-16,0 0-11 16,0 4-3-16,0-4 0 15,0 4-75-15,0-3-89 16,-7-1-139-16</inkml:trace>
  <inkml:trace contextRef="#ctx0" brushRef="#br1" timeOffset="96">16514 2894 394 0,'0'0'390'0,"0"0"-323"16,0 0 32-16,0 0-21 15,0 0-71-15,0 0 4 16,0 31 2-16,0 18-8 16,-5 2-5-16,1 0 15 15,0-3-11-15,-3-6-4 16,4-10 0-16,1-10 3 16,0-10-2-16,2-6-1 15,0-6 0-15,0 0 9 16,0 0 10-16,0 0 28 0,0-24-11 15,0-10-20 1,4-6-16-16,8-2 0 0,1-6 0 16,3-4 6-1,1-2 2-15,-1-1-8 0,2 11 0 16,-5 14 2-16,-4 14 4 16,-7 10-2-16,-2 6-4 15,5 0 0-15,0 10-5 16,1 22 2-16,3 12 2 15,2 4 1-15,1 2 5 16,0 1-5-16,0-5 0 16,1-4 5-16,-2-10-5 15,1-6 0-15,-4-8-6 16,-1-8-35-16,-5-4-22 0,-2-4-39 16,0-2-108-16,0 0 12 15,-17-2-203-15</inkml:trace>
  <inkml:trace contextRef="#ctx0" brushRef="#br1" timeOffset="97">16463 3080 567 0,'0'0'113'16,"0"0"-13"-16,0 0 19 16,0 0-22-16,0 0-38 15,0 0-45-15,-14-10-13 0,50 6-1 16,11 0 0-1,1-2 0-15,2 0 0 0,-1-2-74 16,-9 2-86-16,-4-2-87 16,-12-3-291-16</inkml:trace>
  <inkml:trace contextRef="#ctx0" brushRef="#br1" timeOffset="98">16898 2894 352 0,'0'0'146'0,"0"0"-50"15,0 0 0-15,0 0-25 16,0 0 30-16,0 0-50 16,19-39-18-16,-19 39-9 15,0 0-24-15,0 8 48 16,0 18-15-16,0 6 3 0,0 3 21 16,-2 1-36-16,2-3 7 15,0-4-9-15,0-5-17 16,2-4 44-16,14-6-40 15,-1-2 0-15,-1-4 21 16,1-2-19-16,-3 0 2 16,-1-4-10-16,-5-2 10 15,1 2-1-15,2-2-9 16,6 0 0-16,8 0-2 16,8-4 2-16,5-8-40 15,-1 0-29-15,-4 4-38 16,-4 0 35-16,-7 0-118 15,-9 2-93-15,-4 2-211 16</inkml:trace>
  <inkml:trace contextRef="#ctx0" brushRef="#br1" timeOffset="99">17236 2956 200 0,'0'0'386'16,"0"0"-380"-16,0 0 51 15,0 0 63-15,0 0-34 16,0 0 6-16,0-79-25 16,0 79-37-16,0 0-3 0,0 17-15 15,0 8-12 1,7 5 48-16,3 2-37 0,7-1 0 16,0-5-8-16,3-7 5 15,3-4 0-15,4-9-8 16,2-6 0-16,-1 0 14 15,-1 0-9-15,-3-10 2 16,-3-10-7-16,-6-7 6 16,-9-2 26-16,-1-6-29 15,-5 1 23-15,0 0-2 16,-7 4-16-16,-8 8 2 16,1 4 6-16,3 10-10 15,7 4 20-15,2 4-26 16,0 0-12-16,-1 0 1 15,1 0-65-15,0 16 4 0,2 0-106 16,0-4-245 0</inkml:trace>
  <inkml:trace contextRef="#ctx0" brushRef="#br1" timeOffset="100">18234 2957 198 0,'0'0'444'0,"0"0"-374"0,0 0 22 16,0 0-43-16,0 0-24 15,0 0-24-15,4 0 0 16,-4 24 18-16,0 5-17 16,0-5 10-16,0-4-12 15,0-4-6-15,0-8-10 16,0-2-35-16,0-6-82 16,0 0-38-16,0 0-142 15</inkml:trace>
  <inkml:trace contextRef="#ctx0" brushRef="#br1" timeOffset="101">18227 2797 376 0,'-2'-20'144'0,"0"8"-41"16,0 6-27-16,2 4-39 16,0 2-34-16,0 0-3 15,0 0-22-15,0 6 0 16,0 6-64-16,0 2-209 15</inkml:trace>
  <inkml:trace contextRef="#ctx0" brushRef="#br1" timeOffset="102">18234 2957 347 0</inkml:trace>
  <inkml:trace contextRef="#ctx0" brushRef="#br1" timeOffset="103">18234 2957 347 0,'100'28'60'0,"-98"-6"25"0,0 1-48 0,-2 1-5 0,3-4-11 0,0-2-9 16,-3-8-7-16,0-2-5 16,0-6 0-16,2-2 10 15,-2 0 23-15,2 0 37 16,-2-4 9-16,0-14-52 16,0-6 21-16,0 2-22 15,4-1-10-15,1 4 0 16,1 9-1-16,0-1-8 15,2 10-7-15,-2-2 0 16,3 3-7-16,1 0 7 0,0 0-1 16,-1 8 1-16,0 10 1 15,-2 0-1-15,-3 5-1 16,-1-5 1-16,1 0 1 16,2-4-1-16,-1-4-10 15,4-4-4-15,4-4-10 16,1-2 10-16,6 0-20 15,2-4 9-15,1-14 20 16,-4-6-15-16,-1-3 20 16,-3 0 2-16,-1-1 1 15,-5 1 11-15,-3 9 30 16,-3 4-17-16,-3 6 30 0,2 4-28 16,-2 4-25-16,0 0 24 15,0 0-28-15,0 0-3 16,0 0-10-16,7 17 13 15,4 2-2-15,9-1 2 16,4 0-5-16,3-4 4 16,2 1-33-16,0-5 19 15,-4-4-15-15,-7 0-8 16,-9-3 38-16,-5 2-51 16,-4-1 28-16,0 2 6 15,-2 0-3-15,-16 0 19 16,-2 0 0-16,0 0 2 15,1 0-7-15,7-2 6 0,5-4 0 16,7 0 2 0,0 0-1-16,0 0 2 0,11 0-3 15,14-4-24-15,-1-14 17 16,5-2-22-16,-2-6 15 16,-5-5 14-16,0-2 1 15,-3-6 14-15,-2-5 19 16,-3-6-22-16,-4 0 29 15,-3 2-38-15,-5 12-3 16,-2 11 42-16,0 14 6 16,0 11 11-16,0 0-59 15,-11 20 16-15,-5 24-19 0,1 10 3 16,-1 6 0 0,5 3 8-16,5-5-8 0,6-4-14 15,0-10-34-15,0-14-46 16,15-10 60-16,7-12-8 15,1-8-4-15,0 0-5 16,-2-2-83-16,0-16-99 16</inkml:trace>
  <inkml:trace contextRef="#ctx0" brushRef="#br1" timeOffset="104">19034 2938 493 0,'0'0'127'0,"0"0"-105"0,0 0 28 15,0 0-8-15,0 0-38 16,0 0 18-16,27 0-22 16,-10 0 7-16,1 0-1 15,0 0-6-15,-2 0 0 16,-3 0 3-16,3 0 1 16,-2-8 9-16,-2-6-13 15,-1-1 0-15,-1-3 10 16,-6 0-5-16,-2 2-5 15,-2 6 14-15,0 2-2 16,0 6 17-16,0 2-29 16,-11 0 0-16,-5 0 1 0,4 2-1 15,2 8 0-15,6 2 7 16,4 0 2-16,0 0 8 16,20 0-17-16,11-2 0 15,9 0 34-15,-2-2-34 16,-7 2 0-16,-9 4 19 15,-11 2-17-15,-6 2 10 16,-5 6-12-16,0 2 0 16,0-1 17-16,-5-1-17 15,3-8 0-15,0-4 0 16,2-4 4-16,0-4-2 16,0-4-2-16,0 0-25 15,12 0 21-15,7 0-92 16,8-2-107-16,-2-10-253 15</inkml:trace>
  <inkml:trace contextRef="#ctx0" brushRef="#br1" timeOffset="105">19705 3106 947 0,'0'0'108'16,"0"0"-78"-16,0 0 25 0,0 0-45 16,0 0 16-1,0 0-8-15,0 84-13 0,-5-56-5 16,-4-2-41-16,-2-1-123 16,0-7-181-16</inkml:trace>
  <inkml:trace contextRef="#ctx0" brushRef="#br1" timeOffset="106">20418 2779 402 0,'0'0'45'0,"0"0"16"0,0 0-18 15,0 0-34-15,0 0 34 16,0 0-23-16,0-2-9 16,0 2 30-16,0 0 2 15,0 0 23-15,0 0-30 16,0 0-10-16,0-2 18 16,0 2-22-16,0 0 3 15,0 0 13-15,0-2-27 16,0 2 29-16,0-2-40 15,0 2 6-15,0 0 10 16,0 0-16-16,0 0 0 16,0 0 0-16,0 14 6 0,4 12 20 15,0 8-25 1,-2 0 6-16,-2 4 1 0,0-2-6 16,0-1-4-1,0-3-4-15,0-6-70 0,0-8-27 16,0-6-123-16,0-10-100 15</inkml:trace>
  <inkml:trace contextRef="#ctx0" brushRef="#br1" timeOffset="107">20584 2867 688 0,'0'0'73'0,"0"0"-69"15,0 0 39-15,0 0-35 0,0 0 41 16,0 0-28-16,6 100-19 16,0-73 7-16,3-7-9 15,4-6 0-15,1-8 6 16,4-4-1-16,-1-2 2 16,1 0 16-16,-1 0-13 15,-3-12 22-15,-1-9-32 16,-2-1 1-16,-8-3 35 15,-3-1-36-15,0-1 8 16,0 1-2-16,-7 4 0 16,-8 6 16-16,-1 6-22 0,-2 4 1 15,4 6 7-15,-1 0-8 16,-1 0-6 0,3 6-10-16,5 10-62 0,5 2-70 15,3-6-116-15</inkml:trace>
  <inkml:trace contextRef="#ctx0" brushRef="#br1" timeOffset="108">21182 2771 547 0,'0'0'334'0,"0"0"-314"15,0 0 47 1,0 0-49-16,0 0 6 0,0 0-12 16,0 88 7-16,0-42 5 15,0 6-19-15,0 5-3 16,-4-1-2-16,-6 0 7 16,4-12-14-16,1-10 7 15,-1-12-19-15,4-10 18 16,-3-8-56-16,-4-2-29 15,2-2-62-15,-4 0-72 16</inkml:trace>
  <inkml:trace contextRef="#ctx0" brushRef="#br1" timeOffset="109">21059 2857 91 0,'0'0'730'16,"0"0"-671"-16,0 0 77 15,0 0-79-15,0 0-34 16,0 0-23-16,-11-2 0 16,14 28-16-16,10 2-24 15,-3 2-188-15,0 1-122 16</inkml:trace>
  <inkml:trace contextRef="#ctx0" brushRef="#br1" timeOffset="110">21255 3184 787 0,'0'0'167'0,"0"0"-163"0,0 0 108 16,0 0-77-16,0 0-1 15,0 0-20-15,21 8-5 16,-13-2-18-16,1-2-85 16,-2-4-324-16</inkml:trace>
  <inkml:trace contextRef="#ctx0" brushRef="#br1" timeOffset="111">22192 2641 732 0,'0'0'51'0,"0"0"78"0,0 0-37 15,0 0-84-15,0 0-8 16,0 0 6-16,0 54-6 16,0-2 21-16,0 6-20 15,0 0 27-15,0 0-28 16,0-4 0-16,0-8 4 15,2-10-3-15,4-15-1 16,5-9 0-16,3-10 1 16,3-2 15-16,8 0-16 15,4-14 0-15,2-8 9 0,0-6-9 16,-4-2-1 0,-10 2-4-16,-3 3 5 0,-5 10-3 15,-7 6 3-15,0 7 0 16,-2 2-1-16,0 0 1 15,2 6-10-15,0 17 7 16,6 4 3-16,3-3 0 16,-3-2 0-16,6-5 0 15,4-7 4-15,-2-4-4 16,-1-6 1-16,-1 0-1 16,-4 0 2-16,-3-4-1 15,-3-14-1-15,-4-4 0 16,0-3-2-16,0-1 2 15,-6 1 0-15,-12 3-2 16,-2 4 6-16,0 5-8 0,0 7 4 16,4 4 0-16,3 2 0 15,7 0 0-15,-2 0-6 16,8 14 4-16,0 0-33 16,8 1 14-16,18-4-59 15,8-3-43-15,6-4 42 16,2-4-3-16,1 0 3 15,-1 0-11-15,-3 0 60 16,-1-5 32-16,-1-10 45 16,-8 3 32-16,-8 3 0 0,-7-2-24 15,-7 3 28 1,-5 2 0-16,-2 2-30 0,0 2 43 16,0 0-52-16,-5 2-26 15,-13 0-1-15,-9 0-11 16,-1 14-4-16,-1 8 0 15,7 0 9-15,3 3-11 16,11-2 2-16,4-5 0 16,4-4-4-16,0-3 4 15,0-8-7-15,12-3 1 16,11 0 6-16,6 0-4 16,-2-15 4-16,0-3 0 15,-6-3 6-15,-2 3-4 16,-6 0-2-16,-6 7 6 15,-5 2-3-15,-2 5 48 0,0 4-41 16,0 0-3-16,0 0-7 16,0 2-6-16,0 18 6 15,0 3-6-15,7-1-12 16,6-3 3-16,11-1-26 16,7-8-41-16,7-3 25 15,5-7-28-15,1 0 24 16,1 0 6-16,-5-10 32 15,-7-6 11-15,-6-1 17 16,-12 2-5-16,-7 1 54 16,-8 1 20-16,0 4 1 15,-2 2 9-15,-19 5-58 0,-8 2-1 16,-6 0-25-16,-3 14 0 16,-3 8 28-16,10 2-21 15,6-2 2-15,13 0-9 16,9-3 7-16,3-7-24 15,3-6 17-15,21-6-18 16,10 0 12-16,3-2-46 16,3-20 8-16,1-6 9 15,-6-5 25-15,-1 0-3 16,-5-8 11-16,-5-1 2 16,-6-2 7-16,-2-4-2 15,-10 0 16-15,-4 2 1 16,-2 10 1-16,0 11 45 0,0 16-44 15,-4 9 20-15,-9 0-25 16,-3 26-16-16,-4 20-3 16,5 8 0-16,1 6 8 15,5-2 6-15,9-6-14 16,0-5 0-16,0-11 1 16,12-8-1-16,16-10-20 15,10-10-39-15,7-8-81 16,6 0-83-16,0-18-343 15</inkml:trace>
  <inkml:trace contextRef="#ctx0" brushRef="#br1" timeOffset="112">23755 2687 631 0,'0'0'238'0,"0"0"-208"15,0 0 41-15,0 0-51 16,0 0-20-16,0 0 0 16,-9 106 55-16,-13-38-43 15,-2 6 0-15,-5 5 8 0,-4 5-14 16,-2 4-2-16,4-5-4 16,7-18-54-16,6-14 38 15,14-23-35-15,4-16-57 16,0-12 1-16,2 0-62 15,20-8-251-15</inkml:trace>
  <inkml:trace contextRef="#ctx0" brushRef="#br1" timeOffset="113">24141 2809 840 0,'0'0'65'16,"0"0"-52"-16,0 0 46 0,0 0-56 16,0 0-2-16,73-104 16 15,-73 104-17-15,0 0-23 16,-22 0 15-16,-7 14 8 16,-2 8-5-16,0 2 5 15,6-2 0-15,9-4 10 16,12-2-9-16,4-2 4 15,0-2-5-15,16 0 4 16,8-2 1-16,3 0-5 16,-1-2 0-16,-1-1 3 15,-10 2-3-15,-5 1 0 16,-10 2-20-16,0 2-14 0,0 3 29 16,-18-6-16-16,-2 2 11 15,2-5 10-15,4-2 0 16,3-4 0-16,3-2-2 15,5 0 2-15,3 0 13 16,0 0-13-16,16-16-18 16,17-7-21-16,10 0-14 15,3-8-6-15,4-3-20 16,-4-4 34-16,1-6 28 16,-3-4-21-16,-1-6 20 15,-5-4 14-15,-7 0 8 16,-8 5 16-16,-13 11 26 15,-8 14 14-15,-2 14 47 0,0 12-7 16,-12 2-75-16,-11 16-6 16,-2 22-8-16,3 16-2 15,4 11-9-15,10 3 1 16,0 2-14-16,6 0 1 16,2-6-68-16,-2-5-95 15,2-16-126-15</inkml:trace>
  <inkml:trace contextRef="#ctx0" brushRef="#br1" timeOffset="114">24511 2863 321 0,'0'0'19'0,"0"0"36"16,0 0 45-16,-38-106 37 16,34 98-66-16,1 6-71 15,3 2-36-15,0 0-44 16,0 0 33-16,11 2 39 15,4 4 16-15,4 0-6 16,-4 0 25-16,1 2 7 16,-8 2 5-16,1 0-24 15,-4 2 8-15,0 4 26 16,-5 0-41-16,2 2 1 16,2 0 10-16,0 1-17 15,7-4 9-15,3-5-11 16,1-2 1-16,6-5 5 15,6-3-6-15,-1 0-2 16,1 0-1-16,-3-14 6 0,-6-4-2 16,-5-3-1-16,-8 1 3 15,-5 0 36-15,0 0-15 16,0 2 4-16,-7 6 27 16,-6 4-21-16,-3 4-26 15,3 4-8-15,2 0 9 16,4 0 2-16,5 0-10 15,2 0-1-15,0 0 0 16,0 0 0-16,2 0-2 16,14 0 2-16,2 0 0 0,2-6 1 15,-2-6-1 1,-1 0 0-16,-5-2 0 0,-4 4 1 16,-3 0 8-16,-3 4-9 15,-2 4 2-15,0 2 16 16,0 0-18-16,0 0 0 15,-7 0 1-15,1 0 1 16,4 0-3-16,2 0 1 16,0 10 0-16,0 2 8 15,15 0-5-15,7 2-3 16,-1 0 5-16,-4 0-3 16,-5 2-3-16,-6 2 1 15,-6 2 0-15,0 2 2 16,0-2 5-16,0 0-7 15,0-3 9-15,5-6-3 0,5-3 0 16,9-4-6-16,5-4 0 16,8 0-1-16,-1 0 1 15,-2-5-16-15,-3-12 13 16,-4 2-1-16,-6-4-3 16,-5-1 6-16,-4 0 1 15,-3 0 18-15,-4 2-12 16,0 0 13-16,0 6 26 15,0 2-14-15,0 4 8 16,0 4-17-16,0 2-20 16,-7 0 16-16,-10 10-15 15,-3 12-3-15,1 6 11 16,9 4-7-16,8-4 6 16,2 0-10-16,0-8 0 0,20-6 5 15,13-8-1-15,11-3-8 16,10-3-4-16,4 0-88 15,0-6-23-15,-7-11-297 16</inkml:trace>
  <inkml:trace contextRef="#ctx0" brushRef="#br1" timeOffset="115">26244 2719 935 0,'0'0'58'16,"0"0"1"-16,0 0 38 0,0 0-88 15,0 0-9-15,0 0-6 16,2 44 6-16,2-10 1 16,6-2-1-16,-2-6-18 15,-1-6-12-15,2-6-62 16,-2-8-39-16,-3-6-109 16,-1 0-131-16</inkml:trace>
  <inkml:trace contextRef="#ctx0" brushRef="#br1" timeOffset="116">26298 2566 597 0,'-7'-10'150'0,"0"5"-120"0,2 5 37 16,1 0-51-16,0 0-12 16,4 0-8-16,0 12-75 15,0 3-70-15,0 2-89 16</inkml:trace>
  <inkml:trace contextRef="#ctx0" brushRef="#br1" timeOffset="117">26472 2731 609 0,'0'0'22'16,"0"0"-4"-16,0 0 29 15,0 0-26-15,0 0 53 16,15 118-47-16,-13-96-18 15,2-8 2-15,-2-4-10 0,3-4 7 16,0-6-8-16,-1 0 0 16,5 0 34-16,2-10 2 15,0-14-32-15,0-4 26 16,-2-2-3-16,1 4 42 16,-2 6-50-16,-1 6-11 15,-1 6 18-15,-3 8-26 16,-1 0-6-16,3 0 5 15,1 8-6-15,3 12-3 16,0 0 9-16,2 0 1 16,0-4-1-16,7-4 1 15,-1-6-1-15,8-6 0 0,-2 0 2 16,1 0-3-16,-2-8 2 16,3-12 0-16,-3-4-4 15,1-6 4-15,-6-2 0 16,-1 0 1-16,-7-1 2 15,-1 11 22-15,-5 7-19 16,-3 7-3-16,0 6 52 16,0 2-50-16,3 0-5 15,-3 4-10-15,4 20 3 16,2 10-6-16,7 0-8 16,10 0-37-16,4-6 20 15,2-4-74-15,-4-6-3 16,-6-6 10-16,-5-4 32 0,-10-2 59 15,-4-4-12 1,0 2 8-16,0-4 18 0,-14 0 10 16,-3 0 22-16,-1 0 3 15,5 0 23-15,6-6 38 16,5-2-60-16,2-4-32 16,2 0-8-16,24-6-50 15,5-2-14-15,8-2 39 16,1-6-11-16,-2-4 40 15,-1-4-18-15,-6-6 18 16,-4-5 23-16,-6-7-20 16,-8 0 11-16,-4 0 8 0,-9 8 24 15,0 12 27-15,0 10 4 16,-2 12-29-16,-10 12 35 16,-5 0-83-16,-3 30 2 15,-1 18 14-15,4 12-7 16,5 6 4-16,10 2-13 15,2 0 0-15,0-5-12 16,0-9-2-16,16-12-75 16,5-14 12-16,0-14-8 15,2-8 62-15,-5-6 0 16,-1 0 22-16,-5-8-2 16,-6-12 3-16,-3-2-7 15,-3-8 3-15,0 0-4 16,0-2 1-16,-9 6 7 15,-3 5 0-15,1 10 64 0,7 7-22 16,2 4 20-16,2 0-57 16,0 0 2-16,0 18-5 15,0 6-2-15,19-4 0 16,4-4-7-16,4-8 7 16,4-4-19-16,0-4 18 15,0 0 2-15,0-2-9 16,-2-14 8-16,-2-5 0 15,-5-2 1-15,-8-1-1 16,-8-1 0-16,-6 3 2 16,0 3 6-16,0 5-10 15,-6 5 2-15,-15 7 0 16,2 2 7-16,-4 0-4 16,3 7-3-16,7 8 15 0,9 1-15 15,4 3 29-15,0 1-29 16,2-4 0-16,20 0 9 15,7-2-9-15,0-4 0 16,-5 2-1-16,-5-2 8 16,-9 2-7-16,-3 2 0 15,-5 0 0-15,2 2-4 16,-4-2 5-16,6-2-1 16,-2-2 0-16,7-6-10 15,5-4 6-15,5 0-14 16,4 0 18-16,2-4-6 0,0-12 6 15,-3-4-1 1,-2-2-4-16,1-2 10 0,-7 0 24 16,-3 2-29-16,-5 1 1 15,-3 7 53-15,-2 7-30 16,-3 5-19-16,0 2 21 16,0 0-23-16,0 0-6 15,0 0-13-15,0 0 16 16,0 4-6-16,0 1 7 15,0 2-2-15,0-1 0 16,0-5-2-16,0 3-6 16,0-1-47-16,-3-1-40 15,0-2 0-15,3 0-40 16,0 0-126-16</inkml:trace>
  <inkml:trace contextRef="#ctx0" brushRef="#br1" timeOffset="118">28345 2791 776 0,'0'0'80'0,"0"0"-59"0,0 0 85 16,0 0-63-16,0 0 1 15,0 0-44-15,2-4 0 16,-2 4-6-16,0 18 6 16,0 4 0-16,-11 4 0 15,-9 4 5-15,-2 3-15 16,-3 0-67-16,3-5-148 15,5-6-154-15</inkml:trace>
  <inkml:trace contextRef="#ctx0" brushRef="#br1" timeOffset="119">29178 2364 749 0,'0'0'166'16,"0"0"-166"-16,0 0-4 15,0 0 4-15,0 0 1 16,0 130-1-16,0-90 0 16,0 0-5-16,0-5-101 15,0-9-7-15,0-10-95 16</inkml:trace>
  <inkml:trace contextRef="#ctx0" brushRef="#br1" timeOffset="120">29352 2468 627 0,'0'0'173'15,"0"0"-152"-15,0 0-12 16,0 0-1-16,0 0-6 15,0 0 15-15,0 78-17 16,2-50 6-16,14-6-4 16,8-5-2-16,3-7 0 0,2-9 8 15,4-1-3-15,-4 0-4 16,-2 0-1-16,-2-15 2 16,-10-10 8-16,-3-3-4 15,-8-4-1-15,-4-2 40 16,0 2-17-16,0 4-20 15,-11 6 12-15,-7 6-8 16,-9 8 15-16,0 4-27 16,0 4-8-16,-2 0 7 15,1 10-1-15,6 12-40 16,-1 4-65-16,10 0-112 16,13 0-146-16</inkml:trace>
  <inkml:trace contextRef="#ctx0" brushRef="#br1" timeOffset="121">30087 2334 778 0,'0'0'113'16,"0"0"-112"-16,0 0 16 15,0 0 6-15,0 0 43 16,0 0-49-16,-58 160 5 16,43-94-8-16,-1 2-14 15,1-11 3-15,5-9-3 0,4-14-33 16,2-10 30-16,-3-10-44 16,-2-8-59-16,-4-6-93 15,-3 0-217-15</inkml:trace>
  <inkml:trace contextRef="#ctx0" brushRef="#br1" timeOffset="122">29829 2370 648 0,'0'0'226'15,"0"0"-218"-15,0 0-6 16,0 0-2-16,0 0 2 0,0 0 12 15,18 132-14-15,4-90-208 16</inkml:trace>
  <inkml:trace contextRef="#ctx0" brushRef="#br1" timeOffset="123">30185 2789 1044 0,'0'0'87'15,"0"0"-86"-15,0 0 18 16,0 0 8-16,0 0-27 16,0 0-5-16,16 0-185 0,-7 0-451 15</inkml:trace>
  <inkml:trace contextRef="#ctx0" brushRef="#br1" timeOffset="124">31041 2191 711 0,'0'0'89'0,"0"0"-20"16,0 0 39-16,0 0-106 16,0 0 21-16,0 0-23 15,4 95 1-15,3-13 21 16,-1 2-3-16,-3 2-18 15,-3-3 7-15,0-11-8 16,0-16 0-16,0-20 0 16,0-20 0-16,0-10 0 15,0-6 5-15,0 0 62 16,0 0 36-16,0-20-56 0,0-8-36 16,0-10-2-16,0-2-9 15,9 1 0-15,6 10-3 16,1 11 7-16,1 7-8 15,0 9-4-15,7 2 8 16,-2 2-22-16,5 19 22 16,2 1-5-16,-7 2-1 15,-6 0-12-15,-11 0 7 16,-5 2-24-16,-2 0-33 16,-23-2 51-16,-6-4-38 15,-12-4 20-15,-10-4 17 16,-3-4-20-16,0 0-2 15,14-4 7-15,13-2-12 0,13 0 0 16,14-2-88-16,2 0-13 16,16 0-155-16</inkml:trace>
  <inkml:trace contextRef="#ctx0" brushRef="#br1" timeOffset="125">31373 2759 587 0,'0'0'161'0,"0"0"-136"15,0 0 47-15,0 0-8 16,84-113-37-16,-74 86 5 16,-4-1-20-16,1-3-11 15,-5 1-2-15,-2 6-19 0,0 6-9 16,0 4 20-16,0 8-12 16,-4 4 10-16,-7 2 9 15,-1 0 4-15,1 0-2 16,0 2 1-16,2 10 15 15,5 2 41-15,4 0-52 16,0 2-5-16,20 1 20 16,9-3-6-16,2 1 29 15,-4-3-43-15,-5 2 5 16,-6 0-10-16,-6 4 5 16,-5 3-2-16,-5-1 2 15,0 0-6-15,0 0 1 16,3-2-15-16,1-2-9 0,7-6 22 15,9-2-27 1,7-6-17-16,9-2 4 0,6 0-19 16,3 0 20-16,-3-16 3 15,-2-2 42-15,-9-4 1 16,-7-4 5-16,-7-2 0 16,-9 2 36-16,-8 0 13 15,0 6 20-15,0 8-25 16,0 3 16-16,-16 8-45 15,-5 1-20-15,-6 0 0 16,-7 10 5-16,5 12-4 16,5 4 5-16,3 2-6 15,10 0 0-15,7 0-2 0,4-6 2 16,0-8-30-16,22-6 11 16,12-8 14-1,1 0 3-15,3-2 2 0,-5-14 0 16,-1-4 6-16,-8 0 1 15,-6-4-6-15,-4 0 26 16,-6 4 0-16,-6 6 10 16,0 5-25-16,-2 5 8 15,0 4 2-15,0 0-22 16,0 0-20-16,0 18 16 16,0 9 3-16,0-1-2 15,0-4 1-15,0-2 2 16,14-6-19-16,4-6 8 15,4-6 7-15,5-2 1 0,2 0 6 16,0-2 2-16,-2-14-5 16,-5 0 0-16,-4-6 10 15,-3 0-2-15,-3-1-8 16,-6 5 17-16,-2 4-12 16,-4 6 12-16,0 4-17 15,0 4 4-15,0 0-9 16,0 0 5-16,0 21-7 15,-4 1 6-15,4 0 2 16,0-2-2-16,0-4 0 16,0-6 1-16,13-4-18 15,1-2 15-15,1-4 3 16,3 0 6-16,3 0-5 16,-4-16 10-16,-1-2-11 0,-1-4 0 15,-1-3 37-15,-5 7-30 16,-3 4 6-16,1 6 29 15,-7 8-12-15,0 0 14 16,0 0-44-16,0 0 7 16,2 0-25-16,-2 12 13 15,5 9 5-15,-3-1-3 16,5-2 2-16,1-2-30 16,8-2-44-16,4-6-28 15,5-4-39-15,1-4-88 16,1 0 12-16,0 0-194 15</inkml:trace>
  <inkml:trace contextRef="#ctx0" brushRef="#br1" timeOffset="126">32666 2577 424 0,'0'0'152'0,"0"0"-94"16,0 0 61-16,0 0-45 16,0 0-33-16,0 0 27 15,-61-7-35-15,45 32-18 16,8 3-3-16,5-2-11 15,3 0 0-15,0-4-1 16,5-6 0-16,17-6-5 16,7-8 5-16,5-2-11 0,3 0-10 15,1-8-28 1,0-14 21-16,-4-6 7 16,-6-4 21-16,1-4 9 0,-2-4-4 15,-2-5 21-15,-5-1 3 16,-7-2-12-16,-4 6 14 15,-6 8-18-15,-3 12 23 16,0 14 46-16,0 8-75 16,-8 0-4-16,-16 22-3 15,0 16 0-15,-3 10 5 16,9 6-5-16,11 2 0 16,3-4 0-16,4-5 0 15,0-11 0-15,11-12 2 16,13-10 2-16,1-10-3 15,4-4-1-15,2 0 0 16,-2-12 21-16,0-6-17 16,-5 2-2-16,-10 6 21 0,-1 6-9 15,-1 4 22-15,1 0-36 16,1 0 3-16,3 15-3 16,1 3 0-16,4 3 0 15,-2-1-2-15,11-2-11 16,11-6-54-16,8-8-70 15,10-4-251-15</inkml:trace>
  <inkml:trace contextRef="#ctx0" brushRef="#br1" timeOffset="127">835 5346 693 0,'0'0'92'16,"0"0"2"-16,0 0-26 0,0 0-9 15,0 0-45-15,0 0-14 16,-25 2-7-16,39 24 7 16,1 2 8-16,3 0-8 15,-9-4 0-15,0-6-1 16,-4-2-41-16,-1-6-40 15,-4-8-128-15,0-2-151 16</inkml:trace>
  <inkml:trace contextRef="#ctx0" brushRef="#br1" timeOffset="128">781 5171 710 0,'0'0'77'0,"0"0"64"0,0 0-141 15,0 0 1-15,0 0-8 16,0 0-19-16,-11-12-76 16,11 42 47-16,9 2-56 15,14 0-25-15,1-1-178 16</inkml:trace>
  <inkml:trace contextRef="#ctx0" brushRef="#br1" timeOffset="129">960 5388 368 0,'0'0'108'15,"0"0"-59"-15,0 0 49 16,0 0-89-16,0 0 16 16,0 0-7-16,43 120-15 15,-37-102 8-15,1-3-11 0,-3-8 0 16,0-5 0 0,-4-2 6-16,0 0-6 0,0 0 59 15,0 0-7-15,4-18-15 16,-4-4-19-16,3-2-14 15,2 0 43-15,-1 2-39 16,5 8 13-16,-1 6-8 16,4 2-10-16,-1 6-2 15,3 0-1-15,1 0 0 16,-4 10-16-16,1 12 16 16,-4 4 0-16,1-4-6 15,0 0 12-15,2-8-16 16,0-4 8-16,3-7 2 15,3-3-20-15,1 0 19 0,3-5-20 16,-4-15-6-16,1-4-7 16,-5-4 26-16,-1-4 8 15,-5 0 0-15,-3-2 11 16,-2 6 3-16,-2 6 19 16,0 6 23-16,0 8-26 15,0 5 33-15,0 2-63 16,0 1 8-16,0 0-16 15,0 16 8-15,0 9-5 16,0 4 0-16,13 1 10 16,9-4-10-16,5-4 1 15,2 0-34-15,3-4 31 0,-6-6-59 16,-1-4-4-16,-8-4 39 16,-5-2 17-16,-10 2 7 15,-2-2 5-15,0 2-6 16,-11 0-1-16,-14 0 9 15,1-2 0-15,-1-2-3 16,9 0 6-16,3 0 30 16,11-4-13-16,2-14-8 15,0-6 0-15,21-8-12 16,10-8-29-16,6-10 19 16,3-8-8-16,-2-9 15 15,-3-1-16-15,-8 2 19 16,-6 6 4-16,-13 12-2 15,-6 11 21-15,-2 12 32 0,0 13 16 16,0 6 47-16,-10 6-107 16,-6 0-8-16,-2 18 11 15,-4 16-14-15,5 14 0 16,3 8 0-16,7 6 7 16,3 6-3-16,4 0-4 15,0-4-16-15,0-13-7 16,19-15-68-16,10-16 13 15,-2-12 0-15,0-8 19 16,-7 0 35-16,-9 0-21 16,-7-18-9-16,-4-4 46 15,0-2-11-15,-2-2 19 16,-11 1 15-16,-1 4 1 16,4 5 33-16,1 6-25 0,5 3 39 15,1 7 4-15,3 0-31 16,0 0-26-16,7 0-10 15,15 0 0-15,7 3-3 16,4-2 3-16,0-1 0 16,4 0-13-16,-4 0 4 15,-6-9-7-15,-3-9 15 16,-10 1 1-16,-6-1-12 16,-8 3 12-16,0 1 0 15,0 3-12-15,-4 1 12 0,-9 8-3 16,-5 2 3-1,0 0 0-15,0 0 3 16,0 6 2-16,5 11 1 0,7-2 37 16,2 2-36-16,4 1-1 15,0-3 10-15,4 2-13 16,13-5 15-16,5 2-18 16,3 0 0-16,-5 0 7 15,-7 6-7-15,-4 4 0 16,-5 0 0-16,-4 4 7 15,3 0-4-15,-3-4-3 16,2-4-2-16,0-6-12 16,5-6-3-16,0-6-38 15,4-2 8-15,3 0-47 16,1-2 12-16,1-14-197 0</inkml:trace>
  <inkml:trace contextRef="#ctx0" brushRef="#br1" timeOffset="130">2081 5227 632 0,'0'0'23'0,"0"0"52"15,0 0 31-15,0 0-60 16,0 0-28-16,0 0-18 15,-8 18 0-15,8 21 15 16,0-1-15-16,5 0 0 16,9-8 0-16,-1-6 5 15,3-6-3-15,-3-6-2 0,1-10 0 16,-1-2 16-16,0 0-15 16,3-10 0-16,-6-10 4 15,2-6-4-15,-3-2 5 16,-5 0-6-16,-2 0 0 15,-2 4 8-15,0 6-8 16,0 6 0-16,0 8 9 16,0 4-8-16,0 4-1 15,0 18-6-15,0 6 6 16,0-1 0-16,0-4 0 16,0-3-2-16,10-6-3 15,7-8 7-15,3-4-11 16,3-2 9-16,1 0 0 15,0-8-11-15,1-10 7 0,-2-2-24 16,-6-3 9-16,-5 2-9 16,-4-1 25-16,-3 4-14 15,-1 2 17-15,-2 2 3 16,0 4-3-16,4-3 0 16,-4 4 3-16,0-2-1 15,2 7 9-15,-2 2-8 16,-2 1-3-16,0 1 56 15,0 0-45-15,0 0 1 16,0 11-7-16,-2 10-2 16,-4 6 19-16,0 0-22 15,6-4 0-15,0-2 3 16,6-7-3-16,13-6 0 0,8-8 4 16,6 0 0-16,3 0 4 15,3-20-8-15,2-4-20 16,6-15 16-16,-2-5-12 15,-7-6 16-15,-12-2-2 16,-11 0 5-16,-9 0 37 16,-6 2-1-16,0 2-30 15,0 7 27-15,-10 13-36 16,-3 10 51-16,2 14 10 16,-5 4-52-16,3 17 1 15,-7 23-10-15,4 12 0 16,5 12 0-16,5 6 0 15,6 2 0-15,0-8-1 0,2-14-18 16,18-18-4 0,4-14-31-16,3-15-3 0,2-3 46 15,-4 0-70-15,-5-18-50 16,-9-8-1-16,-7-5 0 16,-4 1-36-16,0-2 69 15,-6 8 24-15,-13 6 75 16,2 6 73-16,5 10 67 15,6 2 30-15,6 0-55 16,0 0-20-16,0 0-63 16,14 8-8-16,10 0 26 15,10-8-30-15,6 0-11 0,4 0-9 16,1 0-14-16,-3-8-102 16,-9 0-129-16</inkml:trace>
  <inkml:trace contextRef="#ctx0" brushRef="#br1" timeOffset="131">3413 5340 371 0,'0'0'577'16,"0"0"-567"-16,0 0-7 16,0 0-3-16,0 0 16 15,0 126 4-15,-9-82-20 0,-7 2 0 16,-4 2-5-16,-2-2 5 16,-2-3-115-16,1-14-154 15</inkml:trace>
  <inkml:trace contextRef="#ctx0" brushRef="#br1" timeOffset="132">4300 4918 830 0,'0'0'80'0,"0"0"-41"16,0 0 42-16,0 0-37 16,0 0-44-16,0 0 0 15,2-4-5-15,11 33 5 16,1 9 2-16,-3 4-2 15,-3 4 0-15,-5 0 2 16,1-2-2-16,1-8-25 16,-3-11-71-16,3-11-53 15,1-10 4-15,5-4-17 0,3 0-162 16</inkml:trace>
  <inkml:trace contextRef="#ctx0" brushRef="#br1" timeOffset="133">4542 4967 430 0,'0'0'223'16,"0"0"-186"-16,0 0 61 16,0 0-38-16,0 0-30 15,0 0-27-15,0 24-3 16,0 16 31-16,12 2-31 16,3-2 0-16,1-6-1 15,4-8 9-15,0-8 0 16,0-10-8-16,0-8 0 15,-4 0 43-15,4 0-19 16,-5-22 4-16,-1-6 2 0,-3-4-25 16,-7-2 18-16,-4-2-22 15,0 2-1-15,0 4 31 16,-11 0-31-16,-7 8 2 16,1 4 12-16,-3 8-9 15,-1 7 11-15,0 3-16 16,-2 0-10-16,-2 10-2 15,5 11-33-15,7 3-23 16,11 4-19-16,2-2-87 16,2-4-32-16</inkml:trace>
  <inkml:trace contextRef="#ctx0" brushRef="#br1" timeOffset="134">5331 4903 873 0,'0'0'30'0,"0"0"-22"16,0 0 5-16,0 0 35 0,0 104-30 15,0-48-17-15,7 8 20 16,-5-2-19-1,-2 1-2-15,0-13 0 0,0-12-56 16,0-12 14-16,0-10-65 16,-15-8-113-16,-8-8-369 15</inkml:trace>
  <inkml:trace contextRef="#ctx0" brushRef="#br1" timeOffset="135">5038 4955 902 0,'0'0'60'15,"0"0"-56"-15,0 0 7 0,0 0-11 16,0 0 0-16,0 0-13 16,75 62 13-16,-35-32-185 15,-2 2-389-15</inkml:trace>
  <inkml:trace contextRef="#ctx0" brushRef="#br1" timeOffset="136">5549 5374 974 0,'0'0'84'0,"0"0"-68"15,0 0-18-15,0 0 2 16,0 0-4-16,0 0-20 0,0 0-187 15,0 0-297 1</inkml:trace>
  <inkml:trace contextRef="#ctx0" brushRef="#br1" timeOffset="137">5331 4740 539 0,'0'0'56'16,"0"0"0"-16,0 0 32 16,0 0-6-16,0 0-3 15,0 0-54-15,0-34-20 16,0 40 7-16,9 24-7 0,0 14 7 16,-2 15 8-1,-7 9-15-15,0 10 30 16,0 8-35-16,0 3 1 0,0-7 13 15,-7-5-10-15,3-12-4 16,-1-11 0-16,3-10 0 16,2-12 3-16,0-8-3 15,0-8 0-15,0-8 3 16,0-2-3-16,0-3-6 16,-3-3-8-16,-1 0-40 15,0 0 12-15,-5-7-100 16,0-9-51-16,2-4-108 15</inkml:trace>
  <inkml:trace contextRef="#ctx0" brushRef="#br1" timeOffset="138">5534 5414 370 0,'0'0'131'15,"0"0"-108"-15,0 0 4 16,0 0 9-16,0 0-17 16,0 0 9-16,2 18-16 15,9-18 7-15,0 0 35 16,1 0-32-16,-4-4 4 15,-1-2-6-15,-5 2-7 16,-2 0 50-16,0-2-61 0,0 2 29 16,0 2 26-1,0 0-43-15,0 2-14 0,-4 0-3 16,-3 0-19-16,1 0-42 16,1 0-147-16,5 2-268 15</inkml:trace>
  <inkml:trace contextRef="#ctx0" brushRef="#br1" timeOffset="139">5153 5005 283 0,'0'0'59'16,"0"0"-59"-16,0 0-3 15,0 0-13-15,0 0-81 16</inkml:trace>
  <inkml:trace contextRef="#ctx0" brushRef="#br1" timeOffset="140">6669 4923 529 0,'0'0'68'0,"0"0"-21"0,0 0 8 16,0 0 23-16,0 0-21 16,44-107-34-16,-44 97 25 15,0 2-40-15,0 4-3 16,-2 4 19-16,-15 0-24 15,-2 0-5-15,-8 8 4 16,5 8 2-16,1 4-7 16,10 1 6-16,9-2-4 15,2 2-2-15,0 1 6 16,27-2-1-16,11 2-4 16,2-4 10-16,3-2-26 15,-8 0 3-15,-6-2-24 16,-12 0 15-16,-9-4 0 0,-8 0-2 15,0 2 14-15,-10-4-12 16,-16 2 17-16,-8-6 10 16,-4 0-7-16,-1 0 7 15,-3-4 2-15,3 2 14 16,6-2-1-16,8 0 2 16,10 0 17-16,6 0-32 15,7 0 1-15,2-4 0 16,6-10-3-16,28-8-111 15,10-2 56-15,7 0-26 16,5-2-13-16,-5 0-74 16,-4 0-38-16</inkml:trace>
  <inkml:trace contextRef="#ctx0" brushRef="#br1" timeOffset="141">6940 4786 53 0,'0'0'249'0,"0"0"-193"0,2-106 15 15,-2 72 29-15,-9 2-39 16,-4 6 18-16,1 6-46 15,4 9 22-15,1 8 49 16,3 3-104-16,2 0 2 16,-6 21-6-16,2 22 6 15,2 13-2-15,4 10 0 16,0 6 12-16,0 1-13 16,0-1 1-16,13-10 0 15,0-16 5-15,3-12-5 16,-5-16 0-16,-2-10-2 15,-7-4 4-15,0-4-2 0,-2 0 0 16,0-2 0-16,0-14-8 16,0-8-23-16,-8-2 10 15,-6-2 15-15,-1 0 6 16,2 4-10-16,-1 6 21 16,3 5 6-16,7 6 14 15,-2 3-1-15,6 1-30 16,0 3 0-16,0 0 11 15,0 0-26-15,14 0 13 16,9 0 2-16,1 5-2 16,2 1 3-16,1-3-1 15,-2 0 0-15,-2-3 1 16,0 0 9-16,2 0-10 0,0-10 0 16,-1-2 9-16,-6-2-7 15,0-3 1-15,-5 2-3 16,-6-2 2-16,0 1-6 15,-7 2 4-15,0 7-16 16,0 0 7-16,0 6 8 16,-14 1-6-16,-3 0-1 15,-2 13 8-15,2 7-10 16,5 1 10-16,6-2 0 16,6-1 9-16,0-1-7 15,6-1 2-15,19-4-4 16,2 0 2-16,2 0 3 15,-7-2-5-15,-4 4 0 0,-6 2-2 16,-8 2 5-16,-2 0-3 16,0 4 0-16,0-4 0 15,3-4-5-15,-1-2 5 16,8-8-9-16,1-4 6 16,7 0-2-16,7-4 2 15,2-18-6-15,-1-8-18 16,-1-2 19-16,-5-2-1 15,-3 0 9-15,-9 6 14 16,-5 6 8-16,-5 9 3 16,0 10 23-16,0 3 10 15,0 0-28-15,0 2-30 0,0 20-16 16,0 10 15-16,0 0 2 16,6-2-2-16,6-8-1 15,3-6-54-15,1-8 25 16,4-8-87-16,-2 0-97 15</inkml:trace>
  <inkml:trace contextRef="#ctx0" brushRef="#br1" timeOffset="142">7405 4712 681 0,'0'0'7'0,"0"0"0"0,0 0-14 15,0 0 6-15,0 0-37 16,0 0-59-16,0 0-205 16</inkml:trace>
  <inkml:trace contextRef="#ctx0" brushRef="#br1" timeOffset="143">7557 4896 458 0,'0'0'25'16,"0"0"21"-16,0 0 13 15,0 0-47-15,53 103 22 16,-48-77-32-16,-3-4 8 16,-2-6-6-16,0-6-4 15,0-6 0-15,0-4 19 16,0 0 58-16,0 0 33 0,0-14-76 16,0-6-34-1,0-6 48-15,0 2-35 0,0 0 15 16,0 8 27-16,0 6-27 15,0 6-16-15,2 4-12 16,3 0 6-16,4 0-18 16,2 14 12-16,5 6 0 15,1 0-4-15,4 0 7 16,1-6-4-16,2-2 1 16,5-6 0-16,4-6 0 15,1 0 0-15,2 0 0 16,-3-14-2-16,-4-2 3 15,-7-2-2-15,-10-2 1 16,-4 0 0-16,-8-1-2 0,0 3 2 16,0 3 0-16,-15 4 5 15,-3 5 4-15,-2 6-5 16,0 0-4-16,-2 0 0 16,3 13-2-16,6 2 2 15,7 3 0-15,6-5-8 16,0-3 8-16,2-2-3 15,19-8-3-15,2 0 6 16,0 0-3-16,1 0 3 16,-6 0 0-16,0 0 0 15,0 0 4-15,-1 14-4 16,6 22 0-16,2 14 0 16,4 14 0-16,-3 8 0 0,1 3 0 15,-5-1 3-15,-4-4-3 16,-9-2-3-16,-9-2-41 15,0-1-44-15,-2-7 64 16,-19-11-27-16,-8-8 41 16,-6-17 10-16,-5-12 3 15,-3-10 26-15,1 0 25 16,2-14-3-16,7-18 36 16,2-8-57-16,10-8-7 15,11-2 12-15,7-7-20 16,3-3-10-16,0-4-5 0,22-4-46 15,1 0-21-15,-1 0-177 16,-9 3-124-16</inkml:trace>
  <inkml:trace contextRef="#ctx0" brushRef="#br1" timeOffset="144">7330 4692 592 0,'0'0'227'0,"0"0"-201"16,0 0-12-16,0 0 20 15,0 0-16-15,0 0 39 16,-4 2-57-16,4-2-11 16,0 0-6-16,6 2-39 15,0 2-121-15,-3-4-185 16</inkml:trace>
  <inkml:trace contextRef="#ctx0" brushRef="#br1" timeOffset="145">8836 4846 615 0,'0'0'88'16,"0"0"3"-16,0 0 31 15,0 0-85-15,0 0-9 16,0 0-19-16,38-1-8 15,-26 29 11-15,-4 2-12 16,-1-1 3-16,-1 0 8 16,-2-3-11-16,2-8-3 15,-4-8-24-15,-2-6-80 16,0-4-122-16,0 0-278 16</inkml:trace>
  <inkml:trace contextRef="#ctx0" brushRef="#br1" timeOffset="146">8801 4688 614 0,'-7'-14'109'0,"2"8"-57"15,5 2 0-15,0 4-33 16,0 0-19-16,0 0-1 16,0 4-15-16,0 16-10 15,0 4-107-15,0 4-52 16</inkml:trace>
  <inkml:trace contextRef="#ctx0" brushRef="#br1" timeOffset="147">8836 4846 175 0</inkml:trace>
  <inkml:trace contextRef="#ctx0" brushRef="#br1" timeOffset="148">8836 4846 175 0,'125'43'405'0,"-117"-33"-381"0,4 1-21 0,-1 6 21 0,-5-3 11 0,3 2-12 16,-4-2-9-16,-2-2-14 15,-1-2 5-15,-2-4 1 16,0-6 1-16,0 0 13 16,0 0 84-16,0 0-48 15,0-10-20-15,0-10-36 16,0-4 2-16,0-3 29 16,2 4-22-16,4 2-1 15,1 10 24-15,-1 4-30 16,2 3 4-16,-4 4-6 15,5 0 0-15,-1 0-18 16,2 7 18-16,1 8-13 0,-1 7 10 16,2 3 3-16,-1-3-1 15,1-6-7-15,1-4-34 16,0-8 36-16,1-4-32 16,1 0 11-16,3 0 13 15,-3-16-12-15,1-7 20 16,-1-4 2-16,-3-4 4 15,-3-2 5-15,-3-3 4 16,-2 3 15-16,2 3 8 16,-2 10 5-16,-4 8 15 15,2 4-16-15,-2 8-28 16,0 0 9-16,0 0-17 0,0 16-26 16,0 10 25-16,0 8 1 15,0-4-2-15,0-1-26 16,7-10-4-16,6-2 22 15,-2-8-5-15,4-4 9 16,-1-1 3-16,-1-4 6 16,1 0-3-16,-3 0 0 15,0 1 0-15,-4 2-16 16,-2 3 16-16,-3-1-60 16,-2 3 19-16,0 3 1 0,0-1 3 15,-14 0 17 1,3 0 20-16,2-4-8 0,0-2 8 15,4-2-2 1,3-2-1-16,2 0 6 0,0 0 0 16,0 0-3-16,14-12 0 15,8-8 1-15,3-2-1 16,-1-4-2-16,1-5-4 16,0-5 3-16,-4-6 2 15,2-4-10-15,-5-4 11 16,-3-8-9-16,-6 0 9 15,-4 2 0-15,-5 3 19 16,0 13-5-16,-3 17 64 16,-8 12-13-16,2 11-30 15,-2 0-2-15,0 29-33 0,0 18 0 16,2 14 19 0,6 7-10-16,3 2 4 0,0 2-13 15,10-8-15-15,7-6 11 16,8-15-86-16,0-19 13 15,-1-12 42-15,-2-11 6 16,-6-1 26-16,-7 0-11 16,-5-11 12-16,-4-9-11 15,0-4 13-15,-2-2-8 16,-13-2 4-16,-6-1 8 16,6 1-6-16,1 6 4 15,6 10-2-15,3 6 83 0,5 6-44 16,0 0-37-1,0 0-4-15,3 12 3 0,12 2-4 16,3-2 3-16,1-2 0 16,-3-4 0-1,5-6 9-15,-2 0-9 0,4 0 23 16,-1-8 3-16,0-8-18 16,-4-2-8-16,-5-2 0 15,-1-2 0-15,-8 4 0 16,-4 2-3-16,0 4-4 15,0 6 6-15,-4 4 0 16,-14 2-8-16,-2 0 9 16,2 0-16-16,5 12 16 15,3 0 0-15,8 2 26 16,2 0-18-16,0 0 1 0,7-2-9 16,20-2 0-16,4 2 5 15,0-2-5-15,-4 2 0 16,-5 2 0-16,-7 4 3 15,-5 5-3-15,-6 0 0 16,1 2 0-16,-1-5-3 16,0-2 3-16,4-6-11 15,-2-6 5-15,5-2-8 16,3-4 8-16,3 0 1 16,6-4 5-16,-1-16-14 15,0-6 14-15,-4-5 0 16,-3-1 8-16,-7-2 10 0,-4 2 20 15,-2 6-9-15,-2 8 18 16,0 10 38-16,0 4-72 16,0 4-4-16,0 0-4 15,0 0-5-15,0 22-1 16,0 4-5-16,0 4 6 16,0-6 2-16,0-6-2 15,2-6-4-15,15-8 0 16,4-4 4-16,4 0-2 15,1 0-8-15,1-14 10 16,-1-8-12-16,-5-4 12 16,-5 0 0-16,-8-2 2 15,-3 4-2-15,-5 2 13 16,0 10-6-16,0 4-4 16,0 6 51-16,0 2-54 0,0 0-11 15,0 20 5-15,-5 6 6 16,1 2-4-16,4-4 0 15,0-4-13-15,0-8 4 16,17-6-10-16,4-6-3 16,3 0 24-16,8-2-5 15,-1-18-8-15,0-4-10 16,-4-2 12-16,-3 0-9 16,-2 0 21-16,-4 0 1 15,0 2 0-15,-5 4 1 0,0 4 8 16,-6 8-9-16,-2 3 2 15,-3 4 1-15,-2 1-3 16,0 0 0-16,0 0-5 16,0 0 9-16,0 0-9 15,0 0-3-15,-4 15 8 16,-10 8 27-16,1 5-25 16,-1 2 9-16,10 0-2 15,4-2-8-15,0-4 6 16,2-6-7-16,18-6-4 15,7-10-9-15,9-2 3 16,4 0-3-16,5-14-10 16,-1-10-35-16,-2-6 11 15,-6-6 26-15,-2-4 13 16,-5 0 8-16,-8-4 2 0,-3-5 18 16,-9-1 23-16,-7-2-23 15,-2 6 10-15,0 12 8 16,0 12 0-16,-8 14 64 15,-1 8-92-15,-3 10-10 16,-3 30-3-16,-3 14 3 16,7 9-1-16,2 3 1 15,7 2 0-15,2-4-15 16,0-6 0-16,5-14-72 16,16-14-7-16,4-16-10 0,0-14 51 15,-3 0 37 1,-7-4 3-16,-1-20 10 0,-9-2-40 15,-5-6 22-15,0-2 21 16,0 2 3-16,-9 0 15 16,-9 4-18-16,5 8 4 15,1 8 53-15,5 6 3 16,5 3-39-16,2 3-11 16,0 0-9-16,2 0-2 15,21 0 2-15,6 4 5 16,4 3 53-16,3-1-58 15,-1 2 10-15,-3 0 13 16,-6 4 2-16,-8 0-12 16,-4 4-14-16,-6 2 6 15,-6 0-1-15,-2 4-5 16,0-4-2-16,0 2-1 0,-2-6-22 16,-4-6-31-16,1-4-61 15,1-4-10-15,2 0-46 16</inkml:trace>
  <inkml:trace contextRef="#ctx0" brushRef="#br1" timeOffset="149">11157 4550 167 0,'0'0'0'16</inkml:trace>
  <inkml:trace contextRef="#ctx0" brushRef="#br1" timeOffset="150">11463 4929 1042 0,'0'0'37'0,"0"0"-33"15,0 0-4-15,0 0 46 16,0 112-19-16,0-62-13 15,-2 2-14-15,-14 4-18 16,-6 1-28-16,-9-9-131 16,-3-8-157-16</inkml:trace>
  <inkml:trace contextRef="#ctx0" brushRef="#br1" timeOffset="151">12406 4586 581 0,'0'0'101'16,"0"0"12"-16,0 0-18 15,0 0-31-15,0 0 27 16,0 0-49-16,17-75-39 16,-15 89-3-16,5 13 0 15,0 9-7-15,-1 2 7 0,-1 2 0 16,-1 0-3-16,3-6-1 16,2-6-27-16,2-10-95 15,5-12-10-15,1-6 17 16,1 0-63-16,1-16-246 15</inkml:trace>
  <inkml:trace contextRef="#ctx0" brushRef="#br1" timeOffset="152">12601 4592 180 0,'0'0'406'16,"0"0"-302"-16,0 0-15 16,0 0-46-16,0 0-38 15,0 0-5-15,0 64 27 16,16-30-27-16,4-2 0 0,2-6 3 15,5-8 0-15,0-10 3 16,0-8-6-16,-6 0 0 16,2 0 33-16,-5-18-31 15,-5-6 2-15,-4-8 4 16,-7-2-1-16,-2 2 16 16,0-2-18-16,-6 4-2 15,-12 3 26-15,-2 8-28 16,-3 6 5-16,0 12-6 15,0 1 11-15,-2 0-23 16,5 15 9-16,1 12-35 16,2 1-15-16,9 2-76 15,8-4-30-15,0-6-251 16</inkml:trace>
  <inkml:trace contextRef="#ctx0" brushRef="#br1" timeOffset="153">13368 4425 625 0,'0'0'368'0,"0"0"-355"16,0 0-4-16,0 0 42 15,0 0-51-15,0 0-8 16,6 23 4-16,-6 18 4 15,0 9-1-15,-4 11 1 0,-2 3 0 16,-1 2-19 0,-3-5-1-16,6-10-41 0,0-11 0 15,2-13-35-15,-5-9-1 16,3-10 18-16,0-7 36 16,0-1 28-16,2 0-53 15,-2 0-76-15,0-1 18 16,-1-9 57-16,-3-1 39 15,-4 2-20-15</inkml:trace>
  <inkml:trace contextRef="#ctx0" brushRef="#br1" timeOffset="154">13129 4542 860 0,'0'0'81'0,"0"0"-81"0,0 0 0 16,0 0-4-16,0 0 9 15,0 0-10-15,36 118-42 16,-7-88-219-16</inkml:trace>
  <inkml:trace contextRef="#ctx0" brushRef="#br1" timeOffset="155">13588 4868 757 0,'0'0'52'0,"0"0"-36"0,0 0-16 16,0 0-54-16,0 0-129 15</inkml:trace>
  <inkml:trace contextRef="#ctx0" brushRef="#br1" timeOffset="156">13615 4877 544 0,'0'0'62'0,"0"0"-62"15,0 0 3-15,0 0 5 0,0 0-8 16,0 0 0-16,-2-3 34 16,2 3-27-16,0 0 5 15,0 0 0-15,0-1-9 16,0-1 11-16,0-1-14 15,0-1-76-15,13-4-112 16</inkml:trace>
  <inkml:trace contextRef="#ctx0" brushRef="#br1" timeOffset="157">14573 4493 597 0,'0'0'75'16,"0"0"-45"-16,0 0-2 15,0 0-5-15,0 0 26 16,0 0 0-16,10 101-8 15,-6-61-41-15,0 0 4 16,1-2-4-16,-3-4 5 16,2-10-14-16,-2-6-11 15,0-10-73-15,-2-6-30 16,0-2-188-16</inkml:trace>
  <inkml:trace contextRef="#ctx0" brushRef="#br1" timeOffset="158">14348 4502 671 0,'0'0'39'16,"0"0"35"-16,0 0-14 16,0 0-44-16,0 0 49 15,0 0-62-15,154-83 4 16,-96 80-3-16,2 3-4 15,-9 0-18-15,-10 7-81 16,-22 18-109-16,-17 4-198 0</inkml:trace>
  <inkml:trace contextRef="#ctx0" brushRef="#br1" timeOffset="159">14409 4973 616 0,'0'0'94'15,"0"0"-74"-15,0 0 10 16,0 0 14-16,158-44-44 16,-92 22-13-16,-1-4-74 15,-5-5-154-15</inkml:trace>
  <inkml:trace contextRef="#ctx0" brushRef="#br1" timeOffset="160">14910 4293 712 0,'0'0'100'15,"0"0"-59"-15,0 0 14 16,0 0-46-16,0 0 4 16,0 0-12-16,26 106 15 15,-13-44 17-15,-5 5-33 16,-8 5 2-16,0 2-2 15,0-6-12-15,-14-8-22 16,3-13-63-16,3-18-53 16,2-15 20-16,6-14-238 15</inkml:trace>
  <inkml:trace contextRef="#ctx0" brushRef="#br1" timeOffset="161">15159 4592 649 0,'0'0'127'16,"0"0"-123"-16,0 0 13 16,0 0 14-16,0 0 9 15,0 110-30-15,0-76-4 16,0-2 2-16,14-9-8 16,8-9 0-16,2-9 10 0,5-5-5 15,2 0-1 1,-2-12-4-16,-2-12 9 0,-8-2 1 15,-9-4-9-15,-7-4-1 16,-3 0 26-16,0 4-15 16,-3 6-2-1,-15 8-7-15,1 8 9 0,-8 8-11 16,0 0 0-16,1 2-37 16,4 18-43-16,11-4-142 15,9-4-288-15</inkml:trace>
  <inkml:trace contextRef="#ctx0" brushRef="#br1" timeOffset="162">16150 4485 622 0,'0'0'109'16,"0"0"8"-16,0 0-46 15,0 0-37-15,0 0-27 16,0 0 14-16,0 69 11 16,0-37-31-16,0-2 23 0,2 0-24 15,4-6 0 1,-2-8-9-16,0-6-41 0,1-6-85 16,-5-4-80-16,0-2-352 15</inkml:trace>
  <inkml:trace contextRef="#ctx0" brushRef="#br1" timeOffset="163">16077 4387 637 0,'0'0'73'16,"0"0"-12"-16,0 0-54 16,0 0-7-16,0 0-84 15,0 0 47-15,-6 11-159 16</inkml:trace>
  <inkml:trace contextRef="#ctx0" brushRef="#br1" timeOffset="164">16347 4570 651 0,'0'0'2'0,"0"0"41"15,0 0-43-15,0 0 4 16,0 0 20-16,17 106-16 15,-15-98-7-15,2-6-2 16,0-2 7-16,-2 0 44 16,2 0-3-16,1-10-28 15,-3-12 10-15,0-6-19 0,0-2 12 16,0 0 2-16,0-1-18 16,6 7 57-16,1 9-27 15,-1 3-29-15,6 5 11 16,1 5-18-16,-1 2-2 15,3 0 1-15,2 5 1 16,-6 11-11-16,1 5 11 16,-6 4-8-16,1-1 7 15,-3-2-33-15,4-4-20 16,1-4-7-16,2-8-35 16,5-6 70-16,4 0-69 15,3 0 22-15,-1-14 26 0,-4-10 5 16,-2-3 42-1,-5-4 18-15,-6 0 9 0,-5-1 56 16,-2 6-39-16,0 4 43 16,0 6 8-16,0 6-16 15,0 4-9-15,0 4-40 16,0 2-26-16,0 0 1 16,0 8-5-16,0 12 0 15,7 2-3-15,11 4 3 16,6-2 0-16,-1-2-1 15,-4 3-24-15,0-5 9 16,-6-2-39-16,-2-2 16 16,-2 0 18-16,-7-4-18 0,-2 2-19 15,0-2 22-15,-2-2-5 16,-16-2 33-16,-2 0-10 16,0-2 5-16,-3-4 6 15,10-2-4-15,5 0 9 16,6 0 2-16,2 0 4 15,2-12 15-15,22-10-19 16,9-6 0-16,5-2 2 16,-2-4 1-16,-1-4 1 15,-1-5 3-15,-3-3 1 16,-2-4 10-16,-9-4-18 16,-5-2 4-16,-8 0 7 15,-7 10-8-15,0 14-3 16,0 14 39-16,0 14 22 0,-9 4-34 15,-8 27-27-15,-1 23 0 16,5 15 16-16,3 5-10 16,10 0-3-16,0-1-3 15,0-8-30-15,12-8-16 16,7-17-51-16,8-14 35 16,0-18 57-16,0-4 0 15,-4 0 5-15,-8-20 0 16,-7-4 0-16,-4-3 1 15,-4 1-1-15,0-3 0 16,0-2 7-16,-14 4-6 16,-2 0 14-16,3 9-3 15,2 8 39-15,4 6 53 0,4 4-90 16,3 0-7-16,0 6-8 16,0 16 1-16,0 0-2 15,12-2-1-15,13-4 6 16,2-6-8-16,1-6 5 15,3-4 0-15,0 0 10 16,3-4-8-16,-3-11 4 16,3-7-6-16,-3 1 0 15,-4-1 0-15,-6 0 0 16,-9 2-5-16,-10 0 2 16,-2 6 0-16,0 4 3 15,-11 4 0-15,-9 6 0 16,-7 0 21-16,3 0-18 15,1 6-3-15,8 6 24 0,8 0-8 16,7 2 4-16,0 0-20 16,9-2 0-16,18 0 7 15,8-4-7-15,-1 2 0 16,-5 0 4-16,-9 4-1 16,-9 2-5-16,-2 5 2 15,-5 1 0-15,-2 2 6 16,0-1-6-16,-2-5 0 15,0-4 1-15,3-3 0 16,-1-7-1-16,5-4 0 16,-1 0 0-16,5 0 8 15,3 0-8-15,1 0-62 16,1-8-78-16,-3-4-107 0</inkml:trace>
  <inkml:trace contextRef="#ctx0" brushRef="#br1" timeOffset="165">18303 4602 1029 0,'0'0'0'16,"0"0"-9"-16,0 0-146 15,0 0-170-15</inkml:trace>
  <inkml:trace contextRef="#ctx0" brushRef="#br1" timeOffset="166">19350 4082 920 0,'0'0'11'16,"0"0"-11"-16,0 0-13 15,0 0 13-15,0 133-7 16,0-67 14-16,0 4-7 16,0-2 0-16,0-3 0 0,0-15-12 15,4-12-28 1,4-16-84-16,-4-16-8 0,-4-6-159 15</inkml:trace>
  <inkml:trace contextRef="#ctx0" brushRef="#br1" timeOffset="167">18996 4012 737 0,'0'0'102'16,"0"0"-40"-16,0 0 12 15,0 0-59-15,0 0-15 16,0 0-10-16,-8-30-6 0,58 52 15 16,21-2 1-1,10-2-3-15,6-8-3 0,0-10 5 16,-2 0-11 0,-10-4 12-16,-8-14 2 0,-11-4-2 15,-19 4 0-15,-12 2 3 16,-14 2 2-16,-7-2 16 15,-4 2-21-15,0 4 0 16,0 4 10-16,-6 6-10 16,-9 0-10-16,-6 6 9 15,-4 24 0-15,2 16-10 16,7 14 11-16,5 11 0 16,9 5-6-16,2 2 6 15,0-4-2-15,0-10 2 0,10-16-14 16,3-17 1-1,-1-15 10-15,-3-13 3 0,-3-3-5 16,-1 0 14-16,0-1-6 16,-1-17 14-16,-2-6-16 15,-2-1 13-15,0-1-14 16,0 6 0-16,0 6 3 16,0 8 1-16,0 4-8 15,0 2 3-15,0 0-20 16,9 6 15-16,2 12 0 15,7-2 6-15,0 0-5 16,4-5 5-16,5-7-9 16,2-4 4-16,2 0 5 15,0 0-9-15,0-11 9 16,-2-9 0-16,-4-3 10 0,-6-2-9 16,-7-1 7-16,-5 4 12 15,-7 2-7-15,0 8 18 16,0 4-26-16,0 8 13 15,-7 0-3-15,-11 8-15 16,-1 22 0-16,0 6 0 16,9 3 8-16,7-3 3 15,3-4-11-15,5-5 0 16,19-4 7-16,12-9-7 16,8-6-45-16,8-8-61 0,-2 0-167 15</inkml:trace>
  <inkml:trace contextRef="#ctx0" brushRef="#br1" timeOffset="168">20821 4261 656 0,'0'0'96'0,"0"0"-68"16,0 0 20-1,0 0-36-15,0 0 53 0,0 0-23 16,-76 80-26 0,69-46 7-16,7-4-17 0,0-5-2 15,0-7-4-15,18-9 0 16,7-5 23-16,4-4-23 15,2 0 3-15,2-2-3 16,1-16 8-16,-5-2-18 16,-2-3 10-16,-8-2 0 15,-7 1 6-15,-6 6-6 16,-6 2 0-16,0 8 11 16,0 6-7-16,0 2 17 15,0 0-21-15,0 8 0 0,0 16-2 16,0 6 2-16,3 1-2 15,13-6-3-15,5-5-2 16,4-7-6-16,2-10-15 16,0-3 28-16,-3 0-7 15,0-14 14-15,-1-10-7 16,-5-4 10-16,-5-2-3 16,-2 2 33-16,-6 0-23 15,-5 8-1-15,0 6 25 16,0 8-30-16,0 6 10 15,0 2-21-15,-2 30 6 16,-6 20-22-16,2 20 16 16,6 14 0-16,0 17-7 15,0 7 7-15,0 7-32 16,0 3-20-16,-13-4-53 0,-1-8 26 16,3-19-29-16,-3-23 72 15,1-20 29-15,-7-12 11 16,-4-14-4-16,-7-6 109 15,-10-10-54-15,-1-4-29 16,-3-4-24-16,5-20 29 16,7-10 51-16,6-16-53 15,14-8 27-15,11-17-25 16,2-7-27-16,9-2 4 16,17 0-8-16,12 3-19 15,9 8-10-15,2 0-61 16,0 7-121-16,-9 6 21 0,-9 6-305 15</inkml:trace>
  <inkml:trace contextRef="#ctx0" brushRef="#br1" timeOffset="169">21405 4271 589 0,'0'0'53'0,"0"0"1"0,0 0 30 16,0 0-62-1,0 0 15-15,0 0-32 0,-52 38 33 16,43-2-29-16,3 2-8 16,4-2 20-16,2-6-21 15,0-5 0-15,6-10 0 16,17-8 7-16,4-7 1 15,4 0-8-15,2-8 0 16,5-19-8-16,-3-3 8 16,-4-3-20-16,-4-10-12 15,-6-1 24-15,-8-6-6 16,-3-4 14-16,-2-3 0 16,-4 2 19-16,-4 1-13 15,0 7 15-15,0 15 11 0,0 14 25 16,0 10-17-1,0 8-34-15,-6 2-6 0,-4 30 0 16,-1 18 0-16,3 11 4 16,6 7-4-16,2-2 3 15,0-6 2-15,8-10-5 16,17-16 0-16,1-14 2 16,5-12-2-16,3-8 0 15,0 0-1-15,1-8 8 16,1-16-2-16,-7-2-5 15,-3-6 0-15,-6 0-7 16,-8 0 7-16,-8-1-6 16,-4 8 4-16,0 7 2 0,0 7-9 15,0 6 9-15,0 3 0 16,-6 2-3-16,-4 0 3 16,-1 0-4-1,2 10 2-15,1 9 4 0,0 4-7 16,6-1 5-16,2-2 0 15,0 0 1-15,0-4 0 16,0-2-1-16,0-2 0 16,10-4 6-16,1-2-9 15,-3 0 3-15,1-4 0 16,3 0 3-16,-2-2-3 16,4 0 0-16,1 0-3 15,8 0-1-15,0-8-8 16,-2-4-21-16,4-4-7 15,-3-4 25-15,-2-2-18 16,0 0 22-16,-2 2 4 0,-5-2 7 16,-2 4-3-16,-3 4 3 15,-6 1 0-15,-2 8 2 16,0 1 2-16,0 2-4 16,0 2 21-16,0 0-12 15,0 0 4-15,0 0-13 16,0 0 0-16,0 11 8 15,0 7-8-15,0 5 0 16,0-3 0-16,4 0 4 16,9-2-4-16,3-4 0 15,1-4 0-15,6 0 4 16,-1-4-3-16,1 0 7 0,-10 0 13 16,-7 0-15-16,-6 2 2 15,0 0-8-15,-4 0 0 16,-18 4 1-16,-7 2-1 15,1-2-4-15,-1 2-32 16,6-2-41-16,5 0 7 16,5-3-77-16,6-6-109 15</inkml:trace>
  <inkml:trace contextRef="#ctx0" brushRef="#br1" timeOffset="170">23140 4498 741 0,'0'0'39'0,"0"0"26"15,0 0 7-15,0 0 14 16,0 0-31-16,0 0 10 16,85-121-58-16,-58 91 12 15,-3 0 8-15,-6 2-20 16,-4 0 13-16,-8 2-20 16,-4 2 0-16,-2 2 7 15,0 8-7-15,0 3 0 0,-8 6-1 16,-6 5 2-1,-4 0-12-15,-2 0 5 0,-5 9-7 16,6 10-4-16,3-1 17 16,11-2-9-16,5 0 8 15,0-2-8-15,11-2 2 16,24-2-4-16,7-6 11 16,6-2-4-16,1-2 5 15,-9 2-1-15,-11 2 0 16,-11 4 4-16,-11 0-5 15,-3 2 1-15,-4 4 0 16,0 0-9-16,0 0 9 16,0 0 0-16,0-4-3 15,5-2 7-15,6-4-10 0,7-2 1 16,6-2-21-16,7 0 21 16,3 0-30-1,1-8-8-15,-4-10 5 0,-2 0 29 16,-4-6 0-16,-4 0 5 15,-8-4 4-15,-7-2 0 16,-4 6 8-16,-2 4-7 16,0 5 20-16,0 10 0 15,-11 5 12-15,-6 0-33 16,-5 8-1-16,-5 20-11 16,4 8 12-16,6 2 0 15,13 0-4-15,4-6 9 16,4-6-12-16,25-11-15 0,13-10-29 15,9-5 49 1,6 0-54-16,4-16 6 0,-1-8 24 16,-4-2-37-16,-7-4 47 15,-13 0 5-15,-12 0 11 16,-13 4 11-16,-11 2-5 16,0 6 12-16,-8 3 26 15,-15 6 26-15,-2 7-17 16,-4 2-53-16,0 0 0 15,0 8 34-15,6 10-26 16,6 3 2-16,9 2-3 16,6-1 0-16,2-2-4 15,0-6-3-15,13-8-8 16,7-4-5-16,3-2 3 16,0 0 10-16,0 0-4 0,-7 0 12 15,-5 0-12-15,-5 0 4 16,1 12 0-16,-4 20 3 15,-1 16-3-15,-2 12 0 16,0 4-1-16,0 7 9 16,-8 5-8-16,-4 4 0 15,-1-5 0-15,1-12-5 16,5-18 5-16,7-22-14 16,0-10 13-16,0-13 2 15,0 0 43-15,0 0 32 16,13-24-51-16,12-10 6 15,2-5-31-15,2-4 0 0,2-6-2 16,0-1 6-16,-2 0-14 16,-4 4-7-16,-6 6-75 15,-3 1-11-15,-5 7-112 16,-4 3-146-16</inkml:trace>
  <inkml:trace contextRef="#ctx0" brushRef="#br1" timeOffset="171">24374 4114 376 0,'0'0'342'16,"0"0"-327"-16,0 0 14 15,0 0-14-15,0 0-8 16,0 0 63-16,-15 85-70 16,15-51 9-16,0-2-1 15,0-8-8-15,0-4 0 16,4-10-7-16,10-4 17 16,4-6-5-16,2 0-5 15,-3 0 0-15,-1-14 1 16,-3-4 1-16,-3-4-2 0,-4-2 6 15,-1-4-5-15,-3 0 22 16,-2 4-14-16,0 7 36 16,0 8 34-16,0 5-62 15,0 4 6-15,0 0-23 16,0 0 3-16,4 18-18 16,3 6 15-16,2 2 0 15,0-2-8-15,-3-4 8 16,6-6-23-16,1-6-39 15,5-8-7-15,2 0 17 16,0 0-62-16,-1-6-9 16,0-12 8-16,-3 0-90 15,-5-2 150-15,-3-2 55 0,-1-2 24 16,-2 0 73 0,-1-1 33-16,1 6-53 0,-1 2 38 15,0 7-51-15,-2 6 27 16,0 4-35-16,-2 0-55 15,5 9 0-15,-2 17-1 16,-1 3 0-16,0 2 5 16,0-3-3-16,7-8-2 15,0-6 0-15,7-6 2 16,3-8-12-16,2 0-24 16,1 0-62-16,-1-8-55 15,-9-13-247-15</inkml:trace>
  <inkml:trace contextRef="#ctx0" brushRef="#br1" timeOffset="172">24722 3856 722 0,'0'0'91'0,"0"0"-78"16,0 0 35-16,0 0-48 15,0 0-54-15,0 0-42 16,-43 20-119-16</inkml:trace>
  <inkml:trace contextRef="#ctx0" brushRef="#br1" timeOffset="173">24867 4110 837 0,'0'0'36'0,"0"0"21"0,0 0 7 15,0 0-38-15,0 0 15 16,0 0-40-16,122-94 1 16,-112 82-4-16,-6 2 2 15,-4 4-9-15,0 2-4 16,0 4-13-16,0 0 19 16,-18 0-5-16,-2 4 12 15,2 6-1-15,5-2 8 16,4 0 7-16,4 1-14 0,5 0 0 15,0 1 9-15,2 0-9 16,19 0 0-16,1 1 0 16,0-2 0-16,0 5 1 15,-5 4-1-15,-9 3-7 16,-3 3-1-16,-3-1 8 16,0 0 0-16,0-5-3 15,4-2 8-15,6-6-7 16,1-4 2-16,5-6-12 15,2 0 0-15,5-2 5 16,4-18-5-16,-5-4-7 16,3-8 19-16,-6-3-8 15,-4-5 15-15,-6-2-7 16,-4 5 44-16,-3 6-13 16,-4 7 0-16,0 14-1 0,0 4 12 15,0 6 20-15,-11 0-62 16,-7 14 0-16,-4 20 3 15,2 10-3-15,6 4 12 16,10-3-12-16,4-7 3 16,0-8-1-16,18-10-2 15,10-10-1-15,9-6-7 16,3-4-8-16,4 0-45 16,1-8-15-16,-3-8-69 15,-11 0-46-15,-8 2-173 0</inkml:trace>
  <inkml:trace contextRef="#ctx0" brushRef="#br1" timeOffset="174">25832 4113 723 0,'0'0'70'0,"0"0"7"16,0 0-27-16,0 0-20 16,-25-105 39-16,17 91-45 15,-4 2-6-15,1 10-18 0,-2 2 4 16,-5 0-14 0,-5 18 10-16,-1 16 0 0,0 7-2 15,6 4 6-15,7 0 0 16,7-9-4-16,4-6 0 15,0-12-1-15,13-8 1 16,18-10 0-16,8 0 6 16,7-22-5-16,0-14-2 15,-1-8-8-15,-7-6-16 16,-9-3 8-16,-9 1 17 16,-9-2 0-16,-9 2 0 15,-2 2 0-15,0 4 4 0,0 10 1 16,-9 13 1-16,0 15 36 15,0 8-42-15,-2 3-7 16,-5 29 2-16,3 14 10 16,2 14-9-16,6 6 4 15,5 4 0-15,0-1-3 16,12-11 3-16,19-14-15 16,15-18-16-16,13-16-24 15,9-10-13-15,13-4-112 16,10-32-189-16</inkml:trace>
  <inkml:trace contextRef="#ctx0" brushRef="#br1" timeOffset="175">27019 3539 607 0,'0'0'299'15,"0"0"-296"-15,0 0-5 16,-9 128 4-16,9-57 8 16,0 1 19-16,0 8-26 15,0 4 28-15,2 1-31 16,3-9-2-16,-1-16 1 16,1-18-67-16,2-20 35 15,-7-12 15-15,0-10-45 16,0 0 31-16,-2 0-24 0,-17-22-38 15,-3-8 66-15,-2-6 28 16,-3-6 10-16,0-5-10 16,1 3 4-1,5 6 23-15,8 12 22 0,7 8 57 16,6 6-10-16,0 6-77 16,2 2-19-16,23 4-1 15,6 0 1-15,4 0-13 16,3 0 13-16,2 10 0 15,-5 2 4-15,0 0-4 16,-12 2 0-16,-4 4 0 16,-9 2 1-16,-5 5 13 15,-3 1-9-15,1 2-5 16,-1-2 21-16,2-2-19 16,7-2 8-16,3-8-10 0,3-4 0 15,6-6 11-15,2-4-11 16,4 0-4-16,-6-10-5 15,-2-12 3-15,-5-9 5 16,-12-2 1-16,-4-3 0 16,0 3 61-16,-16 3-39 15,-11 8 7-15,-2 8-6 16,-2 6-6-16,4 8 24 16,-1 0-41-16,1 4-20 15,9 14 12-15,9 2-127 0,9-6-132 16</inkml:trace>
  <inkml:trace contextRef="#ctx0" brushRef="#br1" timeOffset="176">28099 4193 763 0,'0'0'103'15,"0"0"-91"-15,0 0 47 16,0 0-40-16,101-112 30 16,-74 86-11-16,-3 1-29 15,-10 1 3-15,-8 0-12 0,-6 4 0 16,0 4 36-16,0 6-34 16,-8 6 16-16,-15 4-17 15,-10 0 9-15,-5 14-20 16,0 14 9-16,6 6 1 15,13 6 5-15,9-4-5 16,10-2 0-16,0-7-2 16,27-9-12-16,16-13 12 15,6-5-20-15,9 0-20 16,0-5 6-16,-2-13-54 16,-8-3-9-16,-7-3 34 15,-8 5-33-15,-10-2 45 0,-10 3-31 16,-7 4-10-1,-4 2 39-15,1 0 39 0,-3 2 16 16,2-2 4-16,1 0 14 16,1 0 48-16,-2 0-4 15,3 0-38-15,-3-2 57 16,-2 4-48-16,0 0 1 16,0 4 48-16,0 0-3 15,0 4 11-15,0 0-44 16,0 2-31-16,0 0 48 15,0 0-57-15,0 0-3 16,8 14-3-16,6 10 1 16,4 8 3-16,2 2-4 15,0 1 0-15,2-2 3 16,1-5-3-16,1-7 0 0,-4-5-2 16,-4-6 1-1,-3-4-5-15,-4-2-68 0,-4-4-27 16,-3 0 15-16,-2-4-19 15,0-16 7-15,0-6 26 16,0-6 10-16,0-3 58 16,0 1 4-16,0 0 43 15,0 6 44-15,0 8-73 16,0 10 50-16,0 8 48 16,0 2-61-16,0 0-19 15,-7 8-32-15,-15 16 0 16,-5 10 27-16,-4 2-17 0,-5 4-9 15,1 0-1-15,-3-4 6 16,2-1-11-16,7-11 5 16,7-4-26-16,6-6 11 15,14-6-125-15,2-6-58 16</inkml:trace>
  <inkml:trace contextRef="#ctx0" brushRef="#br1" timeOffset="177">28936 4074 618 0,'0'0'173'0,"0"0"-167"16,0 0-6-16,117-58 34 16,-94 48-34-16,-5 0 2 15,-7 0 0-15,-5-2-2 16,-6 0 0-16,0 2-4 15,0 0 10-15,0 6 60 16,-15 4-13-16,-7 0-28 16,-5 0 39-16,-5 16-28 15,6 12-8-15,6 8 0 16,6 2-26-16,12 1 22 16,2-6-24-16,7-2 0 15,22-11-14-15,11-10 0 16,7-6-25-16,4-4-25 15,3 0-131-15,-3-16-100 0</inkml:trace>
  <inkml:trace contextRef="#ctx0" brushRef="#br1" timeOffset="178">29375 3998 472 0,'0'0'2'0,"0"0"37"16,0 0-20-16,0 0 35 16,0 0-6-16,-96 129-43 15,96-99 23-15,0-6-28 16,2-6 0-16,17-4 4 15,8-10-3-15,4-4-1 16,8 0 0-16,-3 0 6 16,-3-12-2-16,-4-4 6 15,-10-5 4-15,0 2 37 0,-6-3-4 16,-4 0-40-16,-5-1 18 16,1 3-16-16,-3 6 46 15,-2 7-33-15,0 4 8 16,0 2 12-16,0 1-42 15,0 0-9-15,0 9-4 16,0 13 13-16,2 2-2 16,0 1 2-16,3-7 0 15,4-7 4-15,0-2-4 16,6-7 0-16,3-2-3 16,5 0 7-16,4-2 38 0,-2-14-38 15,-2-5 5-15,-5-1 16 16,0-1-15-16,-7 0 0 15,-2 3-10-15,-5 6 9 16,-4 6 6-16,0 6-15 16,0 2 0-16,0 0 0 15,0 0-6-15,0 12-4 16,0 8 7-16,0 4 3 16,0-4-1-16,9-6 1 15,5-5-3-15,5-5-2 16,6-4 6-16,4 0-2 15,2-9 0-15,0-14 1 16,-2-8-14-16,-2-7 14 16,-6-4-5-16,-6-2 0 15,-1-2 5-15,-8-2 0 0,-6-5 0 16,0 2 5-16,0 11 16 16,0 11-20-16,0 17 30 15,0 12 18-15,0 0-49 16,-9 24-5-16,0 21-7 15,-4 14 12-15,4 8-3 16,4 3 3-16,5-4 0 16,0-8-7-16,0-12 2 15,18-14-41-15,5-18 12 16,-2-7-33-16,2-7 65 16,-7-3-61-16,-7-19 6 15,-7-6 34-15,-2-4 5 0,0-2 18 16,-9 0-2-16,-5 4 5 15,1 8 38-15,7 8 11 16,1 10 17-16,5 4-23 16,0 0-40-16,0 0-6 15,24 0-11-15,12 0 11 16,9 2-12-16,4 2 1 16,0-2-53-16,-4-2 35 15,-5 0-5-15,-9 0 24 16,-7 0 10-16,-11-2 0 15,-13-6 13-15,0 2 10 16,0 0 3-16,-4 0 44 16,-14 6-39-16,-6 0-11 15,-1 0-3-15,-4 20-16 16,5 6 38-16,3 8-37 0,10 0 0 16,9-2 11-16,2-2-10 15,5-7-3-15,21-8-1 16,10-4-1-16,9-11-13 15,1 0-23-15,2 0-76 16,-6 0-17-16,-9-4-45 16,-8-9-103-16</inkml:trace>
  <inkml:trace contextRef="#ctx0" brushRef="#br1" timeOffset="179">31346 3675 811 0,'0'0'46'0,"0"0"17"16,0 0-19-16,0 0-31 15,0 0-13-15,0 0 2 16,0 49 3-16,0 9-5 16,9 0 0-16,5 2 13 15,-1-2-13-15,-2 0 0 16,-4-6-2-16,-5-11-4 0,-2-11-29 15,0-16-51-15,0-10-28 16,-14-4 98-16,-10 0-58 16,-5-15-21-16,1-6 11 15,-1-12 64-15,-6-5 20 16,2-4 1-16,4-2 5 16,7 4 98-16,8 10-36 15,10 10 63-15,4 8-9 16,0 8-79-16,16 2-37 15,15 2-6-15,9 0 0 16,10 0-13-16,0 6 13 16,8-2 0-16,-2-4-6 15,0 0 14-15,-5 0-12 0,-8-2 4 16,-8-14 0-16,-8-2 16 16,-10-2-13-16,-7-4-3 15,-8-5 27-15,-2-1-3 16,0-2 13-16,0 4-23 15,-10 4-13-15,-3 10 39 16,3 6-40-16,-2 8 0 16,-1 0-2-16,-3 18 2 15,-1 18-15-15,5 13 14 16,3 2 1-16,7 6 0 16,2-1 0-16,0-4 0 15,0-4-5-15,0-8 10 16,0-12-9-16,0-11 4 15,0-12 0-15,2-5 1 0,5 0 12 16,0 0-9-16,4-10 22 16,0-8-20-16,0-2 10 15,0 4-16-15,-7 2 0 16,3 8 5-16,-5 4-5 16,3 2-3-16,2 0-9 15,6 4 6-15,5 12-2 16,1 0 8-16,4 2-4 15,2-5-12-15,4-2 16 16,2-4-7-16,2-6 2 16,3-1 2-16,-1 0-8 0,-1-5 10 15,-3-13 1 1,-4-3-2-16,-5-3 2 0,-9-2 0 16,-3 0-2-16,-10 4 9 15,0 6-6-15,0 8-1 16,-12 4 0-16,-10 4-4 15,0 0 6-15,-1 10-2 16,6 16 0-16,7 4 3 16,6 4 5-16,4-1-8 15,0-4 0-15,25-8-4 16,6-7 4-16,7-9-1 16,5-5 0-16,-4 0 1 15,-1 0-8-15,-2-11 0 16,-7-11 8-16,0-5 0 0,-7-5 0 15,-1 0 0-15,-6-2 14 16,-5 0-13-16,0 4 45 16,-1 4-42-16,-9 8 6 15,0 8 31-15,0 6-8 16,0 4-22-16,0 0-11 16,0 0-1-16,0 16-3 15,4 12-3-15,2 2 7 16,8 0-8-16,1 0 8 15,4-4-14-15,-4-4 11 16,-1-4-14-16,-1-6 10 16,-11-2-14-16,0-2-2 15,-2-2 13-15,0 1-35 0,0-2 12 16,-13 1-1-16,-7 2 13 16,-4-1 12-16,1-1-67 15,3 2 2-15,7-4 40 16,3 0-71-16,8-2 20 15,2-2-154-15</inkml:trace>
  <inkml:trace contextRef="#ctx0" brushRef="#br1" timeOffset="180">32594 4024 641 0,'0'0'23'0,"0"0"7"0,0 0 65 16,64-106-34-16,-52 80-41 16,-8 0 30-16,-2 6-41 15,-2 6 13-15,0 2 44 16,0 8-29-16,0 2 10 16,-8 2-42-16,-11 0 9 15,2 14 42-15,-1 14-41 16,7 6-3-16,6 4-4 15,5-2-3-15,0-2 8 16,25-8-13-16,15-4 0 16,11-12 10-16,16-6-10 15,2-4-31-15,9 0-73 16,-2 0-84-16,-9-16-98 0</inkml:trace>
  <inkml:trace contextRef="#ctx0" brushRef="#br1" timeOffset="181">884 6810 433 0,'0'0'167'0,"0"0"-117"15,0 0 27-15,0 0 35 16,0 0-73-16,0 0-16 16,0-7-15-16,0 14-2 15,0 19-6-15,0 6 9 16,0 8-3-16,0-2 12 15,2-4-18-15,3-6-3 16,-3-8 0-16,2-10-28 16,-2-6-10-16,-2-4-102 15,0 0-71-15,0-4-286 0</inkml:trace>
  <inkml:trace contextRef="#ctx0" brushRef="#br1" timeOffset="182">783 6595 599 0,'0'0'98'0,"0"0"-98"16,0 0 0-16,0 0 0 16,0 0 2-16,0 0 9 15,-15 18-11-15,15-16 0 0,0-2 43 16,0 2-27-1,0-2-8-15,0 0 18 0,0 0-21 16,0 0-3-16,0 0-2 16,0 2-114-16,0 2-57 15</inkml:trace>
  <inkml:trace contextRef="#ctx0" brushRef="#br1" timeOffset="183">989 6834 509 0,'0'0'16'16,"0"0"26"-16,0 0 7 0,0 0-43 15,68 120 3-15,-56-94 3 16,-3-2-9-16,-3-4 2 16,-1-8-5-16,-3-4 0 15,1-4 15-15,-3-4-12 16,0 0 24-16,0 0 55 15,0 0 4-15,0-2 22 16,0-16-87-16,0-6-12 16,0-2 54-16,0-4-56 15,0 2 14-15,0 4-12 16,0 6-5-16,0 4 5 16,0 6-9-16,6 4 0 15,1 2-12-15,4 2 12 16,0 0-14-16,5 14 12 0,-5 12-10 15,-2 8 9-15,-3-2-12 16,1 0-2-16,-1-6 7 16,4-6-17-16,-4-8-7 15,3-2 25-15,5-7-20 16,1-3 13-16,8 0-17 16,-1-11-15-16,2-13 41 15,-4-4-18-15,-1-6 23 16,-7-4 2-16,-3 0 0 15,-4-1 62-15,-5 6-41 16,0 8 12-16,0 7 44 16,0 8-48-16,0 9 1 15,0-2-30-15,0 3 4 0,0 3-10 16,0 22-27 0,0 10 33-16,3 5-7 0,7 0 7 15,5-4-25-15,4-6 0 16,3-6-24-16,-2-6 35 15,2-6-11-15,-1-2-14 16,-8-4 31-16,-4-2-36 16,-5 0 15-16,-4 0 6 15,0 0-36-15,-13 4 59 16,-12-2-5-16,-1 0 5 16,3 0 13-16,9-6-12 15,8 0 32-15,6 0 34 16,0-6-36-16,10-12-31 15,18-8-1-15,10-6 1 0,4-4-15 16,0-6 15-16,-1-2-6 16,-8-2 1-16,-6-4 5 15,-10-1-2-15,-7 1 4 16,-10 0-2-16,0 6 39 16,0 6-14-16,-16 12 8 15,1 12 23-15,1 8-28 16,1 6 4-16,-3 8-32 15,5 30 0-15,-1 14-5 16,10 14 5-16,2 6 0 16,0 7-2-16,2-5-7 15,12-4-25-15,4-18-103 16,8-18-31-16,1-18 81 0,-4-14 25 16,-8-2 39-16,-10 0 4 15,-5-12 19-15,0-6 33 16,-5-4-9-16,-12 2 9 15,-6-4 27-15,3 4-50 16,3 2 11-16,6 6 41 16,3 6 12-16,8 4 3 15,0 2-77-15,0 0-15 16,12 2 4-16,10 12 6 16,4 2-11-16,1-2-2 15,2-4-23-15,-2-6 35 16,-4-4-19-16,-4 0 25 0,-1 0 5 15,-7-8-1 1,1-8 7-16,-6-2 8 0,-3 0-18 16,-1 0 27-16,-2-2-28 15,0 0 8-15,0 2 2 16,0 4-5-16,-5 6-5 16,-6 5 12-16,-2 3 0 15,0 0-22-15,1 0 10 16,8 0 0-16,4 8 8 15,0 1-8-15,0-1-3 16,6-2 0-16,17 2 6 16,1 0-2-16,-1 0-1 15,-6 4 0-15,-6 2-6 0,-1 6 6 16,-8 6-4 0,0 0 1-16,-2 2 3 0,0 0-8 15,2-4-11-15,2-4-44 16,7-8 7-16,3-7-101 15,4-5-204-15</inkml:trace>
  <inkml:trace contextRef="#ctx0" brushRef="#br1" timeOffset="184">2087 6865 716 0,'0'0'85'0,"0"0"-32"0,0 0-1 15,0 0-21-15,0 0-31 16,0 0 0-16,9 51-2 15,2-23 13-15,3 2-5 16,-1-2-6-16,-2-10 0 16,2-4-1-16,1-8 1 15,-1-6-9-15,2 0 8 16,4-4 1-16,-3-18-14 16,-3-6 2-16,-5-2 12 15,-1 0 3-15,-7 0-3 16,0 8 0-16,0 4 9 0,0 9-8 15,0 9 49-15,0 0-50 16,-5 3 5-16,1 21-9 16,4 6 4-16,0 0 0 15,0 0-4-15,9-8-23 16,11-8 27-16,3-6-41 16,4-6-1-16,-3-2 31 15,0 0-25-15,-4-8 11 16,1-12-3-16,-6 0-12 15,-3-6 26-15,-2 0 14 16,-3-2 0-16,2-2 16 16,2 6 6-16,-2 3 10 15,4 6-17-15,1 2-13 16,-1 8 11-16,-4 1-13 16,0 4-1-16,-5 0-12 0,-2 0 9 15,-2 5-2-15,0 5 6 16,0 11 0-16,-8-2 22 15,-8 8 23-15,1-1-38 16,6 2 30-16,2-2-26 16,7-2-9-16,0-4-2 15,0-4 8-15,20-6 0 16,7-8-8-16,4-2-2 16,13 0-10-16,1-12 5 15,1-16-13-15,0-8-14 16,-15-8 13-16,-8-8 7 15,-6-6 16-15,-1-3-2 0,-12-7 47 16,-4 4-7-16,0 2-11 16,0 8-2-16,-18 14-19 15,3 14 81-15,1 13-75 16,1 13 6-16,1 5-20 16,-1 31-3-16,-1 18 1 15,6 16 0-15,3 12 2 16,5 9-2-16,0-5 2 15,0-12-15-15,11-20-22 16,14-22-25-16,2-18 32 16,2-12 8-16,-7-2 22 0,-5-6-6 15,-3-16 6 1,-7-4-10-16,-7-4 4 0,0-2-28 16,0 0-4-16,-16 0 23 15,-8 4-13-15,-1 6 19 16,3 9-29-16,7 9 38 15,3 4 31-15,5 0-24 16,7 0-6-16,0 3-1 16,9 4 3-16,14 1-4 15,8-4 1-15,4 0 0 16,1-4 1-16,0 0 2 16,-8 0-3-16,-3 5 8 15,-7 7-4-15,-5 2 61 16,-5 8-65-16,-4 3 0 0,-2 6 10 15,-2-1-7-15,0-4-4 16,0-2 1-16,0-8-2 16,0-4-11-16,0-8-42 15,0-4-17-15,0 0-13 16,0-4-53-16,0-18-347 16</inkml:trace>
  <inkml:trace contextRef="#ctx0" brushRef="#br1" timeOffset="185">3029 6651 319 0,'0'0'53'16,"0"0"38"-16,0 0-91 15,0 0-37-15,0 0 34 0,0 0-160 16,50-22 6-16</inkml:trace>
  <inkml:trace contextRef="#ctx0" brushRef="#br1" timeOffset="186">3168 6820 68 0,'9'34'255'0,"-1"-4"-150"16,4-4-32-16,3-6 20 16,1-8-69-16,1-6 6 15,2-6 7-15,3 0-10 16,-2 0 13-16,0-12-37 16,-2-10 9-16,-9-2-10 15,-5-4-2-15,-4 0 0 0,0 0 6 16,-2-3-6-16,-16 5 4 15,-4 4-4-15,-2 10 0 16,-3 6 33-16,-2 6-18 16,0 0-2-16,-5 15 4 15,5 13-8-15,7-5-5 16,9-6-4-16,11-7 0 16,2-10 4-16,4 0 10 15,25 0 6-15,9-9 10 16,5-6-20-16,-4 1-7 15,-1 3-3-15,-5 7 0 16,-8 4-1-16,-5 0 1 16,-7 21 0-16,-4 5-1 0,-2 6 4 15,-2-2-3 1,-3-4 0-16,2-6-3 0,1-6-17 16,-3-8 9-16,2-6 9 15,2 0 2-15,2-2 0 16,3-22 10-16,-1-4-10 15,7-8 0-15,1-2 28 16,-1-1-10-16,1 7 29 16,2 9-6-16,-2 5-16 15,-3 7 20-15,1 9-45 16,-3 2 5-16,1 0 12 16,-1 16-17-16,1 8 0 15,-3 8 6-15,-1 4-4 16,0 0-2-16,1-1-4 0,0-5-88 15,3-10-35 1,1-6-174-16</inkml:trace>
  <inkml:trace contextRef="#ctx0" brushRef="#br1" timeOffset="187">3914 6793 856 0,'0'0'24'0,"0"0"27"0,50-114 58 16,-35 78-98-16,-1 4-8 16,-6 8 10-16,-6 8-13 15,-2 8 3-15,0 8-3 16,-2 0 0-16,-16 0-23 15,-1 20 23-15,-4 2 0 16,5 2-4-16,9 0 8 16,7-2-7-16,2-2 3 15,0 5 0-15,9-6-2 16,11 2 2-16,5-3 0 16,-1-4-4-16,0 0-2 15,-8 0 3-15,-3-5-32 16,-3 2 20-16,-6-1-1 15,-2-2 13-15,-2-2-14 0,0 0 4 16,0 2 0-16,0-2 11 16,-12 4-22-16,0-2-13 15,3-2 18-15,-3 0-20 16,6 2 34-16,1-4-143 16,3 0-22-16,2-2 85 15</inkml:trace>
  <inkml:trace contextRef="#ctx0" brushRef="#br1" timeOffset="188">5244 6828 638 0,'0'0'230'0,"0"0"-209"15,0 0 64-15,0-111-39 16,-4 91-27-16,-9 2 24 15,-1 6-39-15,-1 6 5 16,-6 6-9-16,-3 0 0 16,-5 18-10-16,3 10 10 15,3 8-2-15,5 5-2 0,7-3 8 16,9-4-12 0,2-10 8-16,0-10-16 0,9-8 3 15,15-6 10-15,5 0 1 16,5-22 1-16,-1-4-42 15,-4-8 43-15,-4 1-33 16,-8 4 33-16,-3 2-10 16,-8 13 10-16,-3 6 0 15,-3 6 14-15,0 2-8 16,0 0-5-16,2 2-1 16,0 16 0-16,4 4-1 15,6 1 2-15,1-8-1 0,5-4 3 16,2-10 0-16,4-1 21 15,6 0-24-15,-4-22 0 16,1-6 10-16,-4-4-9 16,-6 1-1-16,-5-2 0 15,-8 5 2-15,-2 0-12 16,-2 6 9-16,0 4 1 16,0 8-6-16,-16 6 6 15,-1 4-6-15,-1 0 2 16,-1 0 4-16,7 6-1 15,3 8 1-15,7 0 0 16,2-2 5-16,0 2-5 16,21-2 0-16,8 0 8 15,5-2-7-15,-3 2 9 16,-9-2-10-16,-6 6 0 0,-9 4-10 16,-3 2 10-16,-4 2 0 15,2 1-3-15,3-4 9 16,1-3-3-16,8-3-3 15,9-11 0-15,4-4 25 16,6 0-25-16,2-8 0 16,3-14-1-16,-2-6 9 15,-5-7-16-15,-4-3 8 16,-5 0 0-16,-7-2 10 16,-3 0-8-16,-8 4 5 15,-4 8 6-15,0 8 1 16,0 10 49-16,-4 10-33 0,-14 0-28 15,-3 8 13-15,4 24-11 16,1 8-4-16,10 4 0 16,6 0 8-16,0-4-4 15,16-10-4-15,10-4 0 16,8-9 7-16,8-12-7 16,0-5-28-16,3 0-38 15,-7 0-32-15,-7-8-71 16,-9-7-187-16</inkml:trace>
  <inkml:trace contextRef="#ctx0" brushRef="#br1" timeOffset="189">7243 6525 639 0,'0'0'70'0,"0"0"75"15,0 0-73-15,0 0-13 16,0 0-9-16,0 0-28 16,0 0-13-16,29-36-9 15,0 26 0-15,2-1 25 16,-4 6-25-16,-9 1 10 0,-9 4-10 16,-5 0 10-16,-4 0-21 15,0 9 9-15,0 10 2 16,-4 1 1-16,-15 0-1 15,2-2 0-15,1-4-1 16,5-2 4-16,5-6-2 16,4-2-1-16,-1 0 0 15,3-2-2-15,0 2 2 16,0 2-7-16,14 2 1 16,10 4 12-16,3 2-9 15,4 0 3-15,-3 6 0 16,-3-1-7-16,-5 2 7 0,-9 3-4 15,-3 0 4-15,-8-2-9 16,0 0-1-16,0-4 8 16,-21-1 2-16,-1-6-1 15,-5 2 1-15,-2-5 0 16,-5 0-2-16,-1-4 8 16,-3-2 3-16,3-2-9 15,4 0 0-15,6 0 27 16,7-2-24-16,5-10 2 15,6 0-5-15,7-2 0 16,0-6-37-16,9-2-148 16,18-3-184-16</inkml:trace>
  <inkml:trace contextRef="#ctx0" brushRef="#br1" timeOffset="190">8296 6509 738 0,'0'0'101'16,"0"0"-87"-16,0 0-8 16,0 0 25-16,0 0-31 0,0 0 0 15,125-66 4 1,-80 66-1-16,-5 0 12 0,-7 10-15 15,-12 18 0-15,-17 4 3 16,-4 8-3-16,-2 4 0 16,-25 4-2-16,-2-2 7 15,0-6 28-15,4-10-14 16,8-9 8 0,6-10 46-16,6-7-48 0,3-1 5 15,2-3 2-15,0 0-17 16,0 0 37-16,0 0-44 15,12 0 6-15,14-15 21 16,14-5-35-16,7-2 0 16,2 0-2-16,3 0 5 15,-6 4-3-15,-6 4 0 0,-11 8 0 16,-11 6-16-16,-7 0 14 16,-7 0-47-16,1 4-14 15,0 12-25-15,-3 0-31 16,-2-4-171-16,0-4-365 15</inkml:trace>
  <inkml:trace contextRef="#ctx0" brushRef="#br1" timeOffset="191">9529 6410 828 0,'0'0'90'0,"0"0"39"16,0 0-60-16,0 0-15 15,0 0-54-15,0 0 21 16,29 12-35-16,-16 25 14 16,-2 3 0-16,1 4 0 15,-3 0 3-15,-3-2-3 0,1-4 0 16,2-8-16-16,-4-10 0 16,1-2-95-16,0-8-42 15,-3-8-115-15</inkml:trace>
  <inkml:trace contextRef="#ctx0" brushRef="#br1" timeOffset="192">10683 6318 593 0,'0'0'65'0,"0"0"-59"16,0 0 3-16,0 0-7 16,0 0 31-16,0 0 67 15,0 92-55-15,0-53-33 16,0-3 23-16,-2-6-23 15,2-8 34-15,0-6-40 16,0-8 8-16,0-4 39 16,13-2-26-16,14-2-2 15,8 0 18-15,13 0-34 16,10-6 16-16,2-10-25 16,0 0 0-16,-7 2-11 0,-8 2-37 15,-14 4-87 1,-14 3-21-16,-15 5-20 0,-2-1-19 15,-4-1-233-15</inkml:trace>
  <inkml:trace contextRef="#ctx0" brushRef="#br1" timeOffset="193">10893 6381 542 0,'0'0'81'15,"0"0"20"-15,0 0-9 16,0 0-47-16,0 0 1 15,0 0-45-15,-16 32-1 16,16 8 65-16,4 2-52 16,0 4 5-16,-4 4 0 15,0 2-13-15,0-2 9 0,0-4-14 16,0-6-11-16,0-8 6 16,0-5-91-16,0-11-119 15,0-8-245-15</inkml:trace>
  <inkml:trace contextRef="#ctx0" brushRef="#br1" timeOffset="194">11928 6345 147 0,'0'0'41'0,"0"0"-10"15,0 0 30-15,0 0-22 16,0 0-18-16,0 0 20 16,29-29 7-16,-27 25-2 15,1 1-26-15,-3 0-19 16,2 1 29-16,-2 0 6 16,0 0-13-16,0-2-7 15,3 2-13-15,-3 0 37 16,2-2-11-16,0 4-10 0,-2-2 30 15,0 0-22-15,0 2 22 16,0 0-16-16,0 0-32 16,0 0 22-16,0 0-23 15,0 0-1-15,0 12-7 16,0 12 16-16,0 6-8 16,0 1 0-16,0-3 8 15,0-5-1-15,0-5-7 16,0-3 0-16,0-5 5 15,0-6-2-15,0 0 2 16,0-4 6-16,0 0-11 16,0 0 69-16,11 0-46 15,9-2 2-15,9-8 6 0,3-2-24 16,1 0 2 0,0 4-7-16,1 4 2 0,-1 1 11 15,-2 3-15-15,0 0 0 16,-2 0 2-16,-2 13-2 15,-4 5 0-15,-8 0-2 16,-4 2 2-16,-2-4 1 16,-7 0-1-16,-2-4 0 15,0 0 1-15,0-2 1 16,0-2 0-16,-4-2-2 16,-12 0 3-16,-3 0 9 15,-6 2-12-15,-8 0 0 0,-10 2 4 16,-6 2-3-1,-2 0-2-15,1-2-18 0,6-2 0 16,6-4 8-16,12-4-15 16,7 0-27-16,11 0-6 15,5 0-101-15,3-8-41 16,0-14-286-16</inkml:trace>
  <inkml:trace contextRef="#ctx0" brushRef="#br1" timeOffset="195">12029 6294 666 0,'0'0'91'0,"0"0"-52"16,0 0-25-16,0 0 4 15,0 0 24-15,140-44-11 16,-75 34-7-16,3 0-7 15,0 0-14-15,-3-2 67 16,-7 2-67-16,-14 0 1 16,-13 4 14-16,-13 2-17 15,-9 4 1-15,-9 0-2 16,0 0 0-16,0 0-15 16,0 0 1-16,0 0-53 0,-18 0 13 15,-4 14-28 1,-5 4-62-16,2-4-29 0,3 0-264 15</inkml:trace>
  <inkml:trace contextRef="#ctx0" brushRef="#br1" timeOffset="196">14166 6579 600 0,'0'0'96'0,"0"0"-47"16,0 0 70-16,0 0 11 15,0 0-89-15,0 0 9 16,8-58-19-16,13 34-20 16,1-1 34-16,0 0-34 15,0-1-3-15,-1-3 26 16,-2 0-33-16,-3-2-1 16,-5 1 0-16,-7 4 5 15,-2 6-6-15,-2 6 1 0,0 4 0 16,0 6-20-16,0-2 19 15,-8 4-19-15,-5 0-3 16,-10 2-32-16,-1 0 34 16,1 0-28-16,8 0-21 15,8 2 63-15,7 2-5 16,0 0-10-16,11 0 20 16,12 4 2-16,2 0-3 15,1 0 3-15,0 4 0 16,1 0 17-16,-4 0-16 15,1 5 2-15,-4-2-3 16,-2 2 7-16,0-2 0 16,-3 1-7-16,1-3 0 15,4-3-2-15,5-1 3 16,1-4-1-16,8-4 0 0,3-1-2 16,4 0-10-16,1 0 5 15,-2-14 2-15,-4-1-4 16,-5-6 2-16,-7-3 7 15,-8 0-4-15,-5-2 8 16,-6 2 11-16,-5 4-12 16,0 6 18-16,-3 2 21 15,-17 10-32-15,-6 2-6 16,-7 0-8-16,-4 14 9 16,2 14-2-16,4 4-3 15,6 4 0-15,16 0 3 16,9-4-3-16,0-6 0 0,27-5-4 15,9-11-14-15,9-6 8 16,-3-4 4-16,0 0 3 16,1-8-8-16,-6-10 11 15,-1 0-1-15,-5-2-1 16,-2-6 4-16,-4-5 18 16,-3 3-11-16,-7-4 0 15,1 8 29-15,-7 2-26 16,-7 8 0-16,3 4 3 15,-5 6-11-15,0 2 46 16,0 2-50-16,2 0-12 16,4 8 9-16,10 16-1 15,5 6 2-15,7 0-8 16,1 0-7-16,4-2 3 16,1-4 0-16,-8-5-1 0,-1-5 9 15,-11-3-12-15,-5-4 6 16,-5-1 9-16,-4-2-7 15,0 1-4-15,-27 2 11 16,-11 0 3-16,-4-3-12 16,-3 1 8-16,8-5-1 15,5 0 4-15,14 0 1 16,12 0-10-16,6-2-88 16,10-16-169-16</inkml:trace>
  <inkml:trace contextRef="#ctx0" brushRef="#br1" timeOffset="197">15464 6403 257 0,'0'0'481'16,"0"0"-424"-16,0 0 86 15,0 0-79-15,0 0-15 16,0 0-28-16,-13-47-21 16,13 91-5-16,7 23 5 15,4 17 0-15,0 10 12 16,-2 4-12-16,0 1 0 15,0-7 2-15,-2-8-2 16,4-10 2-16,-3-17-2 16,0-17 0-16,-2-18-2 15,-4-11 2-15,-2-4 0 16,0-7 3-16,0 0 1 16,-6-16 10-16,-15-20-14 0,-3-10 0 15,-5-13-4-15,-2-9 4 16,-1-10 0-16,3-6 11 15,8-9-7-15,7 3 6 16,10 6-10-16,4 10 6 16,0 14-5-16,16 11-1 15,9 9-9-15,7 8 5 16,-1 6-4-16,2 6 8 16,-1 6-8-16,-10 6 8 15,-6 6-3-15,-7 2 3 0,-7 0-9 16,-2 20 9-16,0 8-1 15,0 4-3-15,-5 5 4 16,-7-8 0 0,0 0-3-16,1-5 3 0,4-5-25 15,2 0-17-15,5-7-56 16,0-4-32-16,0-8-46 16,0 0-110-16</inkml:trace>
  <inkml:trace contextRef="#ctx0" brushRef="#br1" timeOffset="198">15678 6382 567 0,'0'0'93'0,"0"0"-34"0,0 0 10 15,0 0-22-15,0 0-5 16,0 0 0-16,100-94-39 16,-88 82 22-16,-8 4-25 15,-1 2 0-15,-3 2 21 16,0 0 1-16,0 4 5 15,0 0-24-15,-3 0 10 16,-13 0-9-16,1 14-4 16,-1 4 0-16,8 2 15 15,5 1-13-15,3-3 3 16,0-3-5-16,7-3 0 16,15-3-7-16,3-8 7 15,0-1-2-15,1 0-4 16,-4 0 12-16,1-12-12 0,-4-6 5 15,2-2 1-15,-1-3-2 16,5-4 2-16,-6 3 0 16,2 2 1-1,-6 2 0-15,-4 6-1 0,-4 4 0 16,-3 2 0-16,-2 4-1 16,-2 4 1-16,0 0-11 15,0 0 6-15,0 0-16 16,-2 6 12-16,-15 14-2 15,-1 2 11-15,-1 4 2 16,4-2-2-16,9-2 0 16,4-6 8-16,2-4-6 15,0-4 9-15,13-3-11 0,14-5 1 16,8 0 21 0,7 0-22-16,5-17 0 0,0-9 4 15,-7-2 1-15,-2-6-5 16,-9-4 0-16,-9-2 0 15,-5-8-19-15,-6-6 14 16,-5-7 2-16,-4-5 3 16,0-6 0-16,-2 4 17 15,-11 10-14-15,3 20 11 16,0 18 60-16,3 20-56 16,-1 2-18-16,-6 40-5 15,1 22 4-15,4 16-5 0,5 11 6 16,4 3 0-1,0-4-15-15,0-10 15 0,15-18-42 16,14-22 11 0,-2-16-7-16,2-17 35 0,-6-7-6 15,-10 0-5-15,-5-19-2 16,-8-11-16-16,0-8-22 16,0-4-6-16,-17 0 24 15,-8 0 4-15,-2 6-9 16,3 8 41-16,4 10 5 15,4 10 24-15,8 5-22 16,3 3-5-16,5 0 5 16,0 0-6-16,7 0 0 15,17 0-1-15,8 0 50 16,1 0-42-16,2 3 12 0,-1-3 3 16,-3 1 8-1,-2 6 22-15,-4 0-32 0,-8 7-6 16,1 4 37-16,-7 5-50 15,-1 5 0-15,-4 0 3 16,-6 0 0-16,0-2-3 16,0-6-2-16,0-4-12 15,0-6 1-15,0-4-76 16,0-6-65-16,0 0 6 16,0-10-115-16</inkml:trace>
  <inkml:trace contextRef="#ctx0" brushRef="#br1" timeOffset="199">16567 5961 481 0,'0'0'114'0,"0"0"-39"16,0 0-29-16,0 0-8 15,0 0-38-15,0 0-51 16,0-32 17-16,0 55-31 16,0 2-72-16,0 1-36 15,0-1-3-15,13-3 176 16,1-4 61-16,1-2 68 15,4-3 0-15,1 2-46 16,-3-3-1-16,2 2-20 16,-2 0 5-16,1 2 12 15,-7 0-36-15,-2 0-30 16,-2 2-2-16,-7 0-7 0,0-4 6 16,0-4-10-16,0-6 0 15,0-4 8-15,0 0-1 16,2 0 46-16,2 0 36 15,3-12-39-15,1-12-32 16,6-4-18-16,-3 0 0 16,5 0 9-16,-5 4-3 15,3 6-6-15,-3 6 0 16,-3 4 7-16,4 4-5 16,-3 4-2-16,2 0 0 15,3 0-17-15,-2 0 17 0,5 0-22 16,-2 4 5-1,1 4-12-15,3-2 14 0,-1-5-68 16,-3-1 36-16,-1 0 40 16,-3 0-2-16,-2-1 9 15,3-9-6-15,-6-6 12 16,0 0-3-16,1-3-3 16,-2 1 0-16,-3 7 14 15,-2 2-5-15,0 5 28 16,0 4-11-16,0 0-24 15,-7 6-3-15,-8 15 1 16,2 6 0-16,3 0 5 16,8-4-5-16,2-2 0 15,0-9-6-15,21-6 14 16,5-6-19-16,8 0 11 0,-1-6 0 16,3-16-3-1,-3-8 3-15,2-6-9 0,-6-4 7 16,-6-5 2-16,-8-3-8 15,-5-2 8-15,-6-4 0 16,-4-2-2-16,0 0 2 16,0 12 0-16,0 15 14 15,-4 15 12-15,-10 14-16 16,1 8-10-16,-8 32 0 16,4 17-5-16,1 11 8 15,5 4-3-15,5 2 0 16,3-4 6-16,3-9-4 0,0-15-2 15,9-14 0-15,13-16 4 16,3-10 0-16,-3-6 5 16,1 0 17-16,-4-6-16 15,2-14 31-15,-3-4-41 16,-5 0 0-16,-3-2 11 16,-2 4-11-16,-4 5 0 15,1 7-3-15,-5 9 8 16,0 1-18-16,0 0 13 15,0 1-12-15,2 17 5 16,0 4 7-16,2-1-1 16,5-5-1-16,0-4 4 15,2-6-18-15,3-4 15 0,1-2 1 16,3 0-1-16,2-4 2 16,-2-17-1-16,3-2 2 15,-6-5 0-15,-2 3 53 16,-4 6-51-16,-5 5 0 15,-1 7 43-15,-3 7-20 16,0 0-27-16,0 16-8 16,0 25 8-16,0 14-9 15,0 14 9-15,13 9 0 16,11 10 4-16,3 19-4 16,2 23 0-16,-6 10 0 15,-8 5 3-15,-9-11-19 16,-4-32-75-16,-2-21 29 15,0-27 61-15,0-20-14 0,-19-18 8 16,-10-14 7-16,-9-2 5 16,0-22 42-16,-2-22-25 15,2-14 33-15,5-7 14 16,8-7-32-16,7-4-5 16,12-2-8-16,6-6-21 15,2 1 9-15,27 5-12 16,6 6-52-16,8 12-32 15,1 7-48-15,-1 11-110 16,-5 6-237-16</inkml:trace>
  <inkml:trace contextRef="#ctx0" brushRef="#br1" timeOffset="200">7822 6978 854 0,'0'0'72'0,"0"0"-48"16,0 0 76-16,0 0-76 15,0 0-16-15,0 0 1 16,0 0-2-16,83 42-7 16,-83-2 0-16,0 4 0 15,0 2-17-15,-18-1-16 0,-7-3-65 16,-2-12-141-16,3-8-215 16</inkml:trace>
  <inkml:trace contextRef="#ctx0" brushRef="#br1" timeOffset="201">9219 6938 494 0,'0'0'361'0,"0"0"-320"0,0 0-10 16,0 0 0-16,0 0-28 15,0 0 20-15,22 22-23 16,-19 2 7-16,-3 6-1 16,0 2-6-16,-13 2-37 15,-6 0-103-15,-1-8-133 16</inkml:trace>
  <inkml:trace contextRef="#ctx0" brushRef="#br1" timeOffset="202">10195 6920 848 0,'0'0'183'0,"0"0"-144"15,0 0-5-15,0 0-9 16,0 0-24-16,0 0-1 16,13 20 6-16,-13 4 1 15,0 8-4-15,-2 4-3 16,-18 2-53-16,-4 1-25 16,1-8-132-16,4-7-90 15</inkml:trace>
  <inkml:trace contextRef="#ctx0" brushRef="#br1" timeOffset="203">11162 6958 888 0,'0'0'151'0,"0"0"-151"15,0 0 0-15,0 0 18 16,0 0-18-16,0 0 5 16,43 98-5-16,-43-59-3 15,-23 2-2-15,-4 0-138 16,0-9-104-16,4-10-223 0</inkml:trace>
  <inkml:trace contextRef="#ctx0" brushRef="#br1" timeOffset="204">18444 6162 1187 0,'0'0'45'0,"0"0"-41"0,0 0-4 15,0 0-141-15,0 0-130 16,0 0-378-16</inkml:trace>
  <inkml:trace contextRef="#ctx0" brushRef="#br1" timeOffset="205">13245 6796 1040 0,'0'0'49'0,"0"0"-49"0,0 0 0 16,0 0 10-16,0 0-10 15,0 0 0-15,63 104 1 16,-63-60-1-16,-9-2-92 15,-24-6-261-15</inkml:trace>
  <inkml:trace contextRef="#ctx0" brushRef="#br1" timeOffset="206">18437 6130 519 0,'0'0'50'0,"0"0"-6"16,0 0-11-16,0 0-20 0,0 0 38 15,0 0-16 1,0-2-12-16,0 2 3 0,0 0 1 15,0 0 21-15,0 0-46 16,0-2 4-16,0 2 39 16,0 0-38-16,0 0 1 15,0 0 5-15,0 0-13 16,0 0 24-16,0 0-24 16,0 0 0-16,0 0-10 15,0 6 10-15,0 2-5 16,0 2 0-16,0-6-1 15,7 0-5-15,1-4 1 16,4 0 10-16,-3 0-2 0,-3 0 2 16,-4 0 0-1,-2 0-1-15,0 0 5 0,0 0 5 16,0 0-9-16,0 0 0 16,-8 0-6-16,-1 0 6 15,2 0-5-15,0 0 3 16,5 0 4-16,2 0-9 15,0 0 7-15,0 0-27 16,0 0 24-16,0 0-25 16,0 0-11-16,0 0 15 15,0 0-3-15,0 0 21 16,-2 0-28-16,-3 0-61 16,-1 0-42-16,1-8-188 15</inkml:trace>
  <inkml:trace contextRef="#ctx0" brushRef="#br1" timeOffset="207">19426 5668 663 0,'0'0'85'16,"0"0"-39"-16,0 0-11 16,0 0-24-16,0 0 42 15,0 0-16-15,-51 131-11 16,33-61 15-16,4 0-41 16,8-3 7-16,4-12-2 15,2-14 2-15,4-13 15 16,23-10-19-16,9-8 0 0,6-8 20 15,9-2-21-15,5 0-2 16,2-18 0-16,-7-4-36 16,-6-5-92-16,-14 0-117 15,-14-4-120-15</inkml:trace>
  <inkml:trace contextRef="#ctx0" brushRef="#br1" timeOffset="208">19412 5609 596 0,'0'0'120'0,"0"0"-84"15,0 0 41-15,0 0-1 0,0 0-61 16,0 0-14-16,41-13 17 16,17 12-16-16,-1-2-4 15,-1 3-7-15,-13 0-149 16,-21 0-33-16,-18 4-341 15</inkml:trace>
  <inkml:trace contextRef="#ctx0" brushRef="#br1" timeOffset="209">19317 5901 609 0,'0'0'109'15,"0"0"-43"-15,0 0 3 0,0 0 5 16,0 0-34-1,0 0-16-15,4 12 5 0,43-14-29 16,9-8 17-16,4-2-17 16,-2 2-76-16,-7 4-84 15,-13 2-102-15</inkml:trace>
  <inkml:trace contextRef="#ctx0" brushRef="#br1" timeOffset="210">19867 5977 679 0,'0'0'69'0,"0"0"-28"0,0 0-6 16,0 0-16-16,118-106 37 16,-99 86-49-16,-11 4-6 15,-3 2 19-15,-5 4-19 16,0 4 6-16,0 6 9 15,-17 0-7-15,-12 0-5 16,-8 16-4-16,-3 10 0 16,2 6 10-16,3 0-2 15,10 2 7-15,7 0-15 16,11-6 7-16,7-1-1 16,0-9-6-16,7-9-24 15,15-6 19-15,3-3-16 16,0 0 15-16,3-10 3 0,-3-10 6 15,-5 0 4-15,-5-5-7 16,-5 3 0-16,-6 2 18 16,-4 4-5-16,0 6 13 15,0 5-15-15,0 5-6 16,0 0 8-16,0 0-13 16,0 7-21-16,0 17 17 15,0 3 4-15,11 1-1 16,5-2-15-16,1-7-40 15,4-2 19-15,3-9-67 16,-4-8 18-16,2 0 36 16,-1 0 16-16,-6-16 18 15,1-6 10-15,-5-5 6 0,-1-1 33 16,2-2 2-16,-1 2-9 16,1 4 25-16,-2 6-31 15,3 8-9-15,-3 4-11 16,-1 6 9-16,-3 0-30 15,1 0 4-15,-5 0-17 16,-2 6 5-16,0 4 18 16,0-2 11-16,0 4 0 15,-9 2 0-15,-6 2 33 16,-1 4 1-16,1 1-4 16,1-2 22-16,7 2-46 15,5-7 3-15,2 0-9 0,0-6 8 16,21-8 0-1,10 0-8-15,6 0-5 0,5-8 1 16,4-13-42-16,-4-3 5 16,-1-6-3-16,-4-4 7 15,-6-6 26-15,-2-2 18 16,-9-2-7-16,-9-2 31 16,-4-4 0-16,-7-3 32 15,0 1-13-15,0 10-31 16,-10 12 56-16,-3 12-40 15,5 14 6-15,1 4-4 16,-5 6-37-16,-3 28-2 16,1 13-4-16,4 11 6 15,1 2 0-15,9 4 0 0,-5-2 0 16,3-2-7-16,2-10-1 16,0-14-24-16,0-11-2 15,0-14 24-15,7-8-7 16,6-3 29-16,0 0-12 15,5-18 47-15,0-9-38 16,2 0 10-16,-2 2-19 16,-1 5 6-16,-1 8 21 15,-1 8-27-15,2 4 0 16,-5 0 0-16,5 6 2 16,-2 16 1-16,1 6-3 15,1 2 0-15,-1-1 1 16,4-3-1-16,2-6 0 0,3-6-9 15,6-6-5 1,4-8-90-16,6 0-149 0,-1-10-441 16</inkml:trace>
  <inkml:trace contextRef="#ctx0" brushRef="#br1" timeOffset="211">21806 5675 732 0,'0'0'119'0,"0"0"-71"16,0 0-25-16,0 0 14 15,0 0 22-15,-125 56-24 16,116-18-18-16,7 0-17 16,2-2 0-16,0-6-14 15,19-6 14-15,8-12-43 0,5-8 24 16,1-4-3-1,-2 0-5-15,-2-12-11 0,-4-10 38 16,-7-2-15-16,-5 4 15 16,-4 2 0-16,-7 8 35 15,-2 8 10-15,0 0 25 16,0 2-56-16,0 0-2 16,0 2-16-16,0 14 4 15,0 2 0-15,0 0-3 16,0-2 3-16,0-8-6 15,16-2-21-15,-1-6 9 16,3 0 1-16,3-6 17 16,0-14 0-16,-3-6 10 15,3-4-4-15,-6 0 18 16,-1 2-1-16,-8 8-23 0,-4 8 62 16,-2 6-45-16,0 6-3 15,0 0-3-15,-4 28-6 16,-10 22-10-16,1 18 1 15,9 16 4-15,4 20-4 16,0 13 4-16,13 9-18 16,5 13 16-16,-5-1-52 15,-6-4-26-15,-5-9-8 16,0-27-24-16,-2-30 81 16,0-26-14-16,0-20 45 15,-20-14 5-15,-9-8 48 16,-4 0 14-16,-8-22-55 0,-1-14-11 15,0-10 98-15,-1-10-54 16,10-10 6-16,6-11 5 16,12-1-31-16,15-2-12 15,0 0-13-15,13 4-19 16,23-3 15-16,9 1-66 16,6 6-54-16,2 8-91 15,-1 11-159-15</inkml:trace>
  <inkml:trace contextRef="#ctx0" brushRef="#br1" timeOffset="212">22342 5771 740 0,'0'0'131'15,"0"0"-125"-15,0 0 37 16,0 0-7-16,0 0-29 16,0 0-7-16,-6 8-1 15,-9 22 1-15,-2 6 23 16,5 2-19-16,5-4-4 16,7-4 9-16,0-6-5 15,0-7 0-15,15-10-4 0,10-7 0 16,6 0 7-1,2-6-7-15,5-16-8 0,3-8 4 16,-4-4-16-16,-3-6 7 16,-1-4-22-16,-4-6 12 15,-6-8 13-15,-6-7-8 16,-5-4 18-16,-6-10-1 16,-4 3 8-16,-2 8-1 15,0 14 35-15,0 24-24 16,0 16 90-16,0 11-88 15,0 3-15-15,-8 18-4 16,-6 29 0-16,1 15-2 16,3 14 2-16,8 9 0 15,2 5 3-15,0-4-3 16,0-16-3-16,23-16 3 0,4-22-20 16,4-16 14-16,2-14 3 15,3-2 3-15,-3-2 7 16,0-22-7-16,-2-6 0 15,-6-6-2-15,-7-6 8 16,-7-2-9-16,-7-2 3 16,-4 2 0-16,0 9 1 15,0 13 7-15,0 15 5 16,-10 7 25-16,-6 1-37 16,-2 30 26-16,-2 10-24 0,7 12 5 15,3 1 19 1,10-4-25-16,0-6-2 0,16-10 0 15,13-10 6-15,5-12-13 16,6-10 4-16,5-2-51 16,1 0-14-16,1-16-140 15,-7-8-136-15</inkml:trace>
  <inkml:trace contextRef="#ctx0" brushRef="#br1" timeOffset="213">23902 5617 677 0,'0'0'98'16,"0"0"-31"-16,0 0-23 15,0 0-44-15,0 0 0 16,0 0 34-16,0 0-34 16,14 101 0-16,-7-74 5 15,-3-7-5-15,0-4-29 16,-2-8-91-16,-2-8-122 16</inkml:trace>
  <inkml:trace contextRef="#ctx0" brushRef="#br1" timeOffset="214">23923 5426 694 0,'0'0'47'15,"0"0"-47"-15,0 0-62 16,0 0-49-16,0 0-134 15</inkml:trace>
  <inkml:trace contextRef="#ctx0" brushRef="#br1" timeOffset="215">24120 5667 627 0,'0'0'18'15,"0"0"16"-15,0 0-16 16,0 0 53-16,0 0-14 16,0 0-48-16,56-39-9 15,-35 15 0-15,-6-2 0 16,-3-2-3-16,-8 4 3 16,-2 6 0-16,-2 4 7 15,0 8-1-15,0 4 12 0,0 2-16 16,-6 0 12-16,-11 0-15 15,-1 18 1-15,1 6 0 16,3 7 6-16,10-2-3 16,4 1-5-16,0-3 2 15,16-4 0-15,11-2 2 16,4-6-2-16,0-1 0 16,-2-3-2-16,-2-3 9 15,-10-2-9-15,-6-2 2 16,-6 0 0-16,-5 0 1 15,0 0-1-15,-2 2-2 16,-20 4-4-16,-10 0 12 0,1 2-12 16,0-2-13-16,2-2-20 15,9-2 29 1,9-2-18-16,9-2-42 0,2-2-35 16,4 0-102-16</inkml:trace>
  <inkml:trace contextRef="#ctx0" brushRef="#br1" timeOffset="216">23981 5402 460 0,'0'0'19'15,"0"0"-15"-15,0 0-5 16,0 0 11-16,0 0 13 0,0 0-16 16,-50 24-7-1,50-24 27-15,0 0-9 0,0 2 21 16,0-2 5-1,0 0-20-15,0 0 25 0,0 0-49 16,0 0 13-16,-4 0 3 16,0 0-13-16,-6 0 5 15,-3 0 6-15,2 0-13 16,-1 0 14-16,2 0-15 16,3 0 0-16,5 6-14 15,2 0 8-15,0 0-110 16,15-2-61-16</inkml:trace>
  <inkml:trace contextRef="#ctx0" brushRef="#br1" timeOffset="217">25201 5671 678 0,'0'0'21'16,"0"0"-10"-16,0 0 10 15,0 0 25-15,0 0-39 16,0 0-5-16,-107 100 26 16,107-80-28-16,3-4-13 15,17-2 10-15,4-4-15 16,0-6 7-16,3-4 11 15,0 0 0-15,-4 0 6 0,-6-16-6 16,-5-8 0-16,-8-6 35 16,0-4 11-1,1-11 28-15,-5-2-72 0,0-8 33 16,0 1 37-16,0 8-47 16,0 10 2-16,0 14 10 15,0 10-25-15,2 8 23 16,4 4-35-16,10 8-20 15,11 30 16-15,7 22 4 16,3 20 0-16,-3 15-2 16,-10 13 4-16,-4 9-8 15,-11 6 6-15,-7 4-55 16,-2-2-18-16,0-12-28 16,0-10 15-16,-6-17 45 15,-6-16 41-15,-3-18 89 0,-10-20-56 16,-1-15 30-1,-6-14 29-15,-3-3-37 0,4-6-16 16,-1-21-5-16,8-12-18 16,11-9 41-16,13-10-53 15,0-8 4-15,19-3-15 16,17 0 7-16,9 0-31 16,1 1-25-16,1 2-44 15,0 6 1-15,-7 2-106 16,-4 4-108-16</inkml:trace>
  <inkml:trace contextRef="#ctx0" brushRef="#br1" timeOffset="218">26493 5470 420 0,'0'0'58'0,"0"0"-36"0,0 0 16 15,0 0-7-15,0 0-7 16,0 0 4-16,-6 0-10 16,6 0 46-16,0-2-17 15,0 2 11-15,0-2-10 16,0-2-21-16,8 0-2 16,8 0-25-16,2 4 0 15,-2 0 9-15,-3 0-9 16,-1 6 0-16,-8 16 4 15,-4 6 1-15,0 4-4 16,-4 3-1-16,-17-3 0 16,-1-2 5-16,-2-2-5 15,6-4 0-15,5-8 17 0,3-8-12 16,10-5 26-16,0-3-29 16,0 0 5-16,0 0 26 15,10 0-27-15,18 0-6 16,12 0 10-16,5-14-10 15,2-1-24-15,-1-3-55 16,-1-3-57-16,-9 6 26 16,-9-3-46-16,-10 0-93 15</inkml:trace>
  <inkml:trace contextRef="#ctx0" brushRef="#br1" timeOffset="219">26832 5528 237 0,'0'0'238'15,"0"0"-158"-15,0 0-3 16,0 0-32-16,0 0-38 0,0 0 67 15,0 34-16-15,0-8-46 16,0-1 23-16,2-6-33 16,12-1-2-16,5-5 19 15,6-8-6-15,4-5 27 16,4 0-13-16,5 0-13 16,-1-11 27-16,-4-10-35 15,-4-1-6-15,-10-1 14 16,-7-2-13-16,-10-3 2 15,-2 0-3-15,-2 2 0 16,-18 2 1-16,-11 4-1 16,-3 6-9-16,-1 4 6 15,-1 10-9-15,5 0 12 0,4 0-12 16,7 10-36-16,9 10-15 16,5 0-127-16,6-4-196 15</inkml:trace>
  <inkml:trace contextRef="#ctx0" brushRef="#br1" timeOffset="220">27108 6104 599 0,'0'0'205'0,"0"0"-170"0,0 0 14 15,0 0-7-15,0 0-21 16,0 0 68-16,118-137-78 16,-91 89-2-16,-2-6 14 15,-6-2-3-15,-2-2 19 16,-9 0-39-16,-4 6 0 15,-4 10 55-15,0 11-50 16,0 13 15-16,0 10 14 0,0 7-24 16,0 1 3-1,0 0-13-15,0 0-7 0,0 11-9 16,0 18 12-16,0 4 4 16,0-2-6-16,5-13 6 15,2-4-6-15,0-9-4 16,1-5 10-16,4 0-2 15,3 0 6-15,3-5-4 16,2-13 6-16,2-5-4 16,-3-4 10-16,-2-1-12 15,-1-3 0-15,-5 7 11 16,-5 8-11-16,-1 8 0 16,-5 4 16-16,0 4-14 15,0 0-4-15,0 0 0 16,0 14-8-16,0 15-4 0,5 3 14 15,1-1 0-15,5-4-3 16,7-5-8-16,4-4-1 16,7-8-84-16,7-6-27 15,0-4-101-15,-1 0-147 16</inkml:trace>
  <inkml:trace contextRef="#ctx0" brushRef="#br1" timeOffset="221">27879 5570 695 0,'0'0'93'0,"0"0"-26"15,0 0 20-15,0 0-40 0,20-112-12 16,-2 78-8-16,2-4-26 16,1 0 11-16,-6 4-12 15,-4 12 0-15,-8 8 22 16,-3 6-18-16,0 5 20 15,0 3-17-15,0 0 0 16,0 0-5-16,-17 0-2 16,-2 8 0-16,-4 13-4 15,7-1 4-15,8 0 0 16,6 0-1-16,2 2 2 16,0-2-15-16,13-4 14 15,7 0 0-15,3-2-10 0,-1-4 10 16,-5 2 0-16,-6 2-3 15,-3 2-10-15,-8 4 10 16,0 2-29-16,0-1-16 16,-17-3 36-16,2-4-21 15,-3-3 15-15,3-3 17 16,5-1 2-16,4-6 0 16,4 1-1-16,2-2 0 15,0 0-20-15,2 0 18 16,18-7-44-16,7-14-5 15,-1-5 35-15,3-2 13 16,2-4-14-16,0-2 17 0,4-2 12 16,-9 2-10-16,-2 2 17 15,-8 4 25 1,-5 6-16-16,-9 8 31 0,-2 8-22 16,0 2 11-16,0 4-3 15,0 0-45-15,-13 2 3 16,-9 18-7-16,-1 8 8 15,4 2 11-15,3 4-15 16,12-2 0-16,4-2 7 16,0-4-7-16,0-8 0 15,24-4-3-15,7-8 8 16,9-6-13-16,10 0-10 16,0 0-41-16,2-6-43 15,-8-6-100-15,-8 2-28 16</inkml:trace>
  <inkml:trace contextRef="#ctx0" brushRef="#br1" timeOffset="222">28606 5374 529 0,'0'0'40'0,"0"0"12"16,0 0 26-16,0 0-14 15,0 0 75-15,0 0-79 16,2-24-43-16,-22 24 7 16,-5 0-14-16,1 18 35 15,-1 8-19-15,3 2-21 16,5 4 41-16,7-2-45 16,10-2 1-16,0-4 7 15,6-4-9-15,29-3 7 0,11-6-7 16,14-3 3-16,13-5-15 15,6-3-12-15,-4 0-87 16,-9 0-130-16,-18-7-286 16</inkml:trace>
  <inkml:trace contextRef="#ctx0" brushRef="#br1" timeOffset="223">29813 5610 651 0,'0'0'103'15,"0"0"-103"-15,0 0 0 0,134-62 55 16,-101 50-31-1,-8 2-18-15,-5 0-3 0,-9 2 2 16,-5 0 14-16,-6-2-7 16,0 2-4-16,0 0 39 15,0-2-31-15,-8 2 18 16,-12 2-34-16,-2 4 7 16,-3 2-2-16,0 0-5 15,4 10 0-15,0 10 15 16,5 8-12-16,8 0-3 15,8-2 2-15,0-2 2 16,0-4 6-16,26-4-10 16,12-5 0-16,12-10-14 15,5-1 13-15,2 0-80 16,-5-1-64-16,-12-10-92 0,-11 1-314 16</inkml:trace>
  <inkml:trace contextRef="#ctx0" brushRef="#br1" timeOffset="224">30437 5428 594 0,'0'0'9'0,"0"0"-2"0,0 0 72 15,0 0-21 1,0 0 21-16,0 0-45 0,-121 70-30 15,106-40 25-15,5 1-29 16,6-6 1-16,4 0 3 16,0-7-4-16,19-4-7 15,12-9-10-15,6-2-23 16,6-3 14-16,4 0-25 16,-2-7-24-16,-1-11 58 15,1-4-16-15,-5-2 22 16,-5-4 11-16,-10 4 2 15,-10 0 16-15,-7 4-9 16,-8 6 3-16,0 4 91 16,-12 4-49-16,-13 6-20 0,-4 0-28 15,-4 0-1 1,-3 18 28-16,3 8-33 0,6 2 5 16,8 2 11-16,5 2-16 15,9-5 0-15,5-8-2 16,0-5 7-16,16-10-13 15,10-4 4-15,3 0 4 16,3 0 11-16,-3-9-11 16,0-12 0-16,-5 1 5 15,-5-3-1-15,-4 0 27 16,-7 5-31-16,-6 4 3 16,2 8 25-16,-4 2-26 15,0 4-2-15,0 0 0 16,0 0-16-16,0 0 12 15,0 2-18-15,0 8 1 0,0 0 19 16,0-2-30-16,0 0-11 16,0-2-54-16,0-3-14 15,0-3-8-15,0 0-356 16</inkml:trace>
  <inkml:trace contextRef="#ctx0" brushRef="#br1" timeOffset="225">29931 5542 551 0,'0'0'144'0,"0"0"-136"15,0 0 41-15,0 0 46 0,0 0-73 16,0 0 0-16,78 0-15 16,-10-4-4-16,11-2 20 15,10-4-23-15,5 0 0 16,0 0 12-16,-7-2-8 15,-21 8 2-15,-21 0-6 16,-25 4-41-16,-20 0 0 16,-2 0-45-16,-45 0 26 15,-15 14 41-15,-16 0-74 16,-10 4 53-16,1 0 40 16,-1 0 9-16,1-1 39 15,9-3-7-15,11-3 25 0,15 1 44 16,19-2-49-16,18-2-21 15,11-3-40-15,4-1 7 16,13-4-12-16,29 0 10 16,18 0 10-16,16-6 29 15,7-10-38-15,8-3-5 16,3-1 4-16,1 0-5 16,1 0 40-16,-11 6-40 15,-18 6 0-15,-21 6-5 16,-19 2 4-16,-9 0-75 15,-5 0 2-15,1 6-52 16,3 0-40-16,1-2-336 0</inkml:trace>
  <inkml:trace contextRef="#ctx0" brushRef="#br1" timeOffset="226">31168 5562 651 0,'0'0'11'0,"0"0"-4"0,0 0-3 16,0 0 2-16,131-44 5 15,-104 26-8-15,-9 2-3 16,-7-4 0-16,-7 2 7 16,-4 2-1-16,0 0 37 15,0 4 25-15,-17 2-32 16,-8 8-6-16,-6 2-20 16,-2 0-10-16,0 12 71 15,3 14-41-15,1 4-10 16,11 6-20-16,7 0 8 15,11-4 2-15,0-3-10 16,18-10 0-16,18-5 13 16,4-6-10-16,4-8-6 15,1 0-11-15,-1 0-77 16,1-4 8-16,-9-7-124 16,-5-2-97-16</inkml:trace>
  <inkml:trace contextRef="#ctx0" brushRef="#br1" timeOffset="227">31832 5412 511 0,'0'0'91'0,"0"0"0"16,0 0 5-16,0 0-10 15,0 0-36-15,-136-50 0 16,105 50 31-16,4 16-75 15,3 10 0-15,4 2 9 16,9 6-10-16,6 0 0 16,5-2-5-16,0-4-20 15,2-10 14-15,20-8-47 0,7-6 46 16,2-4 4-16,5 0 6 16,-5-10-6-16,0-10-17 15,-4 0 20-15,-9 0-5 16,-2 2 5-16,-7 4 0 15,-5 6 1-15,-4 4 34 16,0 4-2-16,0 0-33 16,0 0-3-16,0 12-9 15,0 12 12-15,-2 0 0 16,2 4 8-16,0-3-8 16,7-6-3-16,15-2-87 15,6-9-79-15,5-8 3 16,2 0-195-16</inkml:trace>
  <inkml:trace contextRef="#ctx0" brushRef="#br1" timeOffset="228">32193 5434 536 0,'0'0'148'15,"0"0"-63"-15,0 0 23 16,0 0-35-16,-125 46-33 15,108-20-16-15,7 4-7 16,10-4-17-16,0 0 1 16,5-5-12-16,23-10-3 0,11-7-9 15,3-4 3-15,3 0-32 16,-1-15-24-16,-4-10 9 16,1-5 19-16,-4-4 37 15,-5-8 15-15,1-8-4 16,-2-8 23-16,-4-8-16 15,-2-11 32-15,-10-7-30 16,-9 8-3-16,-6 10 46 16,0 20 11-16,0 18 52 15,0 14-28-15,-11 14-27 16,-7 0-49-16,-3 28-11 16,-4 26 0-16,2 18 4 15,6 10-4-15,5 7 0 0,4-5 1 16,6-8 1-1,2-8-4-15,0-16-34 0,8-14 14 16,10-13 3-16,0-14 19 16,2-8 0-16,-3-3 7 15,6-4-2-15,-3-21 8 16,1 0-13-16,-4-4 1 16,-6 5 16-16,-4 10-9 15,-5 4-3-15,-2 8 47 16,0 2-18-16,0 0-21 15,0 0-13-15,0 18 0 16,0 6-9-16,0 4 9 16,5 2 0-16,-1-1-1 0,5-3 2 15,2-4-2 1,2-4-54-16,8-7-42 0,1-4-32 16,6-5-174-16</inkml:trace>
  <inkml:trace contextRef="#ctx0" brushRef="#br1" timeOffset="229">32984 5581 483 0,'0'0'765'0,"0"0"-731"15,0 0 55-15,0 0 1 16,0 0-90-16,0 0-1 16,44-27-69-16,-44 21-173 15,0 0-478-15</inkml:trace>
  <inkml:trace contextRef="#ctx0" brushRef="#br1" timeOffset="230">1288 7997 860 0,'0'0'3'16,"0"0"9"-16,0 0 3 0,0 0 22 15,0 0 8 1,0 0-26-16,-12-111 28 0,-1 103-47 16,-10 0 0-16,-4 8 1 15,-8 0-1-15,-14 2-1 16,-2 22-9-16,-11 7 10 15,-5 9 0-15,-5 6 6 16,3 12-6-16,13 10 26 16,16 6-25-16,30 1 2 15,10-12-3-15,26-10-12 16,35-17 3-16,7-14-10 16,12-12-3-16,5-10-1 15,-9 0-30-15,-3-20-5 0,-12-4-52 16,-12 0-24-16,-13-2-31 15,-15-1-84-15</inkml:trace>
  <inkml:trace contextRef="#ctx0" brushRef="#br1" timeOffset="231">1338 8235 161 0,'0'0'279'16,"0"0"-194"-16,0 0-48 16,0 0 1-16,0 0-6 15,0 0 10-15,-69 101-15 16,67-61-25-16,2 0 32 15,0-6-34-15,0-8 0 16,16-10 13-16,4-6-7 16,6-8 0-16,3-2 4 15,3 0-9-15,1-14 27 0,-6-8-28 16,0-4 0-16,-12-2-5 16,-3 0 0-16,-10-4-28 15,-2-2 32-15,0-1 1 16,-16 3-10-16,-4 4 10 15,-4 12 0-15,-1 8 22 16,-4 8-20-16,2 0 0 16,3 4-4-16,4 14 4 15,9 2 5-15,6-2-7 16,5 3 0-16,0-6-1 16,7-2 2-16,15-3-1 0,5-8 0 15,4-2 5 1,2 0 45-16,0 0-42 0,6-11 0 15,-1 0 38-15,-3 3-18 16,-4 8-7-16,-2 0-13 16,-4 11-2-16,-5 19 5 15,-4 2-11-15,-6 3 0 16,2-3-1-16,-3-8 4 16,-3-6-6-16,-1-10 3 15,-1-4 0-15,1-4 8 16,-3 0-6-16,3 0-2 15,-1 0 37-15,3-20-13 16,1-4-5-16,2-8-19 16,1-2 6-16,-3 4 4 15,2 4-10-15,-4 9 0 16,-4 11 0-16,1 6 0 0,-3 0-2 16,4 3-10-16,2 19 7 15,6 6-10 1,1 2 15-16,3-2 0 0,-3-4 0 15,3-6 0-15,-3-6 3 16,-2-8-3-16,3-4 2 16,-6 0 5-16,3 0-6 15,1-6-1-15,-1-12 11 16,1-2-5-16,-4-2 5 16,-4 4-11-16,1 1 2 15,-5 8 34-15,2 4-29 16,-2 5-1-16,0 0-6 15,2 0 0-15,2 0-11 0,8 13-3 16,3 5 14-16,1 0-13 16,2-4 13-16,2-2-27 15,3-8 8-15,1-4-42 16,0 0 28-16,3-8-13 16,-5-14-12-16,-1-4 42 15,-4-5-6-15,-1-1 22 16,-3 4 5-16,-4 1 27 15,-2 6 6-15,-2 9-2 16,-3 6-22-16,0 6 9 16,2 0-23-16,3 32-11 15,4 16 8-15,4 16 6 0,4 13-5 16,-2 11 2-16,3 18 0 16,-1 15-12-16,-4 3-20 15,-5 0-52-15,-4-14-7 16,-4-13-3-16,-2-21 31 15,0-22 24-15,0-18 39 16,-18-14 5-16,-3-14 45 16,-5-6 4-16,-3-2-34 15,0-10-17-15,3-23 17 16,-1-14 5-16,2-11 5 16,2-14 41-16,8-13-46 15,5-13-8-15,4-10 3 16,6-2-10-16,0 3 33 0,0 13-24 15,14 18-1-15,6 14 12 16,2 12-21-16,1 10-9 16,4 8 12-16,-1 9-5 15,1 11 11-15,-1 11-12 16,-3 1 2-16,-3 0-3 16,-7 23-5-16,-3 9-2 15,-10 5 0-15,0 5-1 16,0-2-4-16,-19-2-24 15,-3-4-15-15,-3-6 18 16,4-8-38-16,2-6 13 16,13-8-16-16,6-6-60 0,0 0-16 15,0-16-146-15</inkml:trace>
  <inkml:trace contextRef="#ctx0" brushRef="#br1" timeOffset="232">2493 8378 330 0,'0'0'151'0,"0"0"-55"0,0 0-57 15,0 0 48-15,0 0-66 16,0 0-7-16,77-45-7 16,-69 76-5-16,0 5 8 15,-3 0-10-15,1 0 1 16,-2-8-13-16,6-8 11 16,-1-10-6-16,-1-8 3 15,4-2 8-15,3 0 12 0,6-18 6 16,1-6-22-1,-3-6 38-15,-5 0-34 0,-3 1 4 16,-4 4 19-16,-1 5-8 16,-3 10 8-16,-3 6-8 15,0 4-18-15,0 0 0 16,2 0-1-16,3 1-5 16,1 14 2-16,5-5 6 15,3-2-6-15,5-8 3 16,6 0 0-16,4-6 8 15,-2-17-8-15,-2-6 0 16,-6-4 7-16,-3-3-5 16,-1-4 5-16,-3 0-7 15,-1-6 0-15,-7 0 13 16,-4-2-13-16,0 5 0 0,0 7 11 16,0 11 14-16,0 13 35 15,-2 7-33-15,0 5-21 16,-3 17-12-16,-1 23-9 15,2 16 14-15,4 14-3 16,0 8 8-16,0 0-8 16,0-10-13-16,17-13-40 15,6-25 57-15,-1-16-28 16,0-14 27-16,-4 0 1 16,-5-6 1-16,-1-14 5 15,-8-7-6-15,-4-2 0 16,0-3 15-16,-4-1-15 15,-15 4-5-15,0 2 3 0,5 5 2 16,3 10 18-16,7 6 2 16,2 4 0-16,2 2 1 15,0 0-21-15,4 0-26 16,18 0 21-16,9 4 5 16,5-4-11-16,2 0 7 15,0 0 4-15,-7-2-6 16,-7-8 6-16,-3 0 0 15,-10 0 4-15,-7 4-3 16,-4-4 28-16,0 2-14 16,0 2-8-16,-2 2 29 0,-11 4-23 15,-8 0-5 1,1 4-8-16,1 20 5 0,3 10 5 16,9 4-10-16,7 0 0 15,0-4 9-15,7-6-9 16,17-7 0-16,10-13 0 15,10-8 0-15,12 0-13 16,8-22-115-16,4-10-178 16,-6-1-375-16</inkml:trace>
  <inkml:trace contextRef="#ctx0" brushRef="#br1" timeOffset="233">4018 7824 157 0,'0'0'908'0,"0"0"-908"15,0 0-19-15,0 0 19 16,-4 153-3-16,4-87 3 16,10 10 0-16,-4 4 3 15,-4-4-3-15,-2-15-30 16,0-17-4-16,0-20 29 15,0-14-8-15,-4-8 12 16,-14-2-16-16,-7-6-24 16,-4-26-19-16,-4-8 60 15,-3-5 2-15,-1-1 4 16,3 10 20-16,7 8 17 0,12 12 18 16,10 6 46-16,5 8-94 15,5 2-13-15,29 0-23 16,10 0 17-16,14 0-7 15,2 0 7-15,0 0-39 16,-4-6 43-16,-7-8-12 16,-7-4 14-16,-8-2-3 15,-7 0 10-15,-10 0 16 16,-11-2-19-16,-3-2-4 16,-3-1 51-16,0 2-31 15,0-1 1-15,-16 6-10 16,-2 4-6-16,3 6 12 15,-1 8-17-15,1 0 0 0,1 28-6 16,3 12 6-16,5 12 0 16,6 10-1-16,0 8 6 15,0 4-7-15,0-2 2 16,2-11-8-16,4-23 3 16,3-18-25-16,1-16 30 15,0-4 2-15,3-2 27 16,6-22 20-16,1-9-49 15,-5-4 1-15,-1 1 21 16,-3 5-22-16,-5 7 0 16,-1 14-2-16,-3 8 8 15,3 2-18-15,4 0 0 16,6 17 2-16,5 5-4 0,3 0 14 16,4-3-10-16,4-6 6 15,0-7-1-15,4-6-8 16,1 0 12-16,-9-9 1 15,2-13 1-15,-10-2-1 16,-5 2 0-16,-3-4-2 16,-9 6 8-16,-2 0 10 15,0 2-16-15,0 6 0 16,-4 4 40-16,-9 6-37 16,-3 2-1-16,-1 2-2 15,0 28 9-15,9 6-6 0,3 8-3 16,5-4 0-1,0-5-3-15,13-9 3 0,12-11-7 16,4-6 5-16,9-9-32 16,7 0 5-16,3-13-158 15,4-10-129-15</inkml:trace>
  <inkml:trace contextRef="#ctx0" brushRef="#br1" timeOffset="234">5549 7836 860 0,'0'0'60'0,"0"0"28"15,0 0-46-15,0 0-34 0,0 0-16 16,0 0 4 0,-8 91 4-16,8-33 26 15,0 2-25-15,13-6 0 0,-2-6-2 16,0-14 7-16,-4-16-4 16,-1-10-2-16,-3-6 0 15,-3-2 17-15,0-6 6 16,3-26 1-16,-3-10-24 15,0-6 8-15,0-4-7 16,-3 4-1-16,-8 3 0 16,0 13 0-16,2 10 0 15,2 14 0-15,2 8-1 16,1 0-22-16,0 18 18 16,4 11-9-16,0-1-7 15,0-5 17-15,6-5-8 16,10-9 6-16,4-9 5 15,4 0 2-15,3 0 15 0,0-20-16 16,0-9 0-16,-5-3 18 16,-2-4-7-16,-4 0 1 15,-5 6 8-15,-7 8-19 16,-2 10 41-16,-2 8-14 16,0 4-20-16,0 0-8 15,0 10-22-15,0 29 11 16,3 11 9-16,1 8 4 15,3 0-1-15,4-8-1 16,2-4 0-16,1-10 4 16,1-8-3-16,3-6-2 15,0-10-22-15,4-10-61 16,1-2 28-16,1-4-171 0,-4-22 8 16,0-6-120-16</inkml:trace>
  <inkml:trace contextRef="#ctx0" brushRef="#br1" timeOffset="235">6011 7864 191 0,'0'0'433'16,"0"0"-260"-16,0 0-59 16,0 0-61-16,0 0-53 15,0 0 0-15,-3 44 32 16,3 9-32-16,0 5 6 16,0 2 7-16,0 0-12 15,3-10-2-15,3-8 1 16,8-16-44-16,1-12 40 15,6-11-108-15,-1-3-74 0,-1-7-42 16</inkml:trace>
  <inkml:trace contextRef="#ctx0" brushRef="#br1" timeOffset="236">6280 7910 163 0,'0'0'649'0,"0"0"-597"16,0 0-20-16,0 0-32 15,0 0 0-15,0 0 45 0,11 98-26 16,-9-41-11 0,1-1-8-16,2 2 3 15,1-6 5-15,3-12-8 0,0-11-1 16,0-14-9-16,-4-8 6 16,-1-7-40-16,-4 0 10 15,0-30-2-15,0-13-6 16,0-9 12-16,0-8 30 15,-11-6 24-15,-5-6 8 16,1-2 2-16,3 5-5 16,6 13 26-16,6 16 52 15,0 14-51-15,0 10-28 16,0 8-15-16,13 6-13 16,13 2-7-16,6 0 0 15,1 0 3-15,-2 12-14 16,-6 2 1-16,-5 4-6 15,-9 0 23-15,-7 0-14 0,-4 0 0 16,0-2-8-16,-15-2 18 16,-7-1-20-16,-5-2 24 15,0 3-27-15,1-2 14 16,4 1-71-16,8-2-87 16,9-4-48-16</inkml:trace>
  <inkml:trace contextRef="#ctx0" brushRef="#br1" timeOffset="237">6804 7758 739 0,'0'0'103'16,"0"0"-97"-16,0 0 49 15,0 0-47-15,0 0 8 16,0 0 10-16,-116-28-18 15,93 54-1-15,13 4-7 16,7 0 0-16,3 3-1 16,21-5 1-16,21-5 0 15,7 4-4-15,4-4 4 16,-1-1-3-16,-8-1-10 16,-8-3 13-16,-14-4-6 15,-8-2 6-15,-14 2-2 16,0-4 2-16,-14 4 1 15,-17 0 10-15,-9-2-11 0,-4 0 1 16,-1-4 15-16,0 2-16 16,5-4 0-16,11 0-4 15,7-4-6-15,8-2-53 16,12 0-131-16,2-4-100 16</inkml:trace>
  <inkml:trace contextRef="#ctx0" brushRef="#br1" timeOffset="238">8261 8288 834 0,'0'0'65'0,"0"0"-65"0,45-105 14 15,-14 65 3-15,0 2 16 16,-2 0 29-16,0 0-61 16,-7 2-1-16,-6-4 7 15,-9 5-5-15,-7 5 7 16,0 6-9-16,-3 10 0 15,-19 9 8-15,-5 5-8 16,-6 0-6-16,-3 5 3 0,1 13 6 16,1 2 8-1,7 0-11-15,7-3 2 0,14-7 1 16,6-2-3-16,0-4 0 16,8-1 3-16,17-3 0 15,6 0 9-15,2 0-12 16,1 0 1-16,-3 3 7 15,0 5-8-15,-4 2 0 16,-9 4-1-16,-5 6 4 16,-3 4-6-16,-4 0 2 15,1 2-12-15,1 0 6 16,6-6-57-16,6-6-18 16,4-6-18-16,8-8-17 15,5 0-7-15,6-2-79 16,1-18 13-16,1-4 139 0,-5-2 51 15,-4-4 40 1,-9 4 83-16,-9 0 32 0,-14 4-58 16,-4 4-20-16,0 5-27 15,0 9 75-15,-16 4-91 16,-9 0-31-16,-6 4 19 16,0 19-6-16,3 0 13 15,1 6-29-15,9-1 2 16,9-2 1-16,7 0-3 15,2-4-3-15,0-8 3 16,15-6-30-16,10-8 24 16,4 0-4-16,0-4 10 0,0-14-2 15,-4 0 2 1,-8-2 0-16,-5 4 5 0,-8 4-2 16,-4 4 10-16,0 8-1 15,0 0-10-15,0 0 2 16,0 0-4-16,0 6 0 15,0 6-4-15,6 0-1 16,7-4 4-16,12-4-16 16,4-4 17-16,9 0-18 15,7-14 8-15,-1-8-25 16,5-6 14-16,-4-7 17 16,-8-4 4-16,0-5-6 15,-14-7 6-15,-2-1 17 0,-10 0-11 16,-6 2 14-16,-5 12 22 15,0 10-6-15,-12 16 32 16,-5 12-51-16,-4 0 1 16,-1 26-29-16,3 20 11 15,0 12 0-15,6 10-2 16,2 6 7-16,6 1-10 16,5-9-12-16,0-12-49 15,21-18 39-15,6-16-43 16,-2-14 56-16,0-6 13 15,-5 0 2-15,-7-22 3 16,-7-6-4-16,-6-4 0 16,0 0 17-16,-6 0-14 15,-11 4 8-15,-3 2-3 0,5 8 13 16,3 8 52-16,8 6-38 16,4 4-28-16,0 0-14 15,2 10-12-15,22 8 5 16,10-2-11-16,3-5-31 15,6-2 0-15,-3-5-16 16,-2-3 2-16,-3-1 60 16,-3 0-4-16,-8-1 14 15,-6-13 24-15,-5-3 13 16,-8-2 16-16,-5-2-23 16,0-1 27-16,0 2-6 15,-9 2-16-15,-6 6 20 16,-3 10-38-16,-5 2-14 0,2 5 21 15,-4 27-16-15,7 9 5 16,5 9 29-16,6 5-34 16,7-3-6-16,0-6 7 15,15-8-7-15,17-10 7 16,7-12-9-16,6-10-10 16,6-6 4-16,1 0-136 15,-1-14-129-15</inkml:trace>
  <inkml:trace contextRef="#ctx0" brushRef="#br1" timeOffset="239">10872 8220 646 0,'0'0'79'0,"0"0"-33"16,0 0 39-16,0 0-4 16,0 0-38-16,0 0-7 15,-58-63-2-15,36 43-18 0,0-4 13 16,-2-8 1-16,3-4-12 16,6-4 25-16,3-2-43 15,8 0 0-15,2 6 13 16,2 9-12-16,0 9-1 15,0 10 0-15,2 6-33 16,4 2 21-16,2 0-28 16,-4 6 10-16,-4 21 23 15,0 10-18-15,-14 8 25 16,-9 3 0-16,0-4 3 16,3-6-6-16,2-8 3 15,7-8 0-15,4-4 3 16,3-8 0-16,4-4-3 15,0-2 1-15,0-4 7 0,0 0 11 16,11 0-19-16,20 0 0 16,10-2 24-16,9-10-24 15,8-6 0-15,9 0-13 16,5-4-44-16,3 2-14 16,-6-2-105-16,-13 2-83 15</inkml:trace>
  <inkml:trace contextRef="#ctx0" brushRef="#br1" timeOffset="240">12302 7686 680 0,'0'0'151'0,"0"0"-151"16,0 0 6-16,0 0-1 16,0 0 46-16,6 128-19 15,2-68-7-15,1 1-21 16,3-3 6-16,-4-6-10 15,1-10-8-15,-3-10 0 16,-3-8-50-16,-3-10-52 16,0-12-43-16,0-2-144 15</inkml:trace>
  <inkml:trace contextRef="#ctx0" brushRef="#br1" timeOffset="241">12138 7899 186 0,'0'0'369'0,"0"0"-328"16,0 0 5-16,0 0 11 16,-114-4 8-16,114 5 31 15,0 7-96-15,5-2 4 16,24-2 13-16,11-4 7 16,9 0 12-16,4 0-6 15,3 0-27-15,2-7 45 16,-2 0-48-16,-5 3 0 15,-8 4 13-15,-14 0-13 16,-12 3-1-16,-5 16-7 16,-6 8 8-16,1 5-8 0,-1-1 8 15,4 0-25 1,0-7 5-16,1-4-18 0,5-4 2 16,-3-8-7-1,3-4-74-15,-3-4 33 0,-2 0-30 16,-1 0-18-16,-6-16-19 15,-4-4 110-15,0-6 41 16,-2-2 18-16,-19-3 97 16,-3-2-26-16,-2 4-30 15,-3 5 26-15,2 12 18 16,4 10-62-16,7 2-10 16,6 0-31-16,10 18 5 15,0 5-10-15,4-1 5 16,27-7-21-16,10-6 10 0,7-9-12 15,6 0 22-15,2-2-1 16,2-19 4-16,-5-6 23 16,-6-4-22-16,-7-5 5 15,-9-2 25-15,-11 0-27 16,-7-2 17-16,-6 0 23 16,-7 2-38-16,0 4 56 15,0 6-43-15,0 7 27 16,-9 12 5-16,-2 9-18 15,3 0-16-15,-4 18-19 16,1 23 0-16,-1 18-5 16,8 11 5-16,4 4 0 0,0-2 0 15,12-8 2 1,12-13-3-16,2-17 1 16,3-16-9-16,0-14-5 0,-4-4 3 15,-2 0-7-15,-6-20-42 16,-7-6-21-16,-10-2-8 15,0-2 38-15,-6-2 33 16,-15-1 3-16,-6 8 14 16,2 4 1-16,5 7 48 15,5 6 41-15,10 6-11 16,5 2-59-16,0 0-9 16,11 0-9-16,20 9-1 15,12 0 0-15,8-3-1 0,3-2 1 16,1-4-27-16,-4 0 16 15,-1 0 11-15,-9 0-5 16,-7-14 5-16,-9 5 0 16,-14-4 5-16,-9 3-2 15,-2 2 36-15,0 2-33 16,-22 6 3-16,-9 0 10 16,-7 0-19-16,-5 20 0 15,1 6 29-15,7 6-24 16,6 4 9-16,8 3-14 15,15-3 0-15,6-4 5 16,0-10-5-16,8-10-5 0,15-10 5 16,6-2 5-1,6-4 5-15,1-18-10 0,-3-6 3 16,-4-2 8-16,-10-2-4 16,-11 1-3-16,-8 5 23 15,0 8-15-15,0 8 24 16,0 6-9-16,0 4-24 15,0 0 4-15,0 14-7 16,-2 15-1-16,2 3-1 16,0-2 4-16,4-5-3 15,17-2 1-15,6-11 0 16,4-4-19-16,6-8 3 16,11 0-70-16,0 0-72 15,2-16-272-15</inkml:trace>
  <inkml:trace contextRef="#ctx0" brushRef="#br1" timeOffset="242">13653 7493 714 0,'0'0'150'0,"0"0"-23"16,0 0-61-16,0 0-51 16,0 0-15-16,0 0 0 0,0 122 67 15,9-43-51 1,-4 7 1-16,-1 1-4 0,-2-4-13 15,5-14 5-15,9-19-5 16,5-20 0-16,8-18-5 16,12-12 5-16,10 0-58 15,5-14-47-15,2-16-225 16</inkml:trace>
  <inkml:trace contextRef="#ctx0" brushRef="#br1" timeOffset="243">14720 8001 838 0,'0'0'104'15,"0"0"-88"-15,0 0 13 16,0 0-25-16,0 0 1 16,112-106 30-16,-74 79-35 15,-9 1 0-15,-8 4 11 16,-9 2-8-16,-10 2-3 15,-2 2 20-15,0 4-4 16,0 0 34-16,-10 6-50 16,-2 2 0-16,-3 2 27 15,3 2-27-15,-1 0 0 0,-1 18-3 16,10 10 14-16,4 6-14 16,0 1 3-16,2 1 0 15,20-7-8-15,10-7 8 16,5-9-10-16,2-9 9 15,-1-4 2-15,-1 0-2 16,-1-14 1-16,-3-7 0 16,-4-3 8-16,0-2-8 15,-4-2 0-15,-1 0-2 16,1 4 6-16,-8 6 2 16,-3 8-6-16,-3 8 0 0,4 2 12 15,6 0-11 1,8 18-1-16,2 6 0 0,4 7 8 15,1-4-9-15,2-3 1 16,-4-3 0-16,-10-10-13 16,-4-4 8-16,-9-7-18 15,-4 0 7-15,-2 0-21 16,-5-14 24-16,0-8-41 16,0-7-11-16,0-1 53 15,-3-4-6-15,-11 0 12 16,-3 2 5-16,1 2 2 15,-1 8 9-15,1 10-7 0,1 10 12 16,-4 2 17 0,1 0-31-16,1 22 9 0,-3 8 4 15,0 8-11 1,0 8 33-16,-5 7-36 0,-2 2 5 16,0-1 3-16,-2-1-8 15,-2-9-1-15,-2-4-1 16,2-8-44-16,5-6-13 15,3-8-94-15,9-10-40 16,12-8-85-16</inkml:trace>
  <inkml:trace contextRef="#ctx0" brushRef="#br1" timeOffset="244">15894 7818 692 0,'0'0'96'0,"0"0"-92"0,0 0 5 15,0 0 1-15,0 0-10 16,0 0 0-16,83-66 0 16,-76 58 0-16,-5-4 0 15,-2-2 2-15,0 0 2 16,0 0 65-16,-4 4-24 15,-17 6-10-15,-4 4-3 16,-3 0-23-16,-6 18 18 0,1 8-4 16,7 6-22-16,8 4 30 15,11 0-31-15,7-6 0 16,0-3 4 0,29-9-4-16,15-9 0 0,10-7-5 15,8-2-45-15,5 0-50 16,-2-3-166-16,-12-16-257 15</inkml:trace>
  <inkml:trace contextRef="#ctx0" brushRef="#br1" timeOffset="245">16376 7690 748 0,'0'0'87'0,"0"0"-28"15,0 0 9-15,0 0-22 16,0 0-45-16,0 0 17 16,-25 32-7-16,5 6-7 15,5 0-4-15,5 0 25 16,8-4-25-16,2-5 6 16,0-7-6-16,14-7 6 15,17-4-20-15,11-9 14 16,12-2-97-16,4 0-70 15,2-21-141-15</inkml:trace>
  <inkml:trace contextRef="#ctx0" brushRef="#br1" timeOffset="246">17692 7291 608 0,'0'0'141'15,"0"0"19"-15,0 0-55 16,0 0-105-16,0 0 46 16,0 0-26-16,-24 168 12 0,20-92 9 15,1 7-30 1,1-1-4-16,2-12-7 0,0-18-41 15,0-18-4-15,14-20-10 16,-4-7-6-16,-5-7-46 16,-5 0-66-16,0-17-164 15</inkml:trace>
  <inkml:trace contextRef="#ctx0" brushRef="#br1" timeOffset="247">17472 7624 555 0,'0'0'101'15,"0"0"-11"-15,0 0-31 0,0 0-36 16,0 0 6 0,0 0-29-16,-20-4 35 0,60 4-2 15,10 0-31-15,0 0 43 16,4-5-44-16,-3-4 16 16,-2 0 24-16,-2 2-28 15,-5-1 8-15,0 1-6 16,-5 6-13-16,-8 1 19 15,-8 0-21-15,-5 16 0 16,-7 12 0-16,-3 4 2 16,-1 2-2-16,-5 0 0 15,0-6 0-15,0-4-6 16,0-6 6-16,0-6-40 16,0-8-47-16,0-4-99 15,0 0 27-15,0-8-300 0</inkml:trace>
  <inkml:trace contextRef="#ctx0" brushRef="#br1" timeOffset="248">17955 7441 588 0,'0'0'91'0,"0"0"-20"0,0 0 4 16,0 0-75-16,0 0-27 15,0 0-50-15,-8-2-135 16</inkml:trace>
  <inkml:trace contextRef="#ctx0" brushRef="#br1" timeOffset="249">18125 7630 663 0,'0'0'70'0,"0"0"43"15,0 0-88-15,0 0 61 16,38 126-60-16,-32-100-13 15,-1-4 3-15,-3-8-14 16,0-5 2-16,0-8-3 16,-2-1-1-16,0 0 67 15,2-1-19-15,4-22 0 16,0-9-38-16,-2-4-10 16,5-4 20-16,0 4-19 15,2 4 0-15,2 10 25 16,-1 8-26-16,1 5-2 0,-2 8 1 15,-1 1-3 1,0 0 2-16,-1 11-8 0,1 14 10 16,-6 1-11-16,2 4 11 15,1-2 0-15,2-4-3 16,2-6 3-16,0-6-2 16,3-6-12-16,-1-6 14 15,-1 0-3-15,1 0 3 16,-1-14 0-16,0-6 10 15,1-4-8-15,-6-4 7 16,2-2-9-16,-4 4 0 16,-1 3 4-16,0 9-4 0,-2 9 0 15,1 5-2 1,-1 0 2-16,0 0-3 0,3 14-15 16,4 8 18-16,2 0-5 15,2-2 5-15,7-4-4 16,2-4 3-16,7-6-17 15,1-6 13-15,1 0-7 16,0-2 12-16,-4-14-1 16,0-2 1-16,-6-6 0 15,-3 2 7-15,-5-4-5 16,-3 1 16-16,-6 1-18 16,-4 2 0-16,0 4 40 15,0 4-37-15,0 9 16 0,-2 2 13 16,-8 3-25-1,-5 4-5-15,-3 23-2 0,1 4 0 16,3 6-1-16,8-1 1 16,6 0 0-16,0-6 0 15,0-4 5-15,22-6-10 16,7-6 2-16,7-6-53 16,6-4 29-16,3-4-112 15,-1 0-147-15,-1-2-288 16</inkml:trace>
  <inkml:trace contextRef="#ctx0" brushRef="#br1" timeOffset="250">19263 7642 616 0,'0'0'498'0,"0"0"-335"0,0 0-55 16,0 0-56-16,0 0-3 16,0 0-49-16,0-12-97 15,-24 18-167-15,-11 0-822 16</inkml:trace>
  <inkml:trace contextRef="#ctx0" brushRef="#br2" timeOffset="251">864 9934 830 0,'0'0'7'0,"0"0"16"16,62-105 45-16,-37 68 23 15,-2-6-56-15,-6 3-32 16,-9-2 25-16,-8-2-17 16,0 0-11-16,-15 2 15 15,-20 8-13-15,-8 7 14 16,-8 16-16-16,-23 9 1 16,-5 2 9-16,-2 9-10 15,10 20 0-15,26 9-4 16,25 10 14-16,20 12-20 0,0 8 4 15,53 10-34-15,21-2 33 16,26-1-50-16,6-7-7 16,-20-8 24-16,-19-4-12 15,-35-8-9-15,-30-3-40 16,-2-5 60-16,-37-7 38 16,-15-4-11-16,-11-9 14 15,-11-8 37-15,1-8 6 16,2-4 61-16,-1 0-75 15,10-14-2-15,6-12 41 16,7-6-62-16,16-4 8 16,12-4 15-16,17 1-11 0,4 9 7 15,7 6-25-15,26 6-41 16,14 10 28-16,16 4-72 16,10 4-17-16,5 0 10 15,6 8-25-15,-5 16-21 16,-15 2-148-16</inkml:trace>
  <inkml:trace contextRef="#ctx0" brushRef="#br2" timeOffset="252">1082 10190 328 0,'0'0'144'0,"0"0"-53"16,0 0 18-16,0 0-24 15,0 0 8-15,0 0-64 0,0-40-29 16,2 57-9-16,12 6-1 15,8 4 10-15,7-4-20 16,4-6-12-16,4-9-13 16,-2-8 28-16,1 0 2 15,-9-8 15-15,-6-16-10 16,-9-10 10-16,-12-5-2 16,0-1-5-16,-16-4 14 15,-15 8-3-15,-5 6-2 16,1 10 6-16,1 14 97 15,5 6-69-15,7 0-24 16,7 22-12-16,5 8-7 0,10 2 5 16,0-6-33-1,7-8-19-15,17-12 50 0,5-6-13 16,10-4 17-16,3-24 43 16,5-12-26-16,-1-6 9 15,-4-6-26-15,-5-2 0 16,-8-3 24-16,-10 1-20 15,-7 2 5-15,-12 0 7 16,0 6-5-16,0 6 24 16,-18 10-7-16,2 14 6 15,3 14 45-15,-2 4-52 16,-1 22-27-16,-1 28-3 16,7 20 3-16,8 19-13 15,2 16 13-15,0 12 0 16,22-9 9-16,11-17-9 0,7-28 0 15,3-20-4-15,1-19 10 16,-2-14-15-16,1-10 2 16,-3 0-74-16,-7-20-106 15,-10-12-194-15</inkml:trace>
  <inkml:trace contextRef="#ctx0" brushRef="#br2" timeOffset="253">1760 9904 791 0,'0'0'175'0,"0"0"-157"0,0 0 62 16,0 0-46-16,0 0 31 16,0 0-65-16,0-4-2 15,0 4-10-15,0 12-52 16,0 12-70-16,0 2-147 15,0 2-247-15</inkml:trace>
  <inkml:trace contextRef="#ctx0" brushRef="#br2" timeOffset="254">1784 10160 621 0,'0'0'157'15,"0"0"-92"-15,0 0-25 0,0 0-24 16,0 0-16-16,0 0-9 15,2 0-109-15,3 0-233 16</inkml:trace>
  <inkml:trace contextRef="#ctx0" brushRef="#br2" timeOffset="255">1784 10160 842 0,'65'-142'151'0,"-65"138"-79"15,0-2 3-15,2-2-68 0,23 0 12 16,12 0-19-16,11 0 0 16,0-2 1-16,4-2 0 15,-4 0-1-15,-3 0 0 16,-12 1 1-16,-10 6-15 15,-14 3-55-15,-9 2-85 16,0 0 0-16,-13 0-76 16,-19 10-94-16</inkml:trace>
  <inkml:trace contextRef="#ctx0" brushRef="#br2" timeOffset="256">423 10722 592 0,'0'0'155'0,"0"0"-102"16,0 0 115-16,0 0-66 15,0 0-56-15,0 0-11 0,11 14-33 16,96-14 7 0,42-12-8-16,21-12 9 0,6-2-2 15,1-8-8 1,-18-2 0-16,-12 1 0 0,-23 8 0 16,-34 9-18-16,-37 5-32 15,-28 13-86-15,-25 0-44 16,0 0 19-16,-29 8-30 15</inkml:trace>
  <inkml:trace contextRef="#ctx0" brushRef="#br1" timeOffset="257">11381 1734 862 0,'0'0'115'16,"0"0"-115"-16,0 0 63 15,0 0-63-15,0 0 0 16,0 0 30-16,11 68-7 16,-7-36-14-16,0-2-7 15,1-3 6-15,2-5-5 0,-3-4-3 16,-1-6-12-1,-3-6-24-15,0-4-120 0,0-2-161 16</inkml:trace>
  <inkml:trace contextRef="#ctx0" brushRef="#br1" timeOffset="258">11325 1602 798 0,'0'0'119'0,"0"0"-108"16,0 0 90-16,0 0-89 0,0 0 7 16,0 0-19-1,-14-36-12-15,14 36-78 0,0 0-80 16,10 0-149-16</inkml:trace>
  <inkml:trace contextRef="#ctx0" brushRef="#br1" timeOffset="259">11325 1602 609 0,'152'76'145'15,"-150"-64"-132"-15,4 2 38 16,3 6 5-16,1 4-10 16,0 2-10-16,1 1 10 0,-1-1-38 15,-2-4-6 1,1-4 29-16,-3-8-19 0,2-2 13 15,-6-6 9-15,0-2-22 16,-2 0 34-16,0 0-21 16,0 0 13-16,0-2 25 15,0-16-17-15,0-7-42 16,0-1-4-16,0 1 3 16,0 3-1-16,0-1-2 15,9 5-1-15,6 4-5 16,-1 4 6-16,1 4-6 15,-1 6 0-15,-1 0 4 16,1 0-16-16,-1 14 17 16,-3 8-10-16,0 4 7 0,-3 2 1 15,-5 4-12 1,0 3-25-16,-2 1-20 0,0-4-16 16,0-4-8-16,0-4-58 15,0-10-34-15,4-8-7 16,8-6-188-16</inkml:trace>
  <inkml:trace contextRef="#ctx0" brushRef="#br1" timeOffset="260">11928 1773 622 0,'0'0'124'0,"0"0"-92"16,0 0 102-16,0 0-71 15,0 0 10-15,0 0-68 16,-40-39 3-16,20 39-8 16,1 17 1-16,0 2 1 15,9 2-2-15,0 4 2 16,10-3 2-16,0 3-4 16,0-3 0-16,12-2 3 15,5 0-2-15,1 0-1 16,1-4 0-16,-2 2 4 15,-1-2-6-15,-5 0 2 16,-5 0 0-16,-4 0 2 0,-2 0-1 16,0-2-2-1,0-2 1-15,0-4 0 0,-13-2 2 16,3 0-2-16,-7 0 0 16,2-2 2-16,1 2-2 15,1-4-10-15,2-2-16 16,2 0-51-16,7 0-33 15,2 0-145-15,0 0-321 16</inkml:trace>
  <inkml:trace contextRef="#ctx0" brushRef="#br1" timeOffset="261">12058 1444 708 0,'0'0'19'0,"0"0"119"16,0 0-53-16,0 0-16 15,0 0-38-15,0 0-28 16,0-3 6-16,0 47-9 15,0 17 18-15,0 13 2 16,0 8-11-16,-5 4 0 0,-6-1-9 16,0-13 3-16,4-12-12 15,7-16 6-15,0-12-21 16,0-12 18-16,0-10-20 16,0-6-41-16,7-4-44 15,-2 0-92-15,-1-2-94 16</inkml:trace>
  <inkml:trace contextRef="#ctx0" brushRef="#br1" timeOffset="262">12053 1706 434 0,'0'0'136'16,"0"0"-50"-16,0 0 33 16,0 0-1-16,0 0-21 15,0 0 2-15,-26-38-62 16,26 38-14-16,0 0-11 15,9-2-10-15,15 0 7 16,5 0-9-16,5-2 2 0,-1-2-2 16,-2 0 0-16,-6 0-57 15,-8 0-63-15,-8 0-174 16,-7 0-211-16</inkml:trace>
  <inkml:trace contextRef="#ctx0" brushRef="#br3" timeOffset="263">2987 9836 483 0,'0'0'25'0,"0"0"68"0,0 0-35 16,0 0-1-16,0 0 25 16,0 0-29-16,0 0 3 15,0-12-21-15,0 12-19 16,0 0 55-16,0 0-71 16,0 0 0-16,0 0 2 15,0 0 6-15,0 0-9 16,0 0 1-16,0 0 0 15,0 0 28-15,0 0-22 16,0 0 10-16,0 0 24 0,0-5-14 16,0-7 32-16,0-3-58 15,0-8 16-15,0 5-9 16,2 0 0-16,1 6-7 16,-3 6 29-16,0 4-23 15,0 2 19-15,0 0-25 16,0 0 0-16,0 24-29 15,0 20 29-15,0 21 0 16,0 7-4-16,0 2 9 16,0-6-7-16,0-11 2 15,0-16-2-15,0-6-17 16,0-11-36-16,0-10-15 16,0-6-21-16,4-8-71 0,0 0 8 15,4-10 69-15,-4-20-217 16</inkml:trace>
  <inkml:trace contextRef="#ctx0" brushRef="#br3" timeOffset="264">3019 9910 416 0,'0'0'103'15,"0"0"31"-15,0 0-50 16,0 0 14-16,0 0-28 16,0 0-9-16,-3-95 10 15,3 95-71-15,0 0 9 16,0 0-7-16,0 13-2 15,3 19 0-15,17 14 2 16,4 10-1-16,-2 4 17 0,7 0-18 16,-2-7 0-16,0-10 9 15,0-6-9-15,-8-13 0 16,-1-10 6-16,-9-6-6 16,-5-7 23-16,-1-1-21 15,-3 0 6-15,3 0 96 16,-1-18-45-16,-2-18-12 15,0-14-44-15,0-12 3 16,0-12 13-16,0-2-19 16,-8 4 0-16,2 12 14 15,2 17-7-15,-1 17 1 16,3 12 6-16,2 8-13 0,0 2 10 16,0 4-11-1,0 0-7-15,0 0-14 0,0 0-41 16,0 12-34-16,0 12 36 15,0 8-60-15,4 3-94 16,5-5-50-16,1-4-302 16</inkml:trace>
  <inkml:trace contextRef="#ctx0" brushRef="#br3" timeOffset="265">3364 9962 764 0,'0'0'56'0,"0"0"-43"0,0 0-13 16,0 0 0-16,0 0 18 16,0 0-15-16,24 118 6 15,-13-84 10-15,-1-4-17 16,1-6 23-16,1-6-25 16,2-5 0-16,-3-9 19 15,3-3-16-15,-3-1-3 16,0 0 18-16,-2-10-4 15,-2-12 13-15,-7-8-27 16,0-4 0-16,0-2 18 16,-7 4-14-16,-11 2-4 15,-2 6 26-15,2 8-8 0,2 6 15 16,3 8-33-16,0 2 0 16,2 0-21-16,2 24-67 15,7 4-84-15,2-4-60 16</inkml:trace>
  <inkml:trace contextRef="#ctx0" brushRef="#br3" timeOffset="266">3611 10052 907 0,'0'0'65'16,"0"0"46"-16,0 0-79 15,0 0-21-15,0 0-11 16,0 0 0-16,2-16-153 15,6 16-154-15,0 6-359 16</inkml:trace>
  <inkml:trace contextRef="#ctx0" brushRef="#br3" timeOffset="267">4146 10068 808 0,'0'0'86'0,"0"0"-70"16,0 0 10-16,0 0-10 16,0 0-2-16,0 0 5 15,-101 49-19-15,97-17 0 16,4-5-4-16,0-7 4 16,0-5-2-16,0-8-6 15,12-7 16-15,-1 0 6 16,4-3-12-16,1-27 1 15,2-13 34-15,-5-13-33 0,0-10-4 16,-1-8 13 0,-6-4-11-16,-2 10 6 0,1 15-8 15,-3 17 0-15,-2 18 0 16,4 14 0-16,6 4-4 16,1 6-8-16,7 32-10 15,1 26 15-15,4 22-3 16,-5 17 10-16,-7 7-26 15,-7 12 19-15,-4 11-20 16,0-3 10-16,-2-3 13 16,-15-19-9-16,-4-32 13 15,-1-18 0-15,1-20 46 16,2-14-32-16,3-10 29 16,5-8 0-16,2-6-4 0,2 0 54 15,-4-14-67 1,5-19-23-16,-1-12 24 0,5-7-27 15,2-6-4-15,0-4 4 16,13 2-19-16,16 2-11 16,9 3-77-16,7 9-82 15,-1 8-103-15</inkml:trace>
  <inkml:trace contextRef="#ctx0" brushRef="#br3" timeOffset="268">4787 10108 134 0,'0'0'878'0,"0"0"-839"0,0 0 4 15,0 0-43-15,0 0-16 16,0 0 12-16,0 67 4 16,0-25 8-16,0-10-8 15,0-10 0-15,0-8-21 16,0-6-32-16,0-8-107 15,3 0-82-15,-3-18-133 16</inkml:trace>
  <inkml:trace contextRef="#ctx0" brushRef="#br3" timeOffset="269">4770 9882 699 0,'0'0'120'0,"0"0"-46"15,0 0 46-15,0 0-103 16,0 0-17-16,0 0-10 15,-14-6-132-15,14 38 22 16,0-2-203-16</inkml:trace>
  <inkml:trace contextRef="#ctx0" brushRef="#br3" timeOffset="270">4886 10056 588 0,'0'0'118'0,"0"0"-116"16,0 0 85-16,0 0-36 15,0 0-32-15,0 0 36 16,62 115-55-16,-57-90 7 0,-1-4 30 16,-4-5-34-16,2-9-2 15,-2-3 20-15,0-4-18 16,0 0 51-16,4 0-30 16,-1-15 15-16,6-11-4 15,-2-5-35-15,1 3 0 16,1 2-7-16,1 8 16 15,-4 8-12-15,-2 4 3 16,1 6 0-16,-1 0-25 16,0 2 25-16,2 22-14 15,0 4 12-15,3 1 2 16,-3 0-16-16,4-4 3 16,1-10-65-16,-1-2 37 0,6-13-65 15,2 0 61-15,4 0 43 16,3-24-2-16,-3-7-9 15,-2-5 13-15,-2-2 0 16,-5 0 47-16,-3 2-10 16,-6 6 37-16,-4 10 3 15,0 6-51-15,0 10 35 16,0 4-61-16,0 0 5 16,0 4-27-16,0 22 16 15,-4 8 3-15,4 4-4 16,0-4 14-16,0-2-23 15,2-6 16-15,15-2 0 16,1-3-16-16,0-5 16 0,0 0-9 16,-7-7 7-16,-4 2-11 15,-5-5 3-15,-2 0-43 16,0-2 34-16,0 0-3 16,0 0 21-16,-2 0-1 15,-10 0-6-15,4-4 16 16,3 0-5-16,1 0-3 15,4 0 0-15,0-16 10 16,0-8-10-16,7-8-6 16,15-7 1-16,0-2 10 15,0-14-14-15,3-5 9 16,-4-8 0-16,2-2-10 16,-3 2 10-16,-7 9-8 15,-5 13 2-15,-8 14 12 0,0 14 15 16,0 10-9-16,0 8-4 15,-10 0 15-15,-7 30-23 16,-3 17 0-16,-1 14 16 16,6 10-13-16,3 3 20 15,10-4-23-15,2-8 0 16,2-11 0-16,23-14 0 16,2-12-57-16,0-15-10 15,-5-10-21-15,-2 0 7 16,-6-14-9-16,-1-13-56 15,-4-4-55-15</inkml:trace>
  <inkml:trace contextRef="#ctx0" brushRef="#br3" timeOffset="271">5570 9978 328 0,'0'0'274'0,"0"0"-165"0,0 0 63 16,0 0-83-16,0 0-13 16,0 0-40-16,0 0-35 15,0-24 13-15,25 24-14 16,8 0-2-16,2 0-17 15,3 2-177-15,-7 2-210 16</inkml:trace>
  <inkml:trace contextRef="#ctx0" brushRef="#br3" timeOffset="272">5969 10056 172 0,'0'0'863'0,"0"0"-851"16,0 0 11-16,0 0-23 15,0 0 0-15,0 0-9 16,64 4 3-16,-49 2-76 0,-5 4-91 16,-10 2 22-16,0 6 106 15,-4 0-41-15,-17 0 66 16,5-2 20-16,5-6 79 16,5-2 33-16,4-3-38 15,2-4-7-15,0-1 9 16,0 0-64-16,19 0 17 15,14 0-10-15,6 0-19 16,1 0-33-16,0-11-247 16</inkml:trace>
  <inkml:trace contextRef="#ctx0" brushRef="#br3" timeOffset="273">6924 9842 786 0,'0'0'70'15,"0"0"-56"-15,0 0-14 16,0 0 16-16,0 0 15 15,0 0-20-15,0 132-2 16,-4-84 4-16,-5-2-13 0,4-10 0 16,3-4-2-16,0-6-28 15,2-7-28-15,0-7-90 16,0-11-86-16</inkml:trace>
  <inkml:trace contextRef="#ctx0" brushRef="#br3" timeOffset="274">7241 9842 699 0,'0'0'56'0,"0"0"5"0,0 0-25 16,0 0 6-16,0 0 27 15,0 0-60-15,-25-71 21 16,3 71-30-16,-2 0 0 15,-1 3 22-15,2 10-14 16,6 6-7-16,3 0-1 16,6 2 11-16,8-6-10 15,0 2-1-15,0-9 0 16,18-8-11-16,8 0 15 16,5 0-4-16,0-8 0 15,0-9 10-15,-4 2-5 16,-7 5-5-16,-4 2 0 15,-9 4 20-15,-3 4-19 0,-4 0-1 16,0 0 0 0,0 1 14-16,0 21-16 0,0 11 2 15,0 5 0-15,0 4 8 16,0 0-5-16,0-2-3 16,0-4 0-16,0-10 3 15,0-8-17-15,0-4-20 16,0-6-77-16,0-3-24 15,0-5-83-15,0 0-370 16</inkml:trace>
  <inkml:trace contextRef="#ctx0" brushRef="#br3" timeOffset="275">7455 9865 355 0,'0'0'385'0,"0"0"-323"15,0 0-11-15,0 0-5 16,0 0-10-16,0 0 14 16,-5 7-50-16,1 7 0 15,0 0 7-15,4 0-7 16,0-2 0-16,0 4 16 16,0 0-8-16,13 0 36 15,7 2-44-15,2 0 2 16,2-4 30-16,-1 0-26 0,-3-2-6 15,-5 0 0 1,-1-2 7-16,-7 0 0 0,-3 0-7 16,-2 0 0-16,-2 2-3 15,0 2 6-15,0 0-3 16,-13 2 0-16,-9 1-14 16,-7-6 7-16,0 2-42 15,0-4-50-15,2-6-7 16,9-3-99-16,2 0-90 15</inkml:trace>
  <inkml:trace contextRef="#ctx0" brushRef="#br3" timeOffset="276">7459 9833 660 0,'0'0'94'0,"0"0"-26"15,0 0 15-15,0 0-37 16,0 0-10-16,0 0-16 15,139-59-11-15,-118 59-10 16,-3 0 1-16,-7 5-78 16,-3 5-50-16,-8-2-127 15</inkml:trace>
  <inkml:trace contextRef="#ctx0" brushRef="#br3" timeOffset="277">7934 9824 617 0,'0'0'65'15,"0"0"44"-15,0 0-32 16,0 0 2-16,0 0 16 16,0 0-84-16,13-27 11 15,7 30-22-15,4 16 0 16,1 9 28-16,2 7-28 16,-3-1 0-16,1 2 0 15,0-2 9-15,-4-8-7 16,0-4-2-16,-1-8-20 15,-5-4 14-15,1-6-81 16,-5-2-45-16,-2-2-70 16,-5 0-139-16</inkml:trace>
  <inkml:trace contextRef="#ctx0" brushRef="#br3" timeOffset="278">8154 9774 365 0,'0'0'164'0,"0"0"-94"16,0 0 6-16,0 0-48 15,0 0 1-15,0 0 39 16,-11-11-68-16,4 27 0 0,-1 12 57 16,-6 8-49-16,1 8 45 15,-6 7-53-15,2-5 3 16,-1-2 14-16,3-6-17 15,-1-8 0-15,3-4 0 16,-5-6 3-16,3-4-13 16,-2-2 10-16,4-4-72 15,7-3 11-15,1-6-105 16,5-1-135-16</inkml:trace>
  <inkml:trace contextRef="#ctx0" brushRef="#br3" timeOffset="279">8442 9815 603 0,'0'0'123'16,"0"0"-63"-16,0 0-28 16,0 0-32-16,0 0 7 15,0 0 12-15,0 72-16 16,0-29 5-16,4-3 23 0,2-2-20 16,4-6 3-16,-4-6-14 15,1-4 11-15,-5-6-6 16,0-3-5-16,0-8 0 15,-2 1-3-15,2 1 3 16,-2-4-80-16,0-3-104 16,0 0-219-16</inkml:trace>
  <inkml:trace contextRef="#ctx0" brushRef="#br3" timeOffset="280">8709 9890 384 0,'0'0'70'0,"0"0"-12"16,0 0 7-16,0 0-27 16,0 0 34-16,0 0-72 15,0 0 53-15,11-34 18 0,-9 29-60 16,-2 4 50 0,0-2-19-16,0 3-28 0,0 0 32 15,0 0-46-15,0 0 0 16,0 0 9-16,0 0-8 15,0 9-2-15,0 15-1 16,-2 8 2-16,2 0 9 16,0 0-9-16,0-6 0 15,2-4 6-15,10-4-5 16,3-10 6-16,-1-2-7 16,1-6 0-16,3 0 66 15,0 0-62-15,2-4 12 16,-1-14 15-16,-3 0-23 15,-3-6 2-15,-5-2-10 16,-6-2 6-16,-2 0 30 16,0 4-36-16,0 2 0 15,-14 5 12-15,1 6-11 0,-3 3-2 16,3 5-3-16,-3 3-34 16,1 0 14-16,-1 11-119 15,5 7-106-15,5-4-220 16</inkml:trace>
  <inkml:trace contextRef="#ctx0" brushRef="#br3" timeOffset="281">8963 9537 500 0,'0'0'87'0,"0"0"-46"15,0 0 23-15,0 0 1 16,0 0-22-16,0 0 30 16,4-22-47-16,-4 20 5 15,0 0 22-15,0 2-4 16,0-3-12-16,0 3-15 15,0 0-19-15,0 0 67 0,0 0-64 16,0 0 7-16,0 0 11 16,0 0-22-16,0 0-2 15,0 0-7-15,0 9 7 16,2 11-11-16,1 0 11 16,1 2 0-16,1-2-1 15,0-2 4-15,-1 0-4 16,0-4 1-16,-2 0-30 15,0-2-2-15,1-2-137 16,-1-6-61-16,-2-4-47 16</inkml:trace>
  <inkml:trace contextRef="#ctx0" brushRef="#br3" timeOffset="282">9117 9494 577 0,'0'0'92'0,"0"0"-7"16,0 0-21-16,0 0 20 15,0 0-48-15,0 0 3 16,31-27-39-16,-20 27 0 16,0 0 16-16,0 0-2 15,0 0 4-15,1 12-18 16,-4 8 0-16,-5 4 1 15,-3 0-1-15,0 0 0 16,0-2 1-16,0-4 1 16,-9-4 2-16,0-4-4 15,4-2 0-15,3-6 33 0,2 0-31 16,0-2-2-16,0 0 26 16,0 0-17-16,12 0 17 15,19 0-26-15,11-6 4 16,12-8 9-16,-1 2-13 15,-2 0 0-15,-8 6-1 16,-14 2 1-16,-10 4-47 16,-14 0-116-16,-5 0-82 15,-3 10-194-15</inkml:trace>
  <inkml:trace contextRef="#ctx0" brushRef="#br3" timeOffset="283">2985 11739 426 0,'0'0'57'0,"0"0"-33"0,0 0-11 16,0 0 3-16,0 0-16 15,0 0-76-15,0 0 6 16,0 12-110-16</inkml:trace>
  <inkml:trace contextRef="#ctx0" brushRef="#br3" timeOffset="284">2940 11480 420 0,'0'0'109'0,"0"0"-51"0,0 0 24 15,0 0-17-15,0 0-23 16,0 0 65-16,10-102-68 16,-10 102-22-16,0 0 11 15,0 0-27-15,0 4 18 16,0 24-2-16,0 20-17 16,0 18 63-16,-10 8-52 15,1 8 6-15,5-5-15 16,4-15 13-16,0-14 3 15,0-14-18-15,4-10 0 16,10-6 18-16,1-4-18 16,6-6 1-16,4-2 1 15,8-6 9-15,5 0 4 0,-1 0-15 16,1-4-32-16,-5-16-14 16,-4-4-68-16,-8-6-58 15,-8-4-23-15,-8-4-220 16</inkml:trace>
  <inkml:trace contextRef="#ctx0" brushRef="#br3" timeOffset="285">2852 11662 535 0,'0'0'52'15,"0"0"-21"-15,0 0 21 16,0 0-36-16,0 0 19 15,0 0 38-15,-10-6-64 16,24 0 18-16,8 0 51 16,7-3-59-16,7-2 29 15,4 3-48-15,0 2-17 16,-3 6 10-16,0 0-117 16,-6 0-24-16,-7 0-56 15</inkml:trace>
  <inkml:trace contextRef="#ctx0" brushRef="#br3" timeOffset="286">3407 11712 296 0,'0'0'695'16,"0"0"-648"-16,0 0-20 16,0 0-10-16,0 0-10 0,0 0 0 15,46 0-7-15,-24 0-54 16,-6 0-53-16,-7 0-104 15,-9 0 8-15,0 5-155 16</inkml:trace>
  <inkml:trace contextRef="#ctx0" brushRef="#br3" timeOffset="287">3407 11712 282 0,'10'68'226'0,"-16"-63"-180"16,4-1-21-16,2-4 40 15,0 0-49-15,0 0 10 16,0 0 18-16,19 0-21 15,6 0-7-15,4 0-16 16,-4-6-79-16,-8-1-120 0</inkml:trace>
  <inkml:trace contextRef="#ctx0" brushRef="#br3" timeOffset="288">4228 11628 483 0,'0'0'102'0,"0"0"65"16,0 0-95-16,0 0 28 15,0 0-3-15,0 0-67 16,-19-66 14-16,19 64-44 15,0 2 0-15,13 0-12 16,7 0 12-16,-1 8 0 16,2 14-7-16,-8 8 14 15,-6 6-25-15,-7 2 18 16,0-2 0-16,0-4-18 16,-14-7 18-16,3-11 0 15,5-6-12-15,-1-2 24 0,2-2-21 16,5-2 9-16,0-2-19 15,0 0 13-15,2 0-79 16,21 0-14-16,15 0 57 16,7-10-122-16,1-8 61 15,-1-4-58-15,-5-2-28 16,-9-2 113-16,-6 1 76 16,-12 5 80-16,-9 6 84 15,-4 6-78-15,0 2 29 16,0 6-74-16,-11 0-31 15,0 0 48-15,0 12-48 16,4 13 2-16,5-2 3 0,2 5-10 16,0-3 16-1,11-7-21-15,9-4 0 0,5-9 47 16,2 0-41-16,0-5 13 16,2 0 16-16,-3-5-26 15,-4-13 25-15,-4-4-34 16,-7-6 0-16,-6-4 11 15,-5-2-11-15,0 2 0 16,-7 4 9-16,-11 4-2 16,-6 6 10-16,-1 6-17 15,-4 12 0-15,2 0-15 16,1 2 15-16,3 20-66 16,8 0-17-16,6 0-78 0,9 2-155 15</inkml:trace>
  <inkml:trace contextRef="#ctx0" brushRef="#br3" timeOffset="289">5017 12101 532 0,'0'0'99'16,"0"0"-38"-16,0 0 48 15,0 0-98-15,0 0 37 16,0 0 18-16,42-124-41 16,-24 78 40-16,0-4-65 15,-2 0 0-15,-3 4 29 16,-2 1-29-16,-6 13 0 15,-5 13-2-15,0 8 10 16,0 11 5-16,0 0-13 16,0 0-6-16,0 15-12 15,0 14 17-15,-9 7 1 0,7-3-7 16,2-7 15 0,0-8-17-16,0-10 9 0,2-6 0 15,13-2 8-15,6 0-7 16,0-8-1-16,6-14 0 15,-4-8 12-15,-5-1-10 16,-3-1-2-16,-6 0 0 16,-4 9 4-16,-3 4-4 15,-2 9 0-15,0 7-1 16,0 3 12-16,0 0-21 16,0 3 10-16,0 23 0 15,-10 8-12-15,6 4 12 16,4-3 0-16,0-8-4 15,0-4-10-15,14-7 6 16,5-4-88-16,2-6-55 0,1-6-43 16</inkml:trace>
  <inkml:trace contextRef="#ctx0" brushRef="#br3" timeOffset="290">5464 11754 534 0,'0'0'79'16,"0"0"14"-16,0 0-19 0,0 0 11 16,0 0-17-16,0 0-48 15,27-100-16-15,-22 81 0 16,-2 0 8-16,-3 1-7 15,0 8-5-15,0 2 0 16,0 2 27-16,-3 6-27 16,-8 0-8-16,0 0 6 15,1 0 4-15,4 4-18 16,6 6 16-16,0 2 0 16,2 2-13-16,23 0 13 15,6-4-1-15,2 0-8 16,-1-2 18-16,-6 0-10 15,-7-1 1-15,-11-2 0 0,-3 5-2 16,-5-2 2-16,0 2-2 16,0 3-4-16,0-4 12 15,0 0-12-15,-7-1 6 16,-1-3 0-16,0 1-6 16,4-2 6-16,4-4 0 15,0 0-5-15,0 0 11 16,0 0-12-16,16-10 6 15,5-9-21-15,8-6 3 16,0-1 5-16,0 1-11 16,-4-4 19-16,-7 3 10 15,-5 2-18-15,-8 4 13 16,-5 8 0-16,0 4 59 16,0 6-53-16,0 2 4 0,0 0-10 15,-15 2 12-15,-6 20-17 16,6 6 5-16,3 4 0 15,10 0-2-15,2-4 2 16,0-6-1-16,11-6-7 16,9-8 8-16,3-8-17 15,-1 0 10-15,2 0 7 16,-6-4-26-16,1-10 26 16,-4-4-5-16,-2-1-4 15,1-4 18-15,-4 1-1 16,2 4-8-16,-3 4 0 15,-1 2 10-15,2 8-3 16,-6-2-7-16,1 6 0 16,-5 0 15-16,0 0-21 0,0 0 6 15,0 0 0-15,0 0 4 16,0 0 2-16,-7 4-6 16,-9 14 48-16,1 4-42 15,3 4 26-15,4 0-32 16,5 0 0-16,3-4 25 15,0-1-25-15,3-6 0 16,19-5 0-16,9-3 11 16,11-7-5-16,14 0-6 15,7 0-101-15,-3-7-67 16,-6-8-409-16</inkml:trace>
  <inkml:trace contextRef="#ctx0" brushRef="#br3" timeOffset="291">2763 12886 539 0,'0'0'245'0,"0"0"-139"16,0 0-17-16,0 0-14 15,0 0-14-15,0 0-44 16,-52-50-17-16,32 100 11 15,-4 26-10-15,-1 18-1 16,7 12 0-16,7 8 17 16,9-5-15-16,2-9-2 15,0-16 0-15,0-17 2 16,4-19-3-16,-4-14 1 0,0-10-14 16,0-6 7-16,-14-2-56 15,-14-6-3-15,-8-4-52 16,-4-6-90-16,0 0 28 15,5-18-236-15</inkml:trace>
  <inkml:trace contextRef="#ctx0" brushRef="#br3" timeOffset="292">2426 13307 631 0,'0'0'220'0,"0"0"-136"15,0 0-81-15,0 0 7 16,120-67 76-16,-59 53-56 0,5 4-29 16,1 5-1-16,-7 5-19 15,-16 0-49-15,-7 0-184 16,-16 0-181-16</inkml:trace>
  <inkml:trace contextRef="#ctx0" brushRef="#br3" timeOffset="293">3025 13240 772 0,'0'0'106'0,"0"0"-85"0,0 0-21 16,0 0-1-16,0 0-5 15,129 4-9-15,-115 9-109 16,-14 2-151-16</inkml:trace>
  <inkml:trace contextRef="#ctx0" brushRef="#br3" timeOffset="294">3006 13405 353 0,'0'0'126'0,"0"0"-18"16,0 0-9-16,0 0-71 16,0 0 7-16,0 0-16 15,-4 8-4-15,41-8 5 16,7-10-20-16,1-2-81 15,-5-4-105-15</inkml:trace>
  <inkml:trace contextRef="#ctx0" brushRef="#br3" timeOffset="295">4433 12962 719 0,'0'0'143'0,"0"0"-111"16,0 0 43-16,0 0-75 0,0 0 0 15,0 0 3-15,3 38-2 16,1 4 5-16,-2 6-6 15,-2 0 11-15,2-4-20 16,-2-8 9-16,4-7-89 16,-4-10-6-16,0-6-107 15,0-8-293-15</inkml:trace>
  <inkml:trace contextRef="#ctx0" brushRef="#br3" timeOffset="296">4122 13403 719 0,'0'0'106'0,"0"0"-22"15,0 0-47-15,0 0 13 16,0 0 10-16,0 0-59 15,22 0 32-15,20 0-33 16,20-4 0-16,9-8 13 16,14-2-11-16,2-2-2 15,3-2 0-15,-3 2 7 16,-12 4-23-16,-13 2 16 16,-20 6-75-16,-17 4-63 0,-13 0-52 15,-12 0-50-15</inkml:trace>
  <inkml:trace contextRef="#ctx0" brushRef="#br3" timeOffset="297">4108 13816 615 0,'0'0'64'0,"0"0"35"16,0 0-32-16,0 0 12 16,0 0-25-16,0 0-4 15,-5-34-7-15,15 28-43 0,7-2 0 16,10 0-3 0,4 0 4-16,3 0-1 0,-1 6 0 15,-4 2 3-15,-9 0-8 16,-9 6 5-16,-11 16-43 15,0 8 29-15,-8 4-18 16,-19 6-7-16,-5-2 17 16,-1-4-6-16,2-1 11 15,2-5 13-15,2-5 4 16,7-5-4-16,7-1 4 16,2-7 0-16,6-5-2 15,2-1 5-15,3-4 2 16,0 0 6-16,0 0 8 15,0 0 34-15,0 0-27 16,3 0 5-16,13-1-10 0,6-9-19 16,5-2 33-16,4 2-35 15,1 2 0-15,-3-2-1 16,4 2 2-16,2 4-2 16,-3-2-15-16,1 3-110 15,-6 2 7-15,-6-3-139 16</inkml:trace>
  <inkml:trace contextRef="#ctx0" brushRef="#br3" timeOffset="298">4549 13870 629 0,'0'0'71'0,"0"0"-25"16,0 0 0-16,0 0-44 15,0 0 0-15,0 0-2 16,-2 10 7-16,-3 14 27 16,5-4-34-16,0-2 0 15,0-2 28-15,0-6-25 16,12-3 2-16,-1-3 19 16,5-4-22-16,-1 0 46 15,1 0-35-15,-3 0 13 16,-5-13 16-16,-2-3-37 15,-4-4 10-15,-2-2-15 0,0 0 8 16,0 0 5 0,-16 4-13-16,-1 2 0 0,0 10 5 15,7 0-5-15,0 4 0 16,6 2-1-16,-5 0-31 16,3 0-27-16,-1 14-90 15,7-2-55-15,0-6-246 16</inkml:trace>
  <inkml:trace contextRef="#ctx0" brushRef="#br3" timeOffset="299">5146 13156 656 0,'0'0'100'16,"0"0"-44"-16,0 0 51 0,0 0-34 16,0 0-11-16,0 0-60 15,7-2 16-15,11 8-16 16,2 6-2-16,-2 5 0 15,0-2 4-15,-3 2-1 16,1-2-3-16,-1 3 0 16,1-1 0-16,-3-1 0 15,1 0 0-15,1-4-15 16,-1 0-5-16,-1-2-102 16,-2-6-26-16,-4-4-81 15</inkml:trace>
  <inkml:trace contextRef="#ctx0" brushRef="#br3" timeOffset="300">5306 13086 607 0,'0'0'53'16,"0"0"-29"-16,0 0 45 15,0 0-34-15,0 0 12 16,0 0-17-16,-15-4-18 16,11 4-6-16,-3 6-6 15,0 8 0-15,1 0 34 16,-1 6-26-16,-5 4 8 0,-1 2-15 16,-3 2 14-1,1 1-4-15,2-3-11 0,-1-2 0 16,4-2 3-16,-2-4-1 15,3-2-2-15,5-4 0 16,0-4 1-16,1-4-3 16,1-2 2-16,2 0 0 15,0-2-11-15,0 0-2 16,0 0-46-16,2 0-43 16,16-6-77-16,9-16-89 15</inkml:trace>
  <inkml:trace contextRef="#ctx0" brushRef="#br3" timeOffset="301">5663 12988 462 0,'0'0'111'0,"0"0"-48"15,0 0 11-15,0 0 17 16,0 0 50-16,0 0-85 16,13-24-30-16,-13 24 0 15,0 0-25-15,0 0-2 0,0 16-5 16,0 10 6 0,0 8 1-16,0 0-1 0,0 0 0 15,0-4 3-15,0-4 1 16,0-8-4-16,0-2 0 15,8-3-44-15,-2-6-5 16,1 0-125-16,-1-3-42 16,1-4-183-16</inkml:trace>
  <inkml:trace contextRef="#ctx0" brushRef="#br3" timeOffset="302">5808 13028 327 0,'0'0'294'0,"0"0"-181"0,0 0-37 16,0 0-70-16,0 0 48 15,0 0-31-15,3-10-14 16,-3 18-13-16,0 16 4 16,0 6 0-16,0 4 20 15,0 0-17-15,2-8 1 16,4-4-4-16,3-6 0 15,5-6 11-15,-1-2-11 16,3-6 0-16,1-2 12 16,1 0-12-16,2 0 8 15,-4 0-8-15,-3-10 0 16,-1-5 4-16,-4-8-4 0,-4 1 0 16,-4-4 22-16,0 2-19 15,0-2 9-15,0 0-12 16,-6 4 7-16,-10 2 44 15,3 4-51-15,-5 4 0 16,5 2 16-16,0 6-13 16,3 0-5-16,4 4 2 15,-1 0-42-15,1 0-1 16,-4 6-116-16,4 4-3 16,1 0-49-16</inkml:trace>
  <inkml:trace contextRef="#ctx0" brushRef="#br3" timeOffset="303">6343 12551 514 0,'0'0'88'0,"0"0"-46"16,0 0 38-16,0 0-9 15,0 0 4-15,0 0-23 0,0 0-49 16,0 0 51-16,0 0-54 16,0 0 39-16,0 0 7 15,0 0-40-15,0 0 15 16,0 0-21-16,0 0 3 16,0 0 16-16,0 0-19 15,0 0 0-15,0 0 10 16,0 0-8-16,0 0-2 15,0 0 0-15,-13 6 0 16,-7 10-5-16,1 4 5 16,4 4 0-16,3 0-2 15,6 2 9-15,-1 0-12 16,3-2 5-16,2-2 0 16,2-2-2-16,0-4 2 0,0-4 0 15,9-2 0-15,5-4 7 16,1 0-6-16,3-6-1 15,3 0 0-15,0 0 7 16,-3 0-7-16,-3-4 0 16,-6-4 9-16,-5-4-8 15,-1-2 10-15,-3-2-11 16,0 0 0-16,0 2 7 16,0 4-7-16,-16 2 0 15,-2 6 2-15,-4 2 2 16,-7 0-8-16,0 2-11 15,2 18-50-15,1 4 7 0,5-2-156 16,2 1-59-16</inkml:trace>
  <inkml:trace contextRef="#ctx0" brushRef="#br3" timeOffset="304">3584 15091 638 0,'0'0'57'15,"0"0"34"-15,0 0 6 16,0 0-13-16,0 0 14 16,0 0-69-16,0 0-26 15,25-8 11-15,-1 0-14 16,3 2-4-16,0 4 0 15,-7 2-55-15,-4 0-78 16,-8 0-56-16,-8 0-39 16,0 8-125-16</inkml:trace>
  <inkml:trace contextRef="#ctx0" brushRef="#br3" timeOffset="305">3584 15091 345 0,'2'95'87'0,"-2"-95"-85"15,0 0 20-15,0 0 49 16,12 0-6-16,11 0 37 16,2-4-86-16,10-5 1 15,-2-1-17-15,-2 6-9 16,-7 4-28-16,-4-4-108 16,-7 4-168-16</inkml:trace>
  <inkml:trace contextRef="#ctx0" brushRef="#br3" timeOffset="306">4491 14933 712 0,'0'0'26'0,"0"0"-26"16,0 0 6-16,0 0 19 0,-78 106-11 15,69-72-10-15,9-2 40 16,0-1-44-16,0-8 0 15,9-6 19-15,14-7-17 16,1-6 42-16,7-4-23 16,1 0-9-16,-1 0 71 15,0-13-65-15,-6-5-1 16,-6-4-9-16,-3-2 4 16,-5-2 0-16,-7-6-12 15,-4-2 0-15,0-2 36 16,-2 2-34-16,-11 10 8 15,-3 2 16-15,3 10-24 16,-3 6 30-16,1 6-32 0,-5 0-1 16,-3 0-22-1,-1 18 18-15,0 4-40 0,5 2-14 16,6 2-75-16,9-4-34 16,4-8-90-16</inkml:trace>
  <inkml:trace contextRef="#ctx0" brushRef="#br3" timeOffset="307">4879 14971 545 0,'0'0'364'0,"0"0"-344"0,0 0 18 15,0 0-35-15,0 0 7 16,0 0-10-16,3-8 1 15,-3 8-3-15,0 4-95 16,0 6-33-16,0-2-61 16,0-8-301-16</inkml:trace>
  <inkml:trace contextRef="#ctx0" brushRef="#br3" timeOffset="308">5075 14917 734 0,'0'0'38'0,"0"0"14"15,0 0-17-15,0 0 49 16,0 0-42-16,0 0-40 16,-2-8 9-16,-4 8-11 15,-2 0 0-15,4 8 4 16,2 2-1-16,2-4 21 15,0 6-24-15,0-4 0 16,0 2 12-16,10-2-10 16,9 2 7-16,5-2 10 15,3 2-16-15,4 0 42 16,1-2-45-16,-5 0 0 0,-6 0 10 16,-5-2-10-16,-7 2 0 15,-5-6-1-15,-2 2 7 16,-2 0-10-16,0 0 4 15,0 2 0-15,0 2 6 16,0 0-5-16,0-2-1 16,-6 0 0-16,-3 4 7 15,-5-2-5-15,-1 2-2 16,-7 3-18-16,-1-4-3 16,-6 5-54-16,5-8-50 15,2-3-55-15,3-3-27 16,7 0-220-16</inkml:trace>
  <inkml:trace contextRef="#ctx0" brushRef="#br3" timeOffset="309">5084 14919 430 0,'0'0'146'0,"0"0"-73"15,0 0-29-15,0 0 47 16,0 0-54-16,0 0 11 15,107-99 3-15,-83 91-40 16,3-2-9-16,-2 5-2 16,1-3 13-16,1 2-10 15,0 2-3-15,-3 1 0 16,-4 2-7-16,1-2 7 0,-6 1-46 16,-1 2 0-16,-6 0-41 15,1 0 27-15,-3 0-77 16,0 0-8-16,-4 0-133 15</inkml:trace>
  <inkml:trace contextRef="#ctx0" brushRef="#br3" timeOffset="310">5605 14851 710 0,'0'0'111'0,"0"0"-33"0,0 0-13 16,0 0-26-16,0 0 16 15,0 0-55-15,23 1 0 16,-6 16-7-16,1 1 11 15,7 0-4-15,-1 6 0 16,5-2 4-16,5-2-1 16,-1 0-3-16,-1-4 0 15,-6 2 7-15,-2-8-7 16,-3 2-18-16,-3-6-83 16,-7 2-93-16,-5-8-42 0</inkml:trace>
  <inkml:trace contextRef="#ctx0" brushRef="#br3" timeOffset="311">5882 14716 653 0,'0'0'94'15,"0"0"-28"-15,0 0-39 16,0 0 30-16,0 0-57 0,0 0 0 16,-58 45 14-16,37-9-10 15,0 4-2-15,-2 0-2 16,5-4 8-16,3 0-11 16,1-12 3-16,3-4 0 15,2-2-16-15,3-4 16 16,-4 0-34-16,4-2-62 15,2-2-76-15,-1-10-161 16</inkml:trace>
  <inkml:trace contextRef="#ctx0" brushRef="#br3" timeOffset="312">6048 14761 518 0,'0'0'161'0,"0"0"-110"16,0 0 35-16,0 0-77 16,0 0 17-16,0 0 23 15,0-7-48-15,0 7-1 16,0 12 0-16,6 11 0 0,-4 3 27 15,2 6-27-15,3-6 0 16,1 2 14 0,4-2-14-16,-1-4 0 0,-1-4-2 15,2-4 13-15,-3-2-3 16,2-2-8-16,-2-6 0 16,0-2-7-16,-3-2 7 15,-1 0-6-15,-3 0 6 16,0 0 0-16,-2 0 1 15,5-16-1-15,-5 0 0 16,0 2 4-16,0 0-4 16,0 4 0-16,0 2-2 15,0 4 15-15,0 0-13 16,0 4 0-16,0 0 0 16,0 0-2-16,0 0 2 0,0 0-24 15,0 0-10-15,0 0-52 16,0 0 0-16,0 0-45 15,0 0-154-15</inkml:trace>
  <inkml:trace contextRef="#ctx0" brushRef="#br3" timeOffset="313">6198 14825 494 0,'0'0'115'16,"0"0"-57"-16,0 0 33 15,0 0-84-15,0 0 7 16,0 0 46-16,-2 0-49 16,-1 16 8-16,1 8 10 15,2 4-17-15,0-2 42 16,0-4-49-16,0 0-4 15,13-8 23-15,1-2-15 16,3-6 3-16,6-2 11 16,-1-4-22-16,1 0 41 15,-1 0-42-15,2 0 0 16,1-8 15-16,-2-8-13 0,-6-6 3 16,-5 0-5-1,-4-4 6-15,-3-4 6 0,-5 2-12 16,0-3 0-16,-7 5 13 15,-11 6-13-15,-4 4 0 16,-5 6-1-16,1 9 4 16,-1 1-10-16,2 0 7 15,6 0-64-15,0 9-42 16,1 1-176-16,7-2-372 16</inkml:trace>
  <inkml:trace contextRef="#ctx0" brushRef="#br3" timeOffset="314">6590 14243 503 0,'0'0'25'0,"0"0"7"0,0 0-11 16,0 0-9-16,0 0 23 16,0 0-31-16,-33 26 43 15,26-10-44-15,0 2 5 16,-2 0 43-16,1 0-31 16,1-2-16-16,0 2 8 15,2-8-5-15,3 2 30 16,-2-7-32-16,4 0-5 15,0-2 26-15,0 3-21 16,0-6-2-16,0 0-1 16,0 0 7-16,6 0 42 15,6 0-35-15,3 0 19 16,3 0 17-16,4 0-30 16,1-6-8-16,1-1-14 15,3 3 11-15,-2 2 12 0,2 2-23 16,-8 0 0-1,-1 0 4-15,-5 0-4 0,-1 0 0 16,-3 9 0-16,-1 1 1 16,1 2-6-16,-4 2 5 15,2 0 0-15,-5 0 2 16,-2 0 1-16,0-2-3 16,0 2 0-16,0-6 2 15,0 2-1-15,0-2-1 16,-2-2 0-16,-12 2 6 0,1 2-3 15,-5-2 0 1,-4 2-3-16,-3-2 2 16,-1 0-2-16,-1-6 0 0,0 4 0 15,4-4 3 1,2-2 2-16,2 0-7 0,4 0 2 16,4 0-3-16,0 0-14 15,6-4-28-15,3-8-59 16,2 0-13-16,0-8-23 15,0 0-39-15,2-2-166 16</inkml:trace>
  <inkml:trace contextRef="#ctx0" brushRef="#br3" timeOffset="315">6601 14251 548 0,'0'0'122'0,"0"0"-75"15,0 0 19-15,0 0 11 16,0 0-54-16,0 0-1 15,16-16-21-15,13 12 10 0,11-4 30 16,9-2-26-16,0 0 6 16,0 6 36-16,-11-4-46 15,-11 6-6-15,-12 0-5 16,-8 2 0-16,-7 0-1 16,0 0 1-16,0 0 0 15,0 0-11-15,0 0 4 16,-4 0-23-16,-12 0-16 15,-5 12-89-15,0 0-22 16,-4 0-159-16</inkml:trace>
  <inkml:trace contextRef="#ctx0" brushRef="#br3" timeOffset="316">3725 16477 528 0,'0'0'97'0,"0"0"-40"15,0 0 40-15,0 0-3 16,0 0-36-16,0 0-10 16,-4 0-22-16,21-4-22 15,3-6 14-15,7 2-18 16,-2-2 0-16,-6 10-9 0,-3 0-42 15,-7 0-90-15,-7 0-81 16,-2 0-237-16</inkml:trace>
  <inkml:trace contextRef="#ctx0" brushRef="#br3" timeOffset="317">3725 16477 761 0,'-11'88'39'0,"11"-88"15"16,0 0-22-16,9 0 12 15,13-4 23-15,9 0-21 16,1-4-42-16,-5 6-4 16,-4-2-22-16,-2 4 2 0,-6-4-56 15,-1 4 1-15,-6 0-11 16,-1 0-66-16,-2 0 10 15,-3 0-156-15</inkml:trace>
  <inkml:trace contextRef="#ctx0" brushRef="#br3" timeOffset="318">4618 16226 452 0,'0'0'106'16,"0"0"-101"-16,0 0 7 15,0 0-8-15,0 0 17 16,0 0 30-16,0 0-35 16,-6 0-1-16,2 4 0 15,1 0-13-15,-4 2 40 16,0 2 6-16,3-2-46 0,0 2 16 16,2-4-18-1,2 0 4-15,0-4 10 0,0 2-14 16,0 2 0-16,-2-4 30 15,2 0-27-15,0 0 5 16,0 0 6-16,0 0 1 16,0 0 40-16,0 0-55 15,0 0 0-15,0 0 10 16,0 0-6-16,0 0-3 16,0 0-1-16,0 0 0 15,0 0-1-15,0 0 1 16,0 0 0-16,0 0 4 0,0 0-3 15,0 0-1 1,0 0-2-16,0 0 2 0,0 0 13 16,0 0-13-16,0 0 0 15,0 0 9-15,0 0-9 16,6 0 17-16,5 0-8 16,3 0-7-16,1 0 24 15,3 0-26-15,1 4 0 16,6 4 2-16,-4 2 3 15,-1 4-3-15,-3 4-2 16,-3 8 0-16,-3 1-6 16,-2-5 6-16,-3 0 0 15,-1-4-1-15,-3 0 6 16,-2-4-1-16,0 0-4 16,0-2 0-16,0-2-4 0,0-2 4 15,0-2 0-15,-9 2 3 16,-2-4 4-16,-2 0-7 15,1 0 0-15,-5-2 0 16,1 2 3-16,-2-4-3 16,-4 0-15-16,2 0 12 15,-3 0-66-15,2 0 3 16,5-14-34-16,3 0-34 16,3-4 12-16,8-8-220 15</inkml:trace>
  <inkml:trace contextRef="#ctx0" brushRef="#br3" timeOffset="319">4652 16164 531 0,'0'0'117'15,"0"0"-3"-15,0 0-24 16,0 0-51-16,0 0-17 15,0 0-19-15,10-10 18 16,17 8-21-16,9-4 0 16,7-4 6-16,5-2 4 15,-1-2 32-15,-5 6-16 16,-8 0-14-16,-14 6-4 16,-13 2-8-16,-5 0 0 15,-2 0 9-15,0 0-3 0,0 0 6 16,0 0-12-16,0 0 0 15,0 0-17-15,0 0-88 16,0 0-85-16,-11 10 51 16,-2 2-264-16</inkml:trace>
  <inkml:trace contextRef="#ctx0" brushRef="#br3" timeOffset="320">5184 16182 542 0,'0'0'6'0,"0"0"-6"16,0 0 39-16,0 0 17 15,-40 129 8-15,40-84-41 16,0-8-19-16,0-3 40 0,13-14-39 16,7-4 10-16,7-6 49 15,0-6-32-15,4-4 7 16,0 0-1-16,3-18 11 15,-5-4 16-15,-7-4-57 16,-6-2 2-16,-12-8 4 16,-4 0-5-16,0 1 25 15,-9 3-24-15,-11 6-5 16,-2 8 16-16,-5 4-21 16,-2 6 0-16,-2 8-4 15,0 0 0-15,4 8 2 16,0 16-72-16,5 6-45 0,4-4-52 15,7-4-110 1</inkml:trace>
  <inkml:trace contextRef="#ctx0" brushRef="#br3" timeOffset="321">5871 16096 678 0,'0'0'105'16,"0"0"-74"-16,0 0-15 16,0 0-16-16,0 0 0 15,0 0 8-15,0 94-6 16,2-44 4-16,2 0-5 16,1-2 6-16,-1-3-10 15,-2-13 3-15,2-6 0 16,1-8-17-16,-2-4 5 15,-1-6-62-15,2-8-9 0,3 0-76 16,4 0-115-16</inkml:trace>
  <inkml:trace contextRef="#ctx0" brushRef="#br3" timeOffset="322">6077 16138 579 0,'0'0'76'15,"0"0"-54"-15,0 0-18 16,0 0-8-16,0 0-1 16,0 0 5-16,-35 30 25 15,8-6-22-15,-2 2-3 16,-2 0 19-16,2 0-8 0,3-6 42 16,5 1-24-16,5-7 2 15,8-10 37-15,3-4-22 16,5 0-16-16,0 0-10 15,0 0-13-15,0 0 10 16,0 0-10-16,0 0-6 16,0 0 50-16,0 0-45 15,0 0-3-15,7 0 4 16,9 0 0-16,8 0 0 16,5 0-7-16,5 4 0 0,2 14-1 15,-5 0 1 1,-2 1-2-16,-2 2-4 15,-6 1-34-15,0-2-14 16,-1-2-61-16,-1-2-69 0,0-12 52 16,2-4-172-16</inkml:trace>
  <inkml:trace contextRef="#ctx0" brushRef="#br3" timeOffset="323">6394 16112 646 0,'0'0'132'16,"0"0"-36"-16,0 0-45 15,0 0 21-15,0 0-45 0,0 0-27 16,26-10-10 0,-18 36 10-16,0 10 6 0,-3 4-6 15,-1 0 0-15,0 4-3 16,2-7 6-16,0-11-6 15,3-7-48-15,2-6-22 16,2-8-33-16,-4-5-66 16,-2 0-131-16</inkml:trace>
  <inkml:trace contextRef="#ctx0" brushRef="#br3" timeOffset="324">6559 16026 596 0,'0'0'96'0,"0"0"54"0,0 0-41 16,0 0-69-16,0 0-4 16,0 0-36-16,6 4 12 15,1 28-8-15,0 12-4 16,0 2 3-16,-1 10 8 16,-1-2-11-16,1-4 0 15,4-1-4-15,-4-17 12 16,3-6-16-16,-3-8-23 15,-4-6-56-15,-2-2-2 16,0-6-112-16,0-4-124 16</inkml:trace>
  <inkml:trace contextRef="#ctx0" brushRef="#br3" timeOffset="325">6349 16250 733 0,'0'0'77'16,"0"0"-9"-16,0 0 12 16,0 0-29-16,0 0 23 15,0 0-59-15,38-46 2 16,1 32-21-16,7 0 4 16,3 2-2-16,2-2-5 15,7 6-23-15,-6-2-67 16,-8 6-122-16,-11 0-313 0</inkml:trace>
  <inkml:trace contextRef="#ctx0" brushRef="#br3" timeOffset="326">6833 16200 18 0,'0'0'591'0,"0"0"-585"15,0 0 8-15,0 0 46 16,0 0-1-16,0 0 4 0,-4 0 1 16,4 0-46-16,0 0 40 15,0 0 13-15,0 0-43 16,0 0 28-16,8 0-56 15,5-6 0-15,6 2 10 16,-1 0-5-16,-5 0 1 16,0 4-6-16,-4 0 0 15,-2 0-9-15,-5 0 9 16,-2 22 0-16,0 8-7 16,0 2 15-16,-7 4-14 15,-6-4 6-15,0-10 0 0,2-3-4 16,6-11 4-1,0-3 0-15,5 0-6 16,0-5 14-16,0 0-12 16,0 0 4-16,0 0 0 0,16 0-4 15,9 0 4-15,1 8 0 16,5 6-5-16,3 12 12 16,0 10-11-16,-1 8 4 15,-4 6 0-15,-7 2-2 16,-8 2 2-16,-10 5-3 15,-4-1-2-15,0-4-2 16,0-14-2-16,0-10 6 16,-11-12 3-16,-1-8-1 15,-1-6 12-15,-5-4-2 16,-1 0 31-16,-6-8-17 16,0-16 19-16,5-12-3 15,7-4-7-15,7-4 12 0,6 0-38 16,0 3-3-16,12 1-3 15,20 8-10-15,7 2-15 16,11-2-104-16,4 6-63 16,2-2-185-16</inkml:trace>
  <inkml:trace contextRef="#ctx0" brushRef="#br3" timeOffset="327">4415 17281 617 0,'0'0'39'15,"0"0"-21"-15,0 0-18 16,168 0 7-16,-102 0 14 15,13-10 64-15,11 2-72 16,13-2 21-16,6-6-4 16,3 6-22-16,2-4 17 15,-1 2-14-15,1 6 6 16,-5-2 11-16,-2-2-28 16,-7 6 0-16,-2-4 5 15,1-2-3-15,1 6 9 16,2-4-11-16,3-2 0 15,-3 1 21-15,-4 0-17 16,2-4 26-16,3 8-9 0,-1-4-14 16,1 9 8-16,-7-4-15 15,-12 4 0-15,-5 0 0 16,-13 0 0-16,-3 0 0 16,-5 0-7-16,-5 0 18 15,-4 0-16-15,-2-4 5 16,-7 3 0-16,-2-4 5 15,-7 1-5-15,-4 0 0 16,-5 0-4-16,-5 4 13 16,2-6-11-16,-9 6 2 15,2 0 0-15,-1-4 7 16,-2 4-4-16,2-4-3 16,0 0 15-16,-2 4-13 0,0-4 10 15,-2 2-12 1,-1 2 0-16,-3 0 2 0,-3 0 6 15,0-4-8-15,0-4 42 16,0-2-2-16,0-8-15 16,0-8-25-16,0-10 0 15,-3-18 14-15,-7-6-8 16,-6-8-6-16,0-13 2 16,2-7 3-16,-1-8-8 15,7-5 3-15,-2 1 0 16,-1 4 3-16,5 14-3 15,-4 6 0-15,2 5-5 0,3 9 12 16,-1 8-10-16,4 8 3 16,0 8 0-16,-2 10 3 15,4 2-3-15,0 8 0 16,0 4-5-16,0-4 12 16,0 2-8-16,-2 6 1 15,2-4 0-15,-2 6-3 16,2 2 3-16,0 3 0 15,-2 3 5-15,2 0-4 16,-2 0 12-16,2 0-13 16,0 0 0-16,0 0-3 15,0 0 3-15,0 0 0 16,-2 0-3-16,2 0 10 0,0 0-6 16,0 0-1-1,0 0 0-15,0 0 1 0,-3 0-1 16,1 0 0-16,-4 0-2 15,-6 0 8-15,-3 0-6 16,-10 0 0-16,-4 0 0 16,-4 0-3-16,-5 0 3 15,-5 0 0-15,-5 0 0 16,-8 3 4-16,-6 3-11 16,-5 2 7-16,-4-4-8 15,-1 2-9-15,-1 2 17 16,-1-4-4-16,1 6 1 0,2-6-14 15,2 4 11 1,-1 2-5-16,5-4 11 0,-1 0-18 16,-3 4 18-16,-3-4-11 15,-8 2 8-15,0 0 6 16,-4-6-15-16,1 6 10 16,2-4 2-16,4 0-22 15,-1-2 18-15,0-2 4 16,6 0-8-16,3 2 16 15,7 0-14-15,2 2 6 16,2 0 0-16,4 4 1 16,5-4-1-16,0 2 0 15,3 2-5-15,1 0 14 16,-2-2-10-16,2 2 1 16,3-2 0-16,0-2-5 0,-1 4 5 15,1-6 0-15,5 2-1 16,3 4 7-16,0-4-6 15,1-4 0-15,2 4 0 16,2 0-3-16,5-2 3 16,1 6 0-16,1-4-4 15,2-2 9-15,2 2-6 16,-2 0 1-16,2 0 0 16,-2-4-2-16,0 4 2 15,2-4 0-15,2 0-4 16,3 2 9-16,-1 0-6 15,4 0 1-15,1 0 0 0,0 0-1 16,2-2 1-16,1 4 0 16,3-4-5-16,1 0 12 15,0 0-8-15,0 0 1 16,0 0 0-16,2 0-1 16,-2 0 1-16,2 0 0 15,0 4-5-15,0-4 13 16,0 0-11-16,0 6 3 15,-6 6 0-15,2 2-2 16,0 8 2-16,-3 6 0 16,5 11-3-16,2 1 8 15,0 4 2-15,0 12-7 16,0 6 0-16,0 12 5 16,2-1-5-16,13 3 0 15,4-4 2-15,-1-2 2 0,-1-4 5 16,3-6-9-16,-2-2 0 15,-2-5 1-15,-3-3-1 16,-2-6 0-16,-4-4-3 16,-3-8 9-16,1-2-6 15,-3-4 0-15,-2-2 0 16,2-6 2-16,-2-1-2 16,0-3 0-16,0-1-3 15,2 0 7-15,1-7-3 16,4 2-1-16,-5-3 0 0,2 4 1 15,-2-5-1 1,-2 0 0-16,2 0-3 0,1 2 8 16,-1 2-7-16,0-4 2 15,0 2 0-15,1-2 1 16,-3 0-1-16,0 0 0 16,0 0 0-16,0-2 7 15,0 2-14-15,0-4-5 16,0 4-46-16,0-4 7 15,0 4-86-15,-9-4-63 16,-4 0-10-16</inkml:trace>
  <inkml:trace contextRef="#ctx0" brushRef="#br3" timeOffset="328">9817 8955 547 0,'0'0'28'0,"0"0"-15"16,0 0 37-16,0 0-32 16,0 0 50-16,0 0 4 15,0 0-50-15,2-44 0 16,-2 44-22-16,0 0 10 16,0 0 2-16,0 0-12 15,0 6 0-15,0 16 3 16,0 12-3-16,0 12 9 15,0 13-9-15,0 14 1 16,0 16 34-16,0 11-35 0,0 10 0 16,0 9 2-16,0 11-1 15,-2 14 4-15,-3 3-5 16,0 9 0-16,5 5 0 16,0-1 0-16,0 10 0 15,0 3 11-15,0 6-9 16,0 3 8-16,0 11-10 15,0 3 0-15,5 2 1 16,-5-1-1-16,5-12 0 16,-3-7 0-16,2-7 8 15,3-9-9-15,-3-2 1 16,-2-1 0-16,-2-3-7 0,2-6 7 16,1-7 0-1,-3-9-2-15,2-5 5 0,1-1-5 16,-3 2 2-16,2-4 0 15,0 1-2-15,0-5 2 16,2-1-7-16,-1-5 5 16,-1 6-6-16,-2 1 8 15,0 3 0-15,0-2 2 16,0-8-9-16,0 1 7 16,0-5 0-16,0 3-5 15,0-3 13-15,0 0-11 16,0 0 3-16,0-1 0 0,0-7-9 15,0 2 9 1,0-8-2-16,0 5-6 0,0-9 4 16,0 0-7-16,0-10 1 15,0-8 10-15,0-5-10 16,-2-3 10-16,-1-2 0 16,3-2-6-16,-4-2 9 15,0-4-4-15,-1-4 1 16,-2-5 0-16,1-9-2 15,-1-8 2-15,-2-6 0 16,2-8-1-16,3-6 4 16,-1-6-3-16,3-2 0 15,0 0 0-15,0-4-4 16,0 0 4-16,-3 4-43 16,3-4-5-16,-7 0-35 0,0 0-16 15,-4 0-214-15</inkml:trace>
  <inkml:trace contextRef="#ctx0" brushRef="#br3" timeOffset="329">10828 9717 553 0,'0'0'20'0,"0"0"43"0,0 0-25 16,0 0 25-16,0 0-6 16,0 0-29-16,0 0 27 15,-53-22-43-15,39 20 10 16,-1 2 34-16,-4 0-41 15,-2 0-2-15,-4 0-13 16,-4 6 12-16,-2 8 2 16,-3 6-14-16,-1 7 0 15,2 5 26-15,4 1-22 16,8 3 4-16,10-1-8 16,11-1 6-16,0-6-1 0,0-4-5 15,24-2 0-15,5-6 1 16,12-2 2-16,3-6-3 15,8-4 0-15,0-4-39 16,2 0-18-16,0 0-95 16,-3-10-14-16,-4-8 0 15,-4-6-194-15</inkml:trace>
  <inkml:trace contextRef="#ctx0" brushRef="#br3" timeOffset="330">11020 9843 423 0,'0'0'165'0,"0"0"-98"0,0 0-22 16,0 0 63-16,0 0-38 15,0 0-12-15,-19-42-35 16,19 42-11-16,0 0-8 16,0 0-4-16,0 5-8 15,-2 18 8-15,0 17 1 16,0 9 1-16,0 1-2 15,0 0 5-15,2-4-3 16,0-8-2-16,0-4-13 16,0-3 10-16,0-9-80 15,2-11-68-15,-2-4-34 16,0-7-247-16</inkml:trace>
  <inkml:trace contextRef="#ctx0" brushRef="#br3" timeOffset="331">10982 9781 601 0,'0'0'87'0,"0"0"4"15,0 0-17-15,0 0-43 16,0 0 38-16,0 0-69 16,65-84 0-16,-36 80 4 15,0 2-1-15,-8 2-2 16,-3 0-1-16,-5 0 7 0,-3 12-13 15,-4 4 6-15,-3 8 0 16,-3-2 7-16,0 0-7 16,0-2-7-16,-7-2 1 15,-5-1-1-15,-3-1-15 16,-3-2 15-16,-5 0-44 16,2 0 26-16,-4 0-39 15,3 2-37-15,7-8-8 16,5 0-47-16,6-6-161 15</inkml:trace>
  <inkml:trace contextRef="#ctx0" brushRef="#br3" timeOffset="332">11438 9775 573 0,'0'0'87'16,"0"0"-84"-16,0 0 3 16,0 0 12-16,0 0 26 15,0 0 10-15,-6 76-52 16,-1-37 0-16,3 1 33 16,2-2-20-16,2-4-12 15,0-2-6-15,0-6 14 0,0-2-33 16,0-4 16-1,0-4-94-15,0-5-36 0,-5-11-262 16</inkml:trace>
  <inkml:trace contextRef="#ctx0" brushRef="#br3" timeOffset="333">11298 9763 608 0,'0'0'82'16,"0"0"29"-16,0 0-42 16,0 0-37-16,65-102 63 15,-26 84-79-15,7 4-7 16,2 2 2-16,-7 8-11 0,-6 4-2 16,-8 0-37-1,-14 20-107-15,-9 8 7 0,-4 4-90 16</inkml:trace>
  <inkml:trace contextRef="#ctx0" brushRef="#br3" timeOffset="334">11292 10276 378 0,'0'0'212'0,"0"0"-185"0,0 0 56 16,0 0 3-16,0 0-28 15,0 0 31-15,27 3-37 16,-2-3-25-16,7-10-23 16,6-1 13-16,-2 2-9 15,-3 0-8-15,-2 4-38 16,-4 1-102-16,-10-2-134 15</inkml:trace>
  <inkml:trace contextRef="#ctx0" brushRef="#br3" timeOffset="335">11882 9896 757 0,'0'0'112'0,"0"0"-7"16,0 0-54 0,0 0-41-16,0 0 14 0,0 0-24 15,85-31-3-15,-59 30 2 16,-6 1-114-16,-11 0-38 16,-9 0-132-16</inkml:trace>
  <inkml:trace contextRef="#ctx0" brushRef="#br3" timeOffset="336">11882 9896 599 0,'-6'100'42'15,"6"-100"-20"-15,0 0 34 16,0 0 4-16,19 0 70 0,8 0-121 16,8-6 3-16,1-2-24 15,-7-2-80-15,-7 0-171 16</inkml:trace>
  <inkml:trace contextRef="#ctx0" brushRef="#br3" timeOffset="337">12742 9810 479 0,'0'0'70'16,"0"0"-46"-16,0 0 47 16,0 0-23-16,0 0 2 15,0 0 24-15,-20-3-28 16,20 2-5-16,0-5-1 0,0-1-38 15,4-1 57 1,12 1-59-16,6 0 0 0,0 1 3 16,5 1 0-16,-2 5 0 15,-3 0-3-15,-2 0 5 16,-6 5-9-16,-10 13 4 16,-4 6 0-16,0 1 0 15,-2 3 1-15,-16-5-1 16,-3 0 0-16,4-5 1 15,-1-2-2-15,3-2 1 16,-1-4 0-16,7-2 7 16,2-4-3-16,5-2-4 15,2-2 0-15,0 0 12 16,0 2 7-16,7-2-19 16,15 0 0-16,5 0 4 0,6 2-4 15,-1 2 0-15,-1 2 0 16,-7 2 3-16,-6 2-11 15,-10 2 8-15,-8 2 0 16,0 2-4-16,0 0 7 16,-19 2-3-16,-10 0 0 15,-6-2 3-15,-4 0-2 16,1-3-1-16,1-4 0 16,1 0 1-16,5-5 5 15,6-3-6-15,7-1 0 16,7 0 5-16,3 0-5 15,3 0 0-15,5-8-58 0,0 2-42 16,0-2-124-16,0 4-293 16</inkml:trace>
  <inkml:trace contextRef="#ctx0" brushRef="#br3" timeOffset="338">13341 9756 617 0,'0'0'91'0,"0"0"-88"16,0 0 4-16,0 0-2 16,0 0 10-16,0 0 58 15,105 63-72-15,-71-36 21 16,1 3 22-16,1-2-33 16,-3-4-3-16,0-2-8 15,-2-2 13-15,-8-4-12 16,-3-2-1-16,-7-6-64 15,-6-4 8-15,-3-4-108 16,-4 0-101-16</inkml:trace>
  <inkml:trace contextRef="#ctx0" brushRef="#br3" timeOffset="339">13629 9671 556 0,'0'0'121'0,"0"0"-30"0,0 0-58 16,0 0-33-16,0 0 7 16,0 0 5-16,-60 78-12 15,37-30 10-15,1 5 6 16,-1-5-16-16,2-4 0 16,0-10-3-16,3-4 10 15,1-4-11-15,-2-6 4 16,4-4-57-16,1-4 26 15,4-4-104-15,5-6-33 16,5-2-161-16</inkml:trace>
  <inkml:trace contextRef="#ctx0" brushRef="#br3" timeOffset="340">13962 9747 491 0,'0'0'79'0,"0"0"11"0,0 0-6 16,0 0 19-16,0 0-73 15,0 0-25-15,0-10 12 16,0 30-17-16,-4 12 0 15,0 8 3-15,2-1 5 16,2-3 1-16,0-8-9 16,13-8 0-16,7-4 18 15,7-6-17-15,0-6-1 16,0-4 20-16,-6 0-20 16,2 0 38-16,-5-18-38 15,-7-10 0-15,-3-7 24 16,-8-5-24-16,0 0 0 15,0 2 14-15,-15 4-8 16,-12 8 0-16,1 6-6 16,-6 8 0-16,-1 10-2 0,0 2 2 15,1 0-23-15,8 12 5 16,3 10-49-16,13 4 12 16,8-1-92-16,0-3-26 15,18-8-185-15</inkml:trace>
  <inkml:trace contextRef="#ctx0" brushRef="#br3" timeOffset="341">14237 9783 592 0,'0'0'148'16,"0"0"-49"-16,0 0-88 16,0 0 4-16,0 0-17 15,0 0 2-15,20-20-76 16,-16 31-44-16,1-2-254 15</inkml:trace>
  <inkml:trace contextRef="#ctx0" brushRef="#br3" timeOffset="342">14623 9655 586 0,'0'0'232'0,"0"0"-180"0,0 0-7 16,0 0 34-16,0 0-78 16,0 0 5-16,-30 14-6 15,6 22 5-15,1 10-8 16,6 10 3-16,3 1 0 16,12-3 9-16,2-6-9 15,0-10 0-15,18-6-4 16,9-10 13-16,4-6 5 15,3-8-14-15,-1-8 0 16,-2 0 20-16,-4 0-20 16,-8-14 0-16,-5-10 15 15,-5-2-14-15,-9-4 27 16,0 0-14-16,0 0-8 0,-13 6 32 16,-14 6-38-16,-4 8-2 15,-7 10-5 1,-5 0-11-16,8 16-17 0,4 11-75 15,10 2-138-15,13-9-275 16</inkml:trace>
  <inkml:trace contextRef="#ctx0" brushRef="#br3" timeOffset="343">15121 9837 692 0,'0'0'148'0,"0"0"-129"15,0 0 22-15,0 0-41 16,0 0 1-16,0 0 71 0,136-4-66 15,-74 0-5-15,4-4 8 16,-7 1-4-16,-3-4-10 16,-15 5-11-16,-18 1-103 15,-11 0-25-15,-12 1-190 16</inkml:trace>
  <inkml:trace contextRef="#ctx0" brushRef="#br3" timeOffset="344">15338 9675 607 0,'0'0'178'0,"0"0"-149"0,0 0 45 16,0 0-16-16,0 0-30 16,0 0-28-16,-3 12-5 15,3 16 5-15,7 8 51 16,1 9-51-16,0-1 0 15,-2 3 10-15,1-6-9 16,4-7-1-16,5-8-16 16,-1-4-71-16,3-8-15 15,-2-8-145-15</inkml:trace>
  <inkml:trace contextRef="#ctx0" brushRef="#br3" timeOffset="345">16021 9687 155 0,'0'0'542'0,"0"0"-353"16,0 0-155-16,0 0-5 15,0 0 27-15,0 0-26 16,-2-74-26-16,16 74-4 16,1 0 0-16,3 0-12 15,0 16 12-15,-4 8-10 16,-10 6 5-16,-4 2 7 0,0 6-8 15,-18 1 2-15,-9 1 4 16,1-4-7-16,3-8 7 16,5-8 0-1,3-4 0-15,3-8 6 0,6-2-2 16,4-6-4-16,2 2 2 16,0-2 46-16,0 0-48 15,8 0 0-15,23 0 15 16,15 0-12-16,12 0 5 15,4-6-8-15,0-2 0 16,1 4-21-16,-7 0-1 16,-6 0-106-16,-5 0-43 15,-7-6-97-15</inkml:trace>
  <inkml:trace contextRef="#ctx0" brushRef="#br3" timeOffset="346">16621 9647 778 0,'0'0'120'0,"0"0"-25"16,0 0 15-16,0 0-71 15,0 0 16-15,0 0-55 16,2-18 8-16,23 42-24 16,6 8 16-16,0 4 0 15,1 3 0-15,-1-3 3 16,-2-7-4-16,-3-4 1 15,-6-10-43-15,-4-4 32 0,-5-7-101 16,-5-4-14-16,-1 0 14 16,-5-15-78-16,0-10-275 15</inkml:trace>
  <inkml:trace contextRef="#ctx0" brushRef="#br3" timeOffset="347">16837 9563 445 0,'0'0'143'15,"0"0"-37"-15,0 0-66 16,0 0-34-16,0 0 41 16,0 0-20-16,-70 68 7 15,47-24-34-15,-8 6 15 0,-3 3-10 16,3-6-5 0,2-4 0-16,4-11 0 0,3-8 0 15,5-6-8-15,-2-4-59 16,9-6-73-16,6-8-63 15</inkml:trace>
  <inkml:trace contextRef="#ctx0" brushRef="#br3" timeOffset="348">17122 9607 737 0,'0'0'113'0,"0"0"-111"0,0 0-4 16,0 0 4-16,0 0 1 15,0 0 62-15,-6 124-57 16,1-81-7-16,5-3 30 16,0-7-25-16,0-6 13 15,22-5-3-15,7-10-8 16,2-6 48-16,3-6-48 15,2 0-8-15,-8-10 27 16,-3-18-27-16,-5-5 6 16,-9-3-6-16,-7-2 7 0,-4-2 20 15,0 4-23 1,-11 4-4-16,-13 6 26 16,-7 6-9-16,-1 8-13 0,-3 8-4 15,2 4 0-15,4 0-22 16,2 14-1-16,9 10-102 15,9-2-80-15,9-6-293 16</inkml:trace>
  <inkml:trace contextRef="#ctx0" brushRef="#br3" timeOffset="349">17552 9657 972 0,'0'0'109'0,"0"0"-67"0,0 0-31 16,0 0-11-16,0 0-9 16,0 0-4-16,29-22-133 15,-22 24-235-15</inkml:trace>
  <inkml:trace contextRef="#ctx0" brushRef="#br3" timeOffset="350">17837 9497 928 0,'0'0'130'0,"0"0"-49"0,0 0-23 16,0 0-41-16,0 0-17 16,0 0 0-1,5 60-1-15,-5-16 1 0,0 4 0 16,0 0 12-16,0-3-9 15,0-4-5-15,0-3 2 16,0-3-46-16,4-5-33 16,-1-12-206-16,-3-12-327 15</inkml:trace>
  <inkml:trace contextRef="#ctx0" brushRef="#br3" timeOffset="351">18176 9729 762 0,'0'0'118'0,"0"0"-79"15,0 0 35-15,0 0-74 0,0 0 5 16,0 0 13-16,162-22-18 15,-96 10 0-15,-6 2 0 16,-9 0 9-16,-16 4-25 16,-15 4-26-16,-13 2-120 15,-7-2 10-15,-9-2-168 16</inkml:trace>
  <inkml:trace contextRef="#ctx0" brushRef="#br3" timeOffset="352">18323 9553 378 0,'0'0'339'16,"0"0"-273"-16,0 0 75 15,0 0-115-15,0 0-10 16,0 0-13-16,-8 38 0 16,8-2 33-16,2 6-36 15,4 4 0-15,-2 4 11 16,1 3-6-16,4-6-5 15,0-6 0-15,6-7-81 16,1-12-59-16,-1-14-200 16</inkml:trace>
  <inkml:trace contextRef="#ctx0" brushRef="#br3" timeOffset="353">18797 9982 607 0,'0'0'70'0,"0"0"-53"16,0 0 26-16,0 0 77 15,0 0-64-15,0 0-29 16,0 0 41-16,-27 4-52 15,54-4 3-15,16 0 5 16,8-10-18-16,5 0 11 0,4-2-17 16,4-2 0-1,-1-4 4-15,-1 2-1 0,-8 0-3 16,-14 2 0 0,-13 2 5-16,-11 4-5 15,-12 3 0-15,-2 1 0 0,-2 0-15 16,0 4 10-16,-2 0-72 15,-21 0-49-15,-1 0-140 16,2 0-347-16</inkml:trace>
  <inkml:trace contextRef="#ctx0" brushRef="#br3" timeOffset="354">19586 9493 595 0,'0'0'213'16,"0"0"-119"-16,0 0-51 0,0 0 2 15,0 0-45-15,0 0-13 16,42 10 11-16,-17 20 4 15,6 6 18-15,3-2-20 16,6-2 0-16,5-2 51 16,-1-2-51-16,-4-4 0 15,-6-4-2-15,-9-6 11 16,-10-4-18-16,-9-2-66 16,-4-6-94-16,-2-2-52 15</inkml:trace>
  <inkml:trace contextRef="#ctx0" brushRef="#br3" timeOffset="355">19827 9444 645 0,'0'0'99'16,"0"0"-14"-16,0 0-79 15,0 0-6-15,0 0 49 16,-62 103-22-16,39-53 11 15,-1 0-38-15,-3 2 0 16,1-4 7-16,1-3-7 16,3-12-5-16,1-7 1 15,4-5-82-15,1-13-56 16,1-8-208-16</inkml:trace>
  <inkml:trace contextRef="#ctx0" brushRef="#br3" timeOffset="356">18971 9910 379 0,'0'0'42'0,"0"0"45"15,0 0-28-15,0 0-5 0,0 0 65 16,0 0-51-16,25 2 26 16,-20-2-53-16,-1-8 23 15,0-6 20-15,0-7-73 16,2-2 18-16,-2-8-5 16,0-1-4-16,-1-4 32 15,1-2-52-15,-2 0 0 16,0 0 43-16,-2 2-38 15,0 6-5-15,0 4 14 16,0 6-13-16,0 6 8 16,0 4-9-16,0 3 0 15,0 3 5-15,0 3-5 0,0 1 0 16,0 0 2 0,0 0 6-16,0 0-7 0,0 0-1 15,0 0 0-15,0 0 1 16,0 0-1-16,0 0 0 15,0 0-2-15,0 0 9 16,0 0-9-16,0 0 2 16,0 0 0-16,0 0-14 15,0 0 14-15,0 0-14 16,-2 5 13-16,-11 12 1 16,-5 5-9-16,3 0 9 15,-1-4 0-15,5-4-7 16,-3 0 7-16,3-6 0 15,-5 2-5-15,3-2 8 16,-3-2-7-16,5 2-11 0,5-6 10 16,1 0-21-1,5-2 0-15,0 0-40 0,0 0-5 16,0 0-64-16,0 0-60 16,13 0-88-16</inkml:trace>
  <inkml:trace contextRef="#ctx0" brushRef="#br3" timeOffset="357">20341 9457 149 0,'0'0'535'0,"0"0"-498"0,0 0 4 15,0 0-34-15,0 0 25 16,0 0 21-16,-46 136-44 16,46-100 1-16,0-2-10 15,6-8 8-15,15-4 17 16,1-12-25-16,2-8 0 16,3-2 51-16,2 0 14 15,2-16-36-15,0-6-29 16,-6-10 4-16,-5-2 12 15,-7 0-16-15,-8-2 0 16,-5 2 7-16,0 4 13 0,-9 3-9 16,-16 5-11-16,-4 11 11 15,-4 4-14-15,-2 7 3 16,1 0-2-16,5 8-13 16,7 10-5-16,9 3-26 15,8 3-77-15,5-6-70 16,0-6-143-16</inkml:trace>
  <inkml:trace contextRef="#ctx0" brushRef="#br3" timeOffset="358">20783 9517 685 0,'0'0'198'0,"0"0"-120"16,0 0-78-16,0 0-1 15,0 0-7-15,0 0-140 16,4-9-74-16</inkml:trace>
  <inkml:trace contextRef="#ctx0" brushRef="#br3" timeOffset="359">21030 9388 816 0,'0'0'142'0,"0"0"-60"16,0 0-19-16,0 0-22 0,0 0-34 16,0 0-5-16,5 22-2 15,-1 17 0-15,0 1 19 16,-2 2-16-16,4-2-1 16,-2-4-2-16,3-6 1 15,-1-2-21-15,-2-4 18 16,-2-4-99-16,-2-8-57 15,0-8-194-15</inkml:trace>
  <inkml:trace contextRef="#ctx0" brushRef="#br3" timeOffset="360">21614 9593 570 0,'0'0'137'16,"0"0"-53"-16,0 0-19 16,0 0 19-16,0 0-26 15,0 0 2-15,80-22-32 16,-35 18-21-16,6 0 46 16,4 2-51-16,-3-2 0 15,-10 4 29-15,-9-2-31 16,-10 2-1-16,-7 0-15 0,-10 0-63 15,-6 0-22 1,0 0-149-16,-18 0-28 0</inkml:trace>
  <inkml:trace contextRef="#ctx0" brushRef="#br3" timeOffset="361">21845 9367 581 0,'0'0'165'15,"0"0"-64"-15,0 0-43 16,0 0-46-16,0 0 8 16,0 0-20-16,-4 55 0 0,4-10 19 15,0 1-13 1,2 2 7-16,8-4-13 0,-2-6 0 16,3-6-17-16,3-4 17 15,-3-6-78-15,-5-8-58 16,1-4-106-16</inkml:trace>
  <inkml:trace contextRef="#ctx0" brushRef="#br3" timeOffset="362">22641 9449 516 0,'0'0'95'0,"0"0"-43"15,0 0 68-15,0 0-89 16,0 0 11-16,0 0-25 16,0 16-15-16,0 12 42 15,0 0-38-15,-11 2-5 16,5-6 35-16,-2-6-36 15,8-6 0-15,0-6 25 0,0-2-20 16,0-4 24 0,0 0-12-16,21 0-11 0,10 0 64 15,16 0-70-15,6-6 0 16,7 0-3-16,0-2 11 16,-2 2-20-16,-8 4-30 15,-13 0-122-15,-12 0-25 16,-14 0-99-16</inkml:trace>
  <inkml:trace contextRef="#ctx0" brushRef="#br3" timeOffset="363">22888 9463 667 0,'0'0'87'15,"0"0"39"-15,0 0-87 16,0 0-19-16,0 0 2 15,0 0-15-15,-4 54 29 16,6-18-19-16,5 2-10 16,0 4 13-16,-3 2-20 15,5 0 0-15,-3-2 2 16,4-5-2-16,-1-9-60 16,1-5-84-16,2-10-100 15,-1-12-291-15</inkml:trace>
  <inkml:trace contextRef="#ctx0" brushRef="#br3" timeOffset="364">23372 9494 776 0,'0'0'120'0,"0"0"-106"0,0 0-3 16,0 0-10-16,0 0-1 15,0 0 41-15,96 107-38 16,-59-71 10-16,1 2-13 15,-4-4 0-15,-8-4-21 16,-5-6-58-16,-5-8-154 16,-10-10-150-16</inkml:trace>
  <inkml:trace contextRef="#ctx0" brushRef="#br3" timeOffset="365">23611 9476 707 0,'0'0'105'16,"0"0"-101"-16,0 0 28 15,0 0 1-15,0 0-21 16,-132 117 21-16,92-73-33 16,2 4-13-16,5-2 13 15,8-6-137-15,7-11-29 16,7-14-121-16</inkml:trace>
  <inkml:trace contextRef="#ctx0" brushRef="#br3" timeOffset="366">23819 9461 727 0,'0'0'152'15,"0"0"-151"-15,0 0 1 16,0 0 17-16,0 0-18 16,0 0 15-16,27 144-16 0,-29-100 12 15,-2-6-7-15,4-8-5 16,0-5-5 0,0-10-3-16,20-7 10 0,7-8-4 15,4 0-2-15,0 0 4 16,-2-16 9-16,-5-2-9 15,-3 0 0-15,-3 0 0 16,-7 0 4-16,-5 6 1 16,-4 2-5-16,-2 2 2 15,0 2 33-15,0-2-35 16,0 0 0-16,0 0 19 16,-2-2-7-16,-9 0 4 15,-5-2-16-15,1 0 11 16,-1 4 18-16,5 0-23 15,0 2 8-15,2-1 8 16,0 4-18-16,3 1-5 0,-4 0 1 16,4 2-3-16,-5-2-23 15,2 2 9-15,-3 0-38 16,-1 0 30-16,2 0-19 16,2 0-16-16,0 0-70 15,5 4-38-15,0-2-198 16</inkml:trace>
  <inkml:trace contextRef="#ctx0" brushRef="#br3" timeOffset="367">24263 9555 532 0,'0'0'424'16,"0"0"-385"-16,0 0-18 16,0 0 2-16,0 0-23 15,0 0-61-15,2-6-142 16,-2 6-131-16</inkml:trace>
  <inkml:trace contextRef="#ctx0" brushRef="#br3" timeOffset="368">24457 9444 838 0,'0'0'156'0,"0"0"-130"16,0 0-7-16,0 0-13 15,0 0 15-15,0 0-9 16,0 133 12-16,0-85-22 15,0 2-4-15,-4 0-20 16,-5-4-146-16,5-10-119 16</inkml:trace>
  <inkml:trace contextRef="#ctx0" brushRef="#br3" timeOffset="369">13339 11067 749 0,'0'0'179'0,"0"0"-52"15,0 0-101-15,0 0-23 16,0 0 25-16,0 0-26 15,158-34-2-15,-73 20 1 16,8 2 15-16,-3 2-16 16,-13 2 0-16,-15 5-32 0,-19 3 5 15,-20 0-147-15,-21 0-110 16</inkml:trace>
  <inkml:trace contextRef="#ctx0" brushRef="#br3" timeOffset="370">13711 10848 802 0,'0'0'89'0,"0"0"-22"16,0 0-17-16,0 0-45 16,0 0-10-16,0 0-11 15,2 58 16-15,10-15 27 0,-4 2-27 16,3 4 0-1,1-3 6-15,1-4 0 0,3-4-12 16,1-8-10-16,-1-8-114 16,2-12-57-16,-2-8-354 15</inkml:trace>
  <inkml:trace contextRef="#ctx0" brushRef="#br3" timeOffset="371">14426 10904 709 0,'0'0'162'15,"0"0"-143"-15,0 0-17 16,0 0 6-16,0 0 29 0,0 0-37 15,-65 75 0-15,65-61 11 16,0-6-2-16,0-2-6 16,0-5-3-16,2 3 7 15,12-1 42-15,4 1-37 16,6 0 7-16,3 2 8 16,4-2-14-16,5 2 12 15,5 4-25-15,3 0 5 16,0 2 24-16,-3 2-29 15,-12 0 0-15,-10 0 4 16,-9 0-3-16,-6 2 1 16,-4-2-2-16,0 4 0 0,0 0-3 15,-20 0 3 1,-7-2 0-16,-7-2 8 0,-3-2-4 16,-1-2-3-16,0-2-1 15,0-1 0-15,2-4-18 16,1 1 8-16,4-4-45 15,4 0-7-15,4 0-59 16,10-7-81-16,5-18-117 16</inkml:trace>
  <inkml:trace contextRef="#ctx0" brushRef="#br3" timeOffset="372">14404 10922 711 0,'0'0'128'0,"0"0"-89"15,0 0 4-15,0 0-2 0,0 0-1 16,131-72-40-16,-83 64 17 16,0 8-18-16,-1 0 1 15,-2 0-44-15,-6 0-55 16,-7 10-141-16,-8 0-164 16</inkml:trace>
  <inkml:trace contextRef="#ctx0" brushRef="#br3" timeOffset="373">14972 10908 358 0,'0'0'392'0,"0"0"-378"15,0 0 20-15,0 0 81 0,114 50-62 16,-68-32 2-16,10 3-28 16,2 1-22-16,-2 2 11 15,-10-2-16-15,-5 2-10 16,-12-6-51-16,-9-6-115 15,-11-6-50-15,-7-6-336 16</inkml:trace>
  <inkml:trace contextRef="#ctx0" brushRef="#br3" timeOffset="374">15379 10812 718 0,'0'0'134'0,"0"0"-130"15,0 0 6 1,0 0-4-16,0 0 63 0,-135 105-50 16,102-55-17-16,-3 8 14 15,1 0-15-15,3-4-2 16,6-10-40-16,7-10-115 16,6-14 17-16,4-14-310 15</inkml:trace>
  <inkml:trace contextRef="#ctx0" brushRef="#br3" timeOffset="375">15759 10830 874 0,'0'0'46'0,"0"0"-46"15,0 0 0-15,0 0 2 16,2 109-2-16,-2-73 0 16,-2 0-14-16,-6-3 14 15,2-6-105-15,0-9-11 16,1-8 12-16,1-4-47 16</inkml:trace>
  <inkml:trace contextRef="#ctx0" brushRef="#br3" timeOffset="376">15877 10943 649 0,'0'0'140'0,"0"0"-69"0,0 0-45 16,0 0 42-16,0 0-21 15,0 0-17-15,-14-13-30 16,3 33 10-16,0 6 5 15,4 1-15-15,7-1 0 16,0-2 24-16,0-4-23 16,12-2 0-16,3-6-1 15,3-4 5-15,0-4 9 16,-2-4-14-16,1 0 0 16,-1-2 29-16,-3-12-23 15,-1-8 0-15,-8-2 17 16,-4-4-20-16,0-4 50 0,0 0-46 15,-12-1-6 1,-7 4 21-16,-4 2-19 0,1 7 4 16,0 4-7-16,2 8 11 15,-3 6-18-15,1 2 7 16,-2 0-52-16,1 8 0 16,3 8-47-16,7 2-45 15,7-4-70-15,3-4-84 16</inkml:trace>
  <inkml:trace contextRef="#ctx0" brushRef="#br3" timeOffset="377">15843 10828 669 0,'0'0'158'0,"0"0"-44"16,0 0-61-16,0 0-46 15,0 0 53-15,0 0-54 0,-88 42 10 16,69-4 12-16,11 7-28 16,3-5 45-16,5-3-45 15,0-4 0-15,18-9 20 16,9-8-15-16,2-6-5 16,0-10 6-16,2 0-2 15,0 0 46-15,-4-14-50 16,-6-8 0-16,-5-4 29 15,-7-4-25-15,-7-2-3 16,-2-3 15-16,0 2-15 16,-11 0 22-16,-11 7-23 15,-5 6 0-15,-6 8 4 0,-5 6-4 16,-2 6-5-16,-5 0 4 16,3 12-20-16,7 12 16 15,8 8-105-15,16 2-51 16,11-7-99-16</inkml:trace>
  <inkml:trace contextRef="#ctx0" brushRef="#br3" timeOffset="378">16364 10932 468 0,'0'0'565'0,"0"0"-491"15,0 0-30-15,0 0 10 16,0 0-54-16,0 0-7 15,-6 4-65-15,20-4-145 16,-3 0-393-16</inkml:trace>
  <inkml:trace contextRef="#ctx0" brushRef="#br3" timeOffset="379">16686 10768 1038 0,'0'0'65'16,"0"0"-35"-16,0 0-15 15,0 0 21-15,0 0 36 16,19 136-64-16,-14-79 14 16,0 5-22-16,-5 0-34 15,2-8-32-15,-2-12-212 16,0-12-568-16</inkml:trace>
  <inkml:trace contextRef="#ctx0" brushRef="#br3" timeOffset="380">11876 13116 318 0,'0'0'676'15,"0"0"-611"-15,0 0-65 16,0 0 0-16,0 0 3 15,0 0-3-15,102 0-6 16,-60 0-10-16,-16 0-219 16,-14 2-48-16,-12 10-97 15</inkml:trace>
  <inkml:trace contextRef="#ctx0" brushRef="#br3" timeOffset="381">11876 13116 5 0,'-8'149'495'0,"-1"-139"-437"16,9-5-14-16,0 2-44 15,25-7 0-15,21 0 30 16,17 0-30-16,4-8-18 16,-2-6-175-16</inkml:trace>
  <inkml:trace contextRef="#ctx0" brushRef="#br3" timeOffset="382">12994 12823 589 0,'0'0'310'0,"0"0"-310"16,0 0-10-16,-23 103 10 15,17-47-1-15,4 6 1 16,2-2-2-16,0-2-1 15,0-8 3-15,0-11-1 16,0-10-83-16,2-11-48 16,0-9-33-16</inkml:trace>
  <inkml:trace contextRef="#ctx0" brushRef="#br3" timeOffset="383">13133 13010 798 0,'0'0'117'0,"0"0"-31"16,0 0-86-16,0 0-8 15,0 0 4-15,0 0-103 16,0 2-75-16,12 6-209 16</inkml:trace>
  <inkml:trace contextRef="#ctx0" brushRef="#br3" timeOffset="384">13506 12878 852 0,'0'0'104'0,"0"0"-74"16,0 0 22-16,0 0-46 16,0 0 39-16,0 0-45 15,-40 18 0-15,40 14 4 16,4-1-3-16,25 6 1 15,10-5-2-15,5 2 0 16,5-2 7-16,-3-6-7 16,-4-4 0-16,-7-6 0 15,-16-3 1-15,-7-4-1 16,-12 1-8-16,0 4-5 16,-18-2-8-16,-13 1 21 0,-5-3 0 15,-2-6-2-15,2 0 4 16,5-3-2-16,7-1 0 15,8 0 0-15,9 0 12 16,7-9-12-16,0-18 0 16,0-5-4-16,21-8 5 15,5-8-3-15,5-2-10 16,-4-6 12-16,-5 2-26 16,-6 8 21-16,-9 10 5 15,-7 11 7-15,0 7-5 16,0 8 18-16,-10 2-20 0,-5 4 0 15,-1 4-14-15,-3 0 14 16,3 4-17-16,5 16-45 16,7 0-148-16,4 1-92 15</inkml:trace>
  <inkml:trace contextRef="#ctx0" brushRef="#br3" timeOffset="385">14326 12998 1041 0,'0'0'40'0,"0"0"-21"0,0 0-12 16,118-30-7-16,-66 26 0 16,0 2-11-16,0-1-12 15,-12 2-175-15,-11-3-177 16</inkml:trace>
  <inkml:trace contextRef="#ctx0" brushRef="#br3" timeOffset="386">14488 12787 880 0,'0'0'90'0,"0"0"-90"16,0 0 0-16,0 0 27 15,-19 104-26-15,17-49 3 0,-1 5 18 16,1 4-18-16,-3 0-8 16,5-5-1-16,0-13-122 15,0-20-106-15</inkml:trace>
  <inkml:trace contextRef="#ctx0" brushRef="#br3" timeOffset="387">15375 12761 826 0,'0'0'123'0,"0"0"-101"15,0 0-22-15,0 0-4 16,0 0 4-16,0 0 47 16,-13 136-47-16,13-83 0 15,0 1 13-15,5-8-13 16,10-8 0-16,7-12 0 15,1-14 8-15,4-10-16 16,-1-2 8-16,1-10-29 16,-1-20 22-16,-5-6-7 15,-8-2 14-15,-6 0-3 16,-7-1 11-16,0 3 15 16,0 3-23-16,-16 4 2 15,-3 8 43-15,-2 6-33 16,-1 9-12-16,-1 6 0 0,-1 0 4 15,4 0-19 1,2 10 15-16,7 8-59 0,7 4-8 16,4-4-116-16,0-4-93 15</inkml:trace>
  <inkml:trace contextRef="#ctx0" brushRef="#br3" timeOffset="388">15961 12873 579 0,'0'0'359'16,"0"0"-348"-16,0 0-2 0,0 0-18 15,0 0-11-15,0 0-21 16,-2 0-184-16,2 5-265 16</inkml:trace>
  <inkml:trace contextRef="#ctx0" brushRef="#br3" timeOffset="389">16298 12735 961 0,'0'0'87'0,"0"0"-60"16,0 0 65-16,0 0-71 15,0 0 1-15,0 0-22 0,0 4 11 16,2 32-25-1,2 8 14-15,1 2 0 0,-2 3 1 16,3-5-1-16,-2 0-8 16,3-6 8-16,-3-4-83 15,4-10 8-15,-2-8-150 16,1-12-50-16</inkml:trace>
  <inkml:trace contextRef="#ctx0" brushRef="#br3" timeOffset="390">16962 12336 679 0,'0'0'82'15,"0"0"-82"-15,-112 121 0 16,75-49 118-16,1 12-68 16,5 8-6-16,11 6-15 15,11-1-22-15,9-5-1 16,4-12-6-16,30-14-22 0,10-11 15 15,7-14-79 1,9-13-76-16,-2-11-65 0</inkml:trace>
  <inkml:trace contextRef="#ctx0" brushRef="#br3" timeOffset="391">17328 12641 609 0,'0'0'53'0,"0"0"128"16,0 0-126-16,0 0 26 15,0 0 36-15,0 0-61 16,0 0-1-16,12-80-55 15,-7 85-10-15,1 22 0 16,4 13 10-16,-4 8 0 16,1 2-3-16,-3 0 10 0,-4-2-9 15,2-5 2 1,4-6-100-16,0-6-2 0,5-12-138 16,3-12-65-1</inkml:trace>
  <inkml:trace contextRef="#ctx0" brushRef="#br3" timeOffset="392">17617 12663 756 0,'0'0'101'16,"0"0"46"-16,0 0-103 16,0 0-19-16,0 0-3 15,0 0-14-15,56-52-15 16,-41 56 7-16,-6 18 0 15,-4 8-5-15,-5 6 5 16,0 4 0-16,0 2-4 0,-7-6 10 16,-2-10-12-16,2-8 6 15,3-10 0-15,4-5-3 16,0-3 3-16,0 0 0 16,0 0-3-16,4 0 8 15,23 0 20-15,15 0-25 16,10-15 0-16,8 0 5 15,-2-6-5-15,-4 3-40 16,-6-2-34-16,-10 0-100 16,-11-2-23-16,-11 0-228 15</inkml:trace>
  <inkml:trace contextRef="#ctx0" brushRef="#br3" timeOffset="393">17991 12278 362 0,'0'0'423'16,"0"0"-309"-16,0 0 15 16,0 0-129-16,0 0 18 15,0 0-22-15,87 68 7 16,-16-4-3-16,5 6 21 16,-5 9-18-16,-8 3 13 15,-18 2-16-15,-24 9 0 16,-21 3 12-16,-2 6-12 0,-44 2-16 15,-19 2-18 1,-20-5-98-16,-17-15-67 0,-12-12-284 16</inkml:trace>
  <inkml:trace contextRef="#ctx0" brushRef="#br3" timeOffset="394">12102 15065 918 0,'0'0'67'0,"0"0"-65"16,0 0-2-16,0 0 0 15,123-8-18-15,-74 8 5 16,-11 0-135-16,-15 0-221 16</inkml:trace>
  <inkml:trace contextRef="#ctx0" brushRef="#br3" timeOffset="395">12212 15133 667 0,'0'0'100'0,"0"0"-86"15,0 0-14-15,0 0 0 16,0 0 10-16,117 0-8 16,-74 0-2-16,-7 0-46 15,-12 0-174-15</inkml:trace>
  <inkml:trace contextRef="#ctx0" brushRef="#br3" timeOffset="396">13127 14855 610 0,'0'0'117'0,"0"0"7"15,0 0-69-15,0 0-13 16,0 0 44-16,0 0-49 16,-13-18 15-16,13 11-52 15,0 2 14-15,23-8-16 16,5 8 2-16,3-1 0 0,1 6 2 15,-10 0-1-15,-4 0-2 16,-7 15-2-16,-11 8 3 16,0 7-16-16,0-4 16 15,-15 6-5-15,-4-6-6 16,2-4 8-16,3-6 2 16,8-8 0-16,3 0 1 15,3-6-6-15,0 0 6 16,5 0 0-16,22 2 3 15,10 4-3-15,5 0 0 16,1 2 0-16,-1 2 2 16,-2 0-7-16,-6 4 5 15,-8 2 0-15,-8 0-1 16,-9 0 4-16,-5 0-6 0,-4 0 1 16,0-4 2-16,0-1-2 15,-13-4 2-15,-9 4 0 16,-7-8 9-16,-9 2-8 15,-6-5 4-15,-3-2-5 16,-9 0 0-16,-2 0 3 16,3 0-3-16,1-4-14 15,9-6 13-15,10-4-34 16,13 6-35-16,10-5-76 16,12 8-74-16,0-4-217 15</inkml:trace>
  <inkml:trace contextRef="#ctx0" brushRef="#br3" timeOffset="397">12703 14658 911 0,'0'0'0'0,"0"0"5"16,0 0-13-16,-17 171 8 16,17-85 0-16,0 6 3 15,5 8-1-15,7 1 36 16,2-3-38-16,-5-14 0 16,1-16-4-16,-4-22 4 15,-4-16-18-15,-2-7 5 16,0-14-76-16,0-9-13 15,0 0-60-15,-8-18-238 0</inkml:trace>
  <inkml:trace contextRef="#ctx0" brushRef="#br3" timeOffset="398">12639 14672 632 0,'0'0'52'16,"0"0"76"-16,0 0-103 15,0 0-24-15,132-110 29 16,-63 94-23-16,14 4 17 0,12-4 10 16,12 2-34-1,7-2 18-15,2 4-17 0,-10 0-1 16,-12 2 15-16,-16 1-15 16,-17 4 0-16,-13 1-1 15,-13 0 7-15,-10 4-12 16,-7 0 6-16,-7 0 0 15,-4 0-2-15,0 0 2 16,0 5 0-16,-1 16-2 16,1 9 11-16,4 16 0 15,0 12-9-15,2 14 0 16,7 16 24-16,3 11-24 16,2-5 4-16,6 0-4 15,-5-1 12-15,3-7-10 16,-4-6-2-16,-3-10 0 0,-5-14 0 15,-7-12 0 1,-8-12 0-16,-2-10-2 0,-2-4 7 16,-31 3 42-16,-17-7-36 15,-21-2-11-15,-18-1 34 16,-21 2-32-16,-17-1-2 16,-20 2 0-16,-13 0-13 15,0 0 8-15,6 2-74 16,25 4 8-16,26-4-12 15,25-10-283-15</inkml:trace>
  <inkml:trace contextRef="#ctx0" brushRef="#br3" timeOffset="399">24744 8261 414 0,'0'0'97'16,"0"0"-26"-16,0 0-19 16,0 0-16-16,0 0 66 15,0 0-14-15,0-48 4 16,0 48-77-16,0 0-13 0,3 0 3 16,-1 29-5-16,0 26 0 15,3 28-2-15,-3 25 5 16,2 24 32-16,3 24-35 15,7 13 0-15,5 8 12 16,1-5-8-16,1-8-2 16,-4-3-4-16,-1-13 6 15,-5-11 1-15,-2-13-5 16,-2-21 0-16,-5-16 0 16,-2-12 0-16,0-15-3 15,0-12 2-15,0-14 2 16,-7-12 1-16,0-8-2 15,1-6-43-15,-1-4-42 16,-4-4-151-16,-2 0-261 16</inkml:trace>
  <inkml:trace contextRef="#ctx0" brushRef="#br3" timeOffset="400">26028 7854 493 0,'0'0'184'0,"0"0"-147"0,0 0 100 16,0 0-87-16,0 0 28 15,0 0-37-15,-11-22-32 16,11 26-18-16,0 24-8 15,0 8 17-15,0 9 12 16,0 0-12-16,0-2 0 16,0-9-1-16,0-8 9 15,2-10-3-15,0-10-5 0,3-4 0 16,-5-2 8-16,0 0-1 16,0 0-7-16,0 0 15 15,0-18-14-15,0-10 40 16,0-8-41-16,0-13 0 15,-5-2 0-15,-1-6 0 16,-2 6 0-16,2 4 0 16,4 15 5-16,2 14 55 15,0 10-29-15,0 6-30 16,0 2 19-16,0 0-20 16,0 0-13-16,0 12-3 15,8 8 16-15,13-2-1 16,-1-2 1-16,5-6 0 15,-2-6-4-15,4-4 4 16,0 0 0-16,-4-2 0 0,-1-16 8 16,-2-6 10-16,-2-2-18 15,-3-2 0-15,-3 0 11 16,-6 6-9-16,-1 6-2 16,-5 6 9-16,2 8-3 15,-2 2 23-15,0 0-29 16,2 4-27-16,0 24 19 15,5 12 6-15,0 8 2 16,0 6-3-16,-1 4 8 16,0-4-7-16,2-7 2 15,-2-11-52-15,5-10 13 16,-2-10-47-16,0-6-59 0,0-10-106 16,-3 0-215-1</inkml:trace>
  <inkml:trace contextRef="#ctx0" brushRef="#br3" timeOffset="401">26447 7674 646 0,'0'0'118'15,"0"0"39"-15,0 0-73 16,0 0-20-16,0 0-55 16,0 0 4-16,27-22-24 15,-16 52 11-15,-1 10 0 0,0 8 19 16,-1 2-17-1,-3 0 2-15,3-6-4 0,0-5 6 16,0-9-14-16,-3-6 4 16,-1-6-87-16,-5-8-46 15,0-8-214-15</inkml:trace>
  <inkml:trace contextRef="#ctx0" brushRef="#br3" timeOffset="402">26736 7686 856 0,'0'0'53'0,"0"0"-12"0,0 0 38 16,0 0-70-16,0 0 6 16,0 0-15-16,38 24 0 15,-29 14 16-15,0 4-16 16,0 6 10-16,2 0-4 15,-2-3 2-15,4-4-1 16,-1-8-7-16,-1-5-15 16,-1-6 14-16,-2-6-133 15,-4-10-117-15,-2-6-137 16</inkml:trace>
  <inkml:trace contextRef="#ctx0" brushRef="#br3" timeOffset="403">26877 7708 458 0,'0'0'294'0,"0"0"-145"0,0 0-7 16,-12-104-76-16,12 90-5 15,6 3-14-15,13 6-38 16,8 1-15-16,6 4 6 16,3 0 0-16,1 0-12 15,-6 8 12-15,-8 7-18 16,-17 6-15-16,-6-2-25 15,0 6 50-15,-12-3-23 16,-11-2 31-16,-4-2-12 16,1-2 12-16,-1 0-3 0,-2-2 0 15,2 2-18-15,5-2-25 16,5 0-90 0,7 0-73-16,10-6 41 0</inkml:trace>
  <inkml:trace contextRef="#ctx0" brushRef="#br3" timeOffset="404">27284 7678 595 0,'0'0'67'0,"0"0"15"16,0 0 49-16,0 0-96 15,0 0 19-15,0 0-14 16,21-38-35-16,-42 38 2 15,1 6-7-15,3 8 0 0,1 6-2 16,7 0 2-16,7 0 0 16,2 2-7-16,0 0 14 15,17 2-5-15,8 0-2 16,6 0 0-16,-2-2 5 16,0-2-5-16,-4-3 0 15,-8-4-1-15,-7 0 8 16,-8-3-8-16,-2-1 1 15,0 4 0-15,-16 1 7 16,-11 0-2-16,-6 0-5 0,-1-2 0 16,-1-2 8-1,4-4-8-15,6 0 0 0,3-4 0 16,8 2-4 0,6-2 4-16,6-2-61 0,2 0-54 15,0 0-121-15,6-6-197 16</inkml:trace>
  <inkml:trace contextRef="#ctx0" brushRef="#br3" timeOffset="405">26237 8614 704 0,'0'0'206'0,"0"0"-123"0,0 0-43 15,0 0-3-15,0 0-37 16,0 0 6-16,112-52 30 16,-72 52-35-16,-2 10-1 15,-7 14 0-15,-9 2 4 16,-4 2 4-16,-9 3-8 16,-7-5 0-16,-2-7-2 15,0-6 2-15,0-7-4 16,0-6 0-16,0 0 8 15,0 0-10-15,0 0 6 16,0 0 0-16,2-19 8 16,5-3-8-16,2-1-10 15,2-1 5-15,0 9 5 16,0 4 0-16,-1 4 0 0,-4 3 0 16,3 4-7-16,-5 0 7 15,6 4-15-15,0 17 11 16,-1 2-86-16,3 4-9 15,1-7-121-15,3-6-61 16</inkml:trace>
  <inkml:trace contextRef="#ctx0" brushRef="#br3" timeOffset="406">26832 8685 138 0,'0'0'349'15,"0"0"-250"-15,0 0 1 16,0 0-9-16,0 0 18 15,0 0-53-15,-22-72-45 0,6 72 6 16,-2 0-17-16,-1 0 0 16,-2 13 0-16,4 6 2 15,3 0-4-15,3 3 2 16,2-4 0-16,6 0-14 16,3-4-4-16,0-5-10 15,0-5 10-15,10-4 18 16,7 0-1-16,2 0 3 15,-4-9-1-15,1 0 44 16,-8 0-26-16,-3 5 9 0,-3 3-5 16,0 1-20-1,1 0-6-15,1 0-1 0,3 4 4 16,2 6-11 0,2-1 11-16,0 0 0 0,4-3-5 15,3-4 11-15,1-2-11 16,0 0 5-16,4-10 0 15,-1-15 0-15,-2-2 0 16,0-10 0-16,0-1 3 16,-5-8 0-16,-1-4 19 15,-5 0-22-15,-5 4 0 16,-4 12 29-16,0 14-26 16,0 11 15-16,0 9 7 15,0 7-25-15,-8 27 0 16,-6 14-15-16,1 12 15 15,4 2-2-15,2 2 2 16,5-5-14-16,2-9-26 0,0-12-28 16,4-16 36-16,14-12-1 15,3-10 27-15,-2 0-7 16,4-10 13-16,-7-14-31 16,-6-4-5-16,-5 0-2 15,-5-1 22-15,0 4-7 16,0 0-1-16,-13 6 24 15,1 6 6-15,8 8 43 16,2 2 44-16,2 3-91 16,0 0-2-16,8 0-81 0,15 0 34 15,6 0 18 1,4 0-57-16,-2 0 12 0,0-8 21 16,-2-2 53-16,-6-2 29 15,-8-2 18-15,-5 0-26 16,-6 0 37-16,-4 2-24 15,0 4 41-15,-2 2 19 16,-12 6-71-16,-1 0 20 16,-6 12-16-16,1 18-2 15,3 11 37-15,3 2-47 16,10 4 5-16,4-6-9 16,0-2-9-16,20-9 10 15,15-10-12-15,10-14-33 16,0-6-64-16,-6-4-217 15</inkml:trace>
  <inkml:trace contextRef="#ctx0" brushRef="#br3" timeOffset="407">26264 8654 132 0,'0'0'7'0,"0"0"7"16,0 0 1-16,0 0 73 16,0 0 30-16,0 0 29 15,-37-9-55-15,37 2 39 16,0 4-9-16,0-1-19 15,0-1-26-15,0 1-69 0,8 2 0 16,15 2 9 0,6 0-15-16,-1 0-2 0,3 12 6 15,-2 13 0 1,-2 3-2-16,-5 8-4 0,1 0 0 16,-2 2 5-1,2-4-5-15,-5 0 0 0,-3-6-6 16,-3 0 12-16,-5-2-6 15,-5-4 0-15,-2 0 0 16,0-4 1-16,0-4-1 16,0-3 0-16,-5-5 3 15,1-2 3-15,-1-3 13 16,3-1-12-16,0 0 8 16,-1 0 62-16,-3-11-45 15,-1-15-23-15,1-9 7 16,1-9-14-16,3-6 20 15,2-4-22-15,0 0 0 0,0 6 5 16,9 12-5 0,8 8-5-16,6 7 3 0,0 9-71 15,3 5-40-15,0 3-121 16,-5 1-192-16</inkml:trace>
  <inkml:trace contextRef="#ctx0" brushRef="#br3" timeOffset="408">28311 8079 1029 0,'0'0'42'0,"0"0"-15"16,0 0-21-16,0 0-6 15,0 0-6-15,123-8-39 16,-98 8-124-16,-19 0-99 15,-6 10-117-15</inkml:trace>
  <inkml:trace contextRef="#ctx0" brushRef="#br3" timeOffset="409">28311 8079 439 0,'-13'120'144'0,"13"-114"-109"16,0-4-10-16,11 0 3 15,20 0-14-15,7-2-14 16,1 0-1-16,-6 0-236 15</inkml:trace>
  <inkml:trace contextRef="#ctx0" brushRef="#br3" timeOffset="410">30742 7036 1016 0,'0'0'28'0,"0"0"21"0,0 0 36 15,0 0-61 1,0 0-4-16,0 0-20 0,-69 81 6 16,56 20-3-16,4 20-3 15,7 7 0-15,2 1 17 16,0-11-17-16,2-14 0 16,16-22 0-16,1-17-2 15,-7-23-5-15,-7-16-62 16,-5-10-36-16,-3-12-23 15,-21-4-78-15,-8-6-112 16</inkml:trace>
  <inkml:trace contextRef="#ctx0" brushRef="#br3" timeOffset="411">30391 7696 724 0,'0'0'185'0,"0"0"-46"15,0 0-71-15,0 0-64 16,0 0 18-16,0 0-19 15,189-88-3-15,-100 76 0 16,5-1 1-16,1 0 2 16,-1 0-3-16,-7 3-34 15,-16 6 31-15,-26 3-174 16,-28-2-185-16</inkml:trace>
  <inkml:trace contextRef="#ctx0" brushRef="#br3" timeOffset="412">29575 8532 987 0,'0'0'63'0,"0"0"-4"16,0 0-59-16,149-42 13 15,-2 24-8-15,43 0-5 16,32-8 0-16,15-4-1 15,-1-3 2-15,-7 1 4 16,-15 2-5-16,-13 2 0 16,-16 4 3-16,-27 2-2 15,-31 6-1-15,-36 8 0 16,-37 6-7-16,-35 2-10 16,-19 0-113-16,-2 0-24 15,-40 14 70-15,-24 7-192 16</inkml:trace>
  <inkml:trace contextRef="#ctx0" brushRef="#br3" timeOffset="413">29815 8965 392 0,'0'0'513'0,"0"0"-485"15,0 0 97-15,0 0-113 16,0 0-10-16,-126-2 71 16,92 32-56-16,5 9-13 15,4 0 16-15,13 4-20 16,7-6 8-16,5-4-8 15,7-7 0-15,24-10-8 16,11-6 8-16,9-10-8 16,10 0-8-16,-1-2-50 15,-6-18 32-15,-8-2-50 16,-13-4-3-16,-10 0 59 16,-10-3-37-16,-11 4 65 0,-2 3 42 15,0 5 25-15,0 8 24 16,0 4-24-16,0 4-41 15,0 1 28-15,0 0-54 16,7 0-10-16,8 11-2 16,1 17 12-16,0 9-1 15,-3 3 1-15,-6 2 0 16,-5-2-3-16,-2-6 3 16,0-8-26-16,0-12 26 15,0-6 0-15,0-6-12 16,0-2 11-16,0 0 1 15,-4-4-16-15,-6-18 10 16,2-8-12-16,-1-8 16 0,2-8 4 16,0-4-9-16,3-3 7 15,-1 7 0-15,3 6 9 16,2 14 2-16,0 4-9 16,0 8 9-16,9 2-7 15,9 4-8-15,5 4 4 16,6 2 0-16,4 0-4 15,7 2 4-15,4 0 0 16,-1 0 7-16,-8 0-6 16,-12 0 14-16,-12 4-15 0,-11 10 0 15,0 4-7-15,-27 8 8 16,-15 0-1-16,-12 2 0 16,0-4-14-1,8-6 11-15,13-2-25 0,12-2-54 16,15-4-20-16,6-6-133 15,6-4-206-15</inkml:trace>
  <inkml:trace contextRef="#ctx0" brushRef="#br3" timeOffset="414">30520 8917 797 0,'0'0'24'0,"0"0"12"16,0 0-33-1,0 0 27-15,0 0 15 0,31 115-11 16,-25-65-8-16,-1 0-26 16,4 0 0-16,0-2-13 15,-1-6 3-15,4-12-91 16,1-10-78-16,-4-12-59 16</inkml:trace>
  <inkml:trace contextRef="#ctx0" brushRef="#br3" timeOffset="415">31181 8873 982 0,'0'0'160'16,"0"0"-109"-16,0 0-51 16,0 0 0-16,0 0 6 15,0 0 16-15,126 84-17 16,-78-49-3-16,-6-2 3 15,-6-1-5-15,-7-3 0 16,-9-7-51-16,-4-4-24 16,-5-8-63-16,-7-8-51 0,-2-2-45 15,-2 0-213 1</inkml:trace>
  <inkml:trace contextRef="#ctx0" brushRef="#br3" timeOffset="416">31486 8867 621 0,'0'0'135'0,"0"0"-19"16,0 0-8-16,0 0-93 16,0 0 4-16,0 0 22 15,-89 92-27-15,70-45 0 16,0-3-14-16,4-4 0 16,3-4-7-16,6-6 7 15,-5-6-34-15,-1-4-45 16,2-6-150-16,1-10-198 15</inkml:trace>
  <inkml:trace contextRef="#ctx0" brushRef="#br3" timeOffset="417">31687 8859 975 0,'0'0'56'0,"0"0"-33"15,0 0-1-15,0 0 53 16,0 0-55-16,0 0-13 0,83 130 0 16,-83-87-7-1,0-1-3-15,0-5-139 0,-5-6-95 16,-2-13-90-16</inkml:trace>
  <inkml:trace contextRef="#ctx0" brushRef="#br3" timeOffset="418">31934 8903 754 0,'0'0'126'15,"0"0"-14"-15,0 0-73 16,0 0-16-16,0 0-21 16,0 0-2-16,34 78 9 15,-28-46-9-15,4-3 2 16,1-7-2-16,2-7 0 0,3-6 12 15,-1-9-12 1,5 0 0-16,1-2 6 0,2-23-5 16,-2-3 17-16,-3-8-18 15,-7-2 0-15,-7 0 1 16,-4 2-1-16,0 4 0 16,-11 10 2-16,-16 6 4 15,-4 8-12-15,-4 8-1 16,-1 0-17-16,7 0 14 15,7 16-78-15,11 0-134 16,9-4-45-16</inkml:trace>
  <inkml:trace contextRef="#ctx0" brushRef="#br3" timeOffset="419">32527 8484 877 0,'0'0'101'0,"0"0"21"16,0 0-36-16,0 0-48 15,0 0-6-15,0 0-32 16,-69 86 0-16,44-28 3 16,12 3 2-16,6-5 1 15,7-14-6-15,0-12 0 0,10-12 0 16,11-12 0-1,2-6 0-15,1 0 15 0,-3 0-8 16,-6-18 35-16,-6-2-22 16,-9 0-19-16,0 2 34 15,0 6-35-15,-26 8-15 16,-17 4-30-16,-6 2-79 16,-4 22-111-16,-3-4-513 15</inkml:trace>
  <inkml:trace contextRef="#ctx0" brushRef="#br3" timeOffset="420">27200 10812 1017 0,'0'0'55'15,"0"0"-36"-15,0 0 2 16,0 0-18-16,0 0 44 16,0 0-45-16,147 18-1 15,-103-16-1-15,-11 2-89 16,-19 2-141-16,-14 0-69 15</inkml:trace>
  <inkml:trace contextRef="#ctx0" brushRef="#br3" timeOffset="421">27193 10950 320 0,'0'0'270'0,"0"0"-183"0,0 0-52 16,0 0 8-16,0 0 13 15,0 0-10-15,50 21 3 16,-6-21-49-16,5 0-44 15,-3 0-74-15,-8 0-192 16</inkml:trace>
  <inkml:trace contextRef="#ctx0" brushRef="#br3" timeOffset="422">28539 10686 434 0,'0'0'146'15,"0"0"-102"-15,0 0 56 0,0 0-27 16,0 0 48-16,0 0-52 16,-4-2-36-16,4 2-18 15,-3 0-13-15,-2 0 3 16,-3 4-5-16,-3 18 0 15,-3 8 1-15,5 2-1 16,1 2 0-16,6-4 4 16,2-4 1-16,0-6-3 15,0-6-2-15,0-6 0 16,0-4 10-16,0-2-8 16,4-2-2-16,5 0 18 15,1 0-2-15,6 0 18 16,0-4-30-16,2-3-3 15,4 0 40-15,0 1-41 16,5 2 0-16,6 4 13 0,0 0-12 16,6 0 13-16,-1 3-14 15,-3 12 0-15,-4 3 0 16,-4 4 0-16,-8 0 0 16,-7 1-2-16,-5-1 5 15,-7 0-5-15,0-4 2 16,0 0 0-16,-9-4 4 15,-11-2-4-15,-7 0 0 16,0-4-2-16,-4 0 8 16,0-4-5-16,-5 0-1 0,-1 0 0 15,-5-2-4 1,-6-2 4-16,2 0-25 0,3 0-4 16,6 0-30-16,5-6 18 15,12-8-64-15,11-4-65 16,7-8-78-16</inkml:trace>
  <inkml:trace contextRef="#ctx0" brushRef="#br3" timeOffset="423">28512 10704 778 0,'0'0'99'0,"0"0"-95"16,0 0 26-16,0 0-21 15,171-6 60-15,-86 0-15 0,7-2-41 16,-5 0 0-16,-12 1-13 16,-21 4 0-16,-23 1-14 15,-17 2-25-15,-14 0-104 16,0 0-24-16,-12 0-27 16,-13 4-67-16</inkml:trace>
  <inkml:trace contextRef="#ctx0" brushRef="#br3" timeOffset="424">29078 10728 401 0,'0'0'167'15,"0"0"-66"-15,0 0 6 0,0 0-64 16,0 0 2-16,0 0 11 16,18 94-8-16,-14-56-45 15,3-2 32-15,7 0-32 16,7-6-3-16,11-6 17 15,3-6-12-15,6-7 14 16,1-9-19-16,1-2 0 16,-1 0 23-16,-9-13-23 15,-4-6 0-15,-12-5 11 16,-9-7-11-16,-8-3 52 16,0-4-18-16,-14 2-23 15,-15 4 21-15,-7 8-32 16,-3 6 0-16,-3 8-3 15,-4 6 10-15,9 4-14 16,6 0-8-16,8 4-83 0,14 14-25 16,9-2-226-16</inkml:trace>
  <inkml:trace contextRef="#ctx0" brushRef="#br3" timeOffset="425">29913 10734 854 0,'0'0'168'16,"0"0"-114"-16,0 0-54 16,0 0-9-16,0 0 9 15,0 0 5-15,94 94 17 16,-53-54-22-16,1 0 0 16,0-4 5-16,-2-5-5 15,-6-5-27-15,-7-6-36 16,-6-11-74-16,-5-6-101 15,-9-3-210-15</inkml:trace>
  <inkml:trace contextRef="#ctx0" brushRef="#br3" timeOffset="426">30194 10676 650 0,'0'0'145'16,"0"0"-67"-16,0 0-59 15,0 0-15-15,0 0 46 16,-127 90-26-16,91-46-16 16,1 0 9-16,4 1-15 15,4-5-1-15,4-4-1 0,6-4-11 16,-1-6 8-16,3-6-111 16,-1-4-162-16</inkml:trace>
  <inkml:trace contextRef="#ctx0" brushRef="#br3" timeOffset="427">30571 10622 794 0,'0'0'119'0,"0"0"-47"15,0 0-68 1,0 0 2-16,0 0-6 0,0 0 3 16,24 122 12-16,-24-74-15 15,0-4 0-15,-2-4 1 16,0-4-1-16,2-8-17 16,0-6-32-16,0-8-91 15,0-7-41-15,18-7-159 16</inkml:trace>
  <inkml:trace contextRef="#ctx0" brushRef="#br3" timeOffset="428">30829 10692 764 0,'0'0'93'0,"0"0"29"0,0 0-47 16,0 0-20-16,0 0-50 15,0 0-5-15,0 22 0 16,0 26-8-16,-2 4 8 15,2-2 0-15,0-4-1 16,0-6 7-16,15-10-13 16,8-9 5-16,-1-11 2 15,1-10 12-15,6 0-6 16,-5-4 13-16,2-18 7 16,-3-2-20-16,-8-2 32 15,-3-5-38-15,-10 1 3 16,-2-4 12-16,0 0-15 0,-14 2 0 15,-12 2-3-15,-5 8 6 16,-5 8-10-16,2 8-17 16,1 6-46-16,6 0 22 15,5 0-129-15,6 6-196 16</inkml:trace>
  <inkml:trace contextRef="#ctx0" brushRef="#br3" timeOffset="429">31085 10276 648 0,'0'0'143'0,"0"0"-88"16,0 0 28-16,0 0-53 16,0 0 21-16,0 0 22 15,-2-3-71-15,12 1-1 16,3 0 32-16,7-2-5 15,4 0 10-15,5-4-26 16,0 2-3-16,0 2 41 16,-2 0-47-16,-5 4 6 0,-5 0 5 15,-3 0-10-15,-5 10-8 16,-7 12 0-16,-2 6 4 16,0 6-1-16,-4 0 1 15,-11-2 0-15,1-6-5 16,3-6 13-16,2-6-11 15,6-6 3-15,1-4 0 16,2-2 1-16,0 0-1 16,0 4 0-16,14-2-7 15,11 2 15-15,6 0-6 16,2 0-2-16,1 2 0 16,-3 2-1-16,-4 0 1 15,-8 1 0-15,-5-3-5 16,-8 3 12-16,-6-1-14 15,0 5 7-15,0-1 0 0,-16 1 2 16,-5-2-2 0,-8-1 0-16,-7-1 0 0,-5 2 1 15,0-1-2 1,-4 4-72-16,2-4-96 0,6-6-140 16</inkml:trace>
  <inkml:trace contextRef="#ctx0" brushRef="#br3" timeOffset="430">28051 11851 828 0,'0'0'96'0,"0"0"-61"0,0 0-4 16,0 0 6-16,140-39-29 15,30 21 18-15,54 0 9 16,48-1-18-16,32-3 3 16,7-2-20-16,1-1 1 15,-15 1 43-15,-21-2-34 16,-28 0 34-16,-32 2-22 16,-34 6-18-16,-40 4 21 15,-41 4-25-15,-40 4 0 16,-40 2 2-16,-19 4-2 15,-2 0 0-15,-6 0-1 0,-34 0-30 16,-24 6-57-16,-26 18-82 16,-8 6-77-16,-7 0-113 15</inkml:trace>
  <inkml:trace contextRef="#ctx0" brushRef="#br3" timeOffset="431">28602 12256 657 0,'0'0'20'16,"0"0"61"-16,0 0 67 15,0 0-69-15,0 0-14 16,0 0-18-16,-25 0-26 15,42 0-9-15,10 0-12 16,8 0 0-16,2 4 13 16,-10 4-13-16,-10 4 0 0,-11 2-3 15,-6 4 6 1,0 2-6-16,-10 2 3 0,-13 0 0 16,2-2 4-16,2-6-4 15,5-2 0-15,6-2-4 16,6-2 9-16,2-2-6 15,0 2 1-15,0 2 0 16,14 1-1-16,7 3 1 16,10-2 0-16,3 3 0 15,6 2 4-15,2 1 1 16,-2 0-5-16,-1 4 0 16,-13 0 16-16,-10 2-16 15,-12-2 0-15,-4 0 1 0,0-2 3 16,-13-2 1-1,-14-2-5-15,-4-2 0 16,-10-4 7-16,2 0-7 16,-3-6 0-16,-1 1 2 0,5-4 1 15,0-1-1-15,3 0-2 16,4 0-16-16,6 0 13 16,5-4-58-16,9-2-31 15,4-6-122-15,7-2-151 16</inkml:trace>
  <inkml:trace contextRef="#ctx0" brushRef="#br3" timeOffset="432">29606 12471 532 0,'0'0'388'16,"0"0"-376"-16,0 0-9 0,0 0 44 15,0 0-35 1,0 0 48-16,118 51-15 0,-69-20-13 16,7-1-1-16,1 0-31 15,-1 0 4-15,-6 0-9 16,-15-6 5-16,-8-6-60 16,-12-8-45-16,-5-6-85 15,-10-4-14-15,0 0-220 16</inkml:trace>
  <inkml:trace contextRef="#ctx0" brushRef="#br3" timeOffset="433">30002 12400 522 0,'0'0'112'0,"0"0"45"16,0 0-38-16,0 0-48 15,0 0-51-15,0 0-14 16,-95 57 40-16,66-11-44 15,0 4 0-15,-2 6 1 16,-1-2 3-16,3-4-6 16,2-4 0-16,2-9-28 15,-2-5-9-15,4-10-105 16,9-13-111-16,10-9-208 16</inkml:trace>
  <inkml:trace contextRef="#ctx0" brushRef="#br3" timeOffset="434">30439 12432 1081 0,'0'0'70'0,"0"0"-70"15,0 0 0-15,0 0 19 16,0 0-18-16,0 0 3 15,36 147 6-15,-36-99-7 16,0-2-6-16,0-4-24 16,0-6-105-16,0-12-24 15,0-14-125-15</inkml:trace>
  <inkml:trace contextRef="#ctx0" brushRef="#br3" timeOffset="435">30765 12453 664 0,'0'0'214'0,"0"0"-151"16,0 0 92-16,0 0-132 15,0 0-23-15,0 0-2 16,6 37 2-16,-6 10 2 16,0 1-2-16,0-4 0 15,0-6 3-15,7-8-3 0,15-8 0 16,7-10 5-16,5-8-3 15,-1-4 8 1,0 0-10-16,1-18 3 0,-5-6 31 16,-5-8-32-16,-5-4 3 15,-11-2 11-15,-6-5-8 16,-2 0 16-16,-2 4-24 16,-23 5 3-16,-8 9 22 15,-7 8-25-15,-5 9-3 16,1 8 0-16,2 0 0 15,1 6-2-15,12 14-102 16,10 0-53-16,15-4-60 16,4-10-343-16</inkml:trace>
  <inkml:trace contextRef="#ctx0" brushRef="#br3" timeOffset="436">31482 11855 880 0,'0'0'63'0,"0"0"45"16,0 0-108-16,0 0 13 16,0 0 4-16,-69 112-5 15,51-46 10-15,7 2-4 0,9 0-15 16,2-11-2-1,0-13-1-15,11-16 0 0,11-16 9 16,7-6 1-16,0-6-4 16,-2 0 31-16,-4-10-16 15,-8-14 17-15,-7-2-21 16,-5-6-9-16,-3 2 70 16,0 4-72-16,-18 4 5 15,-9 8-5-15,-8 10 3 16,-12 4-18-16,-9 13-33 15,-1 24-101-15,-1-3-107 16</inkml:trace>
  <inkml:trace contextRef="#ctx0" brushRef="#br3" timeOffset="437">27026 14508 874 0,'0'0'111'0,"0"0"-110"0,0 0-1 16,125-22 0-16,-81 20-20 16,-6 2 12-16,-16 0-170 15,-15 0-194-15</inkml:trace>
  <inkml:trace contextRef="#ctx0" brushRef="#br3" timeOffset="438">27054 14636 606 0,'0'0'47'0,"0"0"-13"16,0 0-2-16,0 0 5 0,0 0 64 15,0 0-65 1,162 18-28-16,-110-18-8 0,-4 0-84 16,-15 0-105-16,-10 0-298 15</inkml:trace>
  <inkml:trace contextRef="#ctx0" brushRef="#br3" timeOffset="439">31594 10501 599 0,'0'0'10'0,"0"0"-9"15,0 0 33 1,0 0-18-16,0 0-14 0,0 0 50 16,-56 2-26-16,-7 24-8 15,-26 10-18-15,-19 9 2 16,-27 7 15-16,-16 2-13 15,-14 0-4-15,-16-2 47 16,-10-4-16-16,-8-4 1 16,8-8 10-16,16-3-29 15,23-9 58-15,24-2-64 16,26-7-1-16,15 0 10 16,18-5-16-16,13-2 4 15,16-2-4-15,16 0 0 16,6-2-6-16,11-2 6 0,3-2 0 15,4 0 2-15,0 0-1 16,0 0 5 0,0 0-6-16,-5 0 0 0,5 0 2 15,-2 0-2-15,0 0 0 16,2 0 6-16,0 0-5 16,0 0 6-16,0 0-7 15,0 0 0-15,0 0-9 16,0 0 9-16,0 0-19 15,0 0-14-15,0 0-38 16,-2 0-14-16,0 2-68 16,2 2 74-16,0-2-29 15,0-2-394-15</inkml:trace>
  <inkml:trace contextRef="#ctx0" brushRef="#br3" timeOffset="440">31604 11977 589 0,'0'0'77'0,"0"0"-33"16,0 0-40-16,0 0 13 15,-137 72 13-15,63-6 35 16,-24 23 8-16,-20 13-63 16,-16 8-9-16,-13 4 31 15,0-5-13-15,9-9 2 16,2-14-8-16,14-11-12 15,14-16 67-15,19-10-68 0,23-15 6 16,21-14 10 0,23-10-12-16,13-8 2 0,9-2-6 15,0 0 0-15,5 0-9 16,21 0 9-16,10-8-39 16,6-6-73-16,0 0-101 15,-6-4-90-15</inkml:trace>
  <inkml:trace contextRef="#ctx0" brushRef="#br3" timeOffset="441">31912 12516 608 0,'0'0'113'0,"0"0"-14"15,0 0-10-15,0 0-23 16,0 0-27-16,0 0-37 16,4-9-2-16,-4 37 2 15,0 10-2-15,0 8 9 16,0 2-8-16,0 2 2 16,0-2-3-16,0-4 0 15,0-6-13-15,6-7-3 16,2-12-48-16,3-7-38 0,3-9-104 15,-1-3-80-15</inkml:trace>
  <inkml:trace contextRef="#ctx0" brushRef="#br3" timeOffset="442">32117 12603 638 0,'0'0'125'0,"0"0"-45"16,0 0-12-16,0 0-53 15,0 0-15-15,0 0-6 16,11 54 6-16,-7-16 19 16,6-2-19-16,3-2 0 0,3-8-1 15,1-3 8 1,4-14 5-16,-2-3-12 0,1-6 0 16,1 0 39-16,-2-8-27 15,-3-14 12-15,-3-4 15 16,-7-4-28-16,-6-6 19 15,0 0-30-15,0 0 11 16,-21 4-3-16,-6 6-8 16,-2 8 0-16,-4 7-5 15,2 10 11-15,2 1-12 16,4 0-17-16,10 12-66 16,11 8 33-16,4-2-140 15,2-2-26-15,29-6-279 16</inkml:trace>
  <inkml:trace contextRef="#ctx0" brushRef="#br3" timeOffset="443">32541 12595 681 0,'0'0'136'16,"0"0"-93"-16,0 0 26 16,0 0-69-16,0 0-7 15,0 0 7-15,24 50 15 16,-15-20-1-16,4-2-14 15,1-6 0-15,1-4 2 16,6-8 2-16,-4-6-4 0,1-4 25 16,2 0 9-1,-2-10 19-15,-2-14-33 0,-5-4-3 16,-7-2 40-16,-4-4-53 16,0 0 3-16,-7 2 5 15,-17 6-11 1,-10 8 3-16,-8 12-4 0,-7 6-21 15,-7 7 0-15,2 24-146 16,6-3-174-16</inkml:trace>
  <inkml:trace contextRef="#ctx0" brushRef="#br3" timeOffset="444">28089 14383 487 0,'0'0'89'0,"0"0"-66"16,0 0 43-1,0 0 19-15,0 0-8 0,0 0-13 16,0 0-44-16,0 0 12 15,0-22 27-15,0 22-20 16,0 0-12-16,0 0-2 16,0 0-24-16,0-2 48 15,0 0-46-15,0 0 1 16,0 2 27-16,0-4-30 16,-7 4 9-16,-5 0-10 15,-5 0 10-15,-12 14-8 16,-2 22-2-16,0 17 0 15,2 5 0-15,8 0 0 16,11 0 0-16,7-4-1 16,3-6 2-16,0-6-1 0,13-3 0 15,10-17 0-15,4-8 0 16,2-10 0-16,2-4 0 16,0-4-4-16,0-23 9 15,-6-4-4-15,-8-10-1 16,-7-5 0-16,-10 0 5 15,0 4-4-15,-2-2-1 16,-19 8 0-16,-3 6 4 16,-3 8-6-16,-2 12 2 15,0 6 0-15,5 4-8 16,2 0 8-16,5 8-7 16,13 16-40-16,4 4-57 15,0 2-39-15,25-8-135 16,8-6-349-16</inkml:trace>
  <inkml:trace contextRef="#ctx0" brushRef="#br3" timeOffset="445">28359 14564 203 0,'0'0'772'0,"0"0"-681"16,0 0-28-16,0 0-4 15,0 0-32-15,0 0-25 16,4-34-4-16,4 38-110 15,2 8-22-15,1 2-145 16,2-4-279-16</inkml:trace>
  <inkml:trace contextRef="#ctx0" brushRef="#br3" timeOffset="446">28654 14466 760 0,'0'0'92'15,"0"0"-34"-15,0 0 38 16,0 0-45-16,0 0-47 16,0 0 1-16,-23 76 36 15,20-30-34-15,3-2-3 16,0-4 3-16,13-8-6 16,14-6 19-16,2-8-20 15,5-9 0-15,-3-8 7 0,0-1 1 16,-6 0-8-1,-6-14 7-15,-3-10-5 0,-5-6 22 16,-9-10-24-16,-2 0 0 16,0-6 25-16,-17 6-23 15,-8 4 1-15,-2 10 15 16,-2 9-15-16,2 9 0 16,0 8-3-16,6 0-17 15,5 17 13-15,5 9-92 16,11 10-50-16,0-8-91 15,9-2-210-15</inkml:trace>
  <inkml:trace contextRef="#ctx0" brushRef="#br3" timeOffset="447">29339 14345 776 0,'0'0'116'0,"0"0"-14"15,0 0-40-15,0 0 13 16,0 0-75-16,0 0 8 16,2 42 10-16,-2 8-8 15,0 7-4-15,0 1 11 16,0 0-16-16,0-4 7 15,0-6-8-15,0-8 0 16,0-9-18-16,0-3-6 0,0-10-39 16,2-4-52-1,3-10-123-15,5-4-235 0</inkml:trace>
  <inkml:trace contextRef="#ctx0" brushRef="#br3" timeOffset="448">29773 14337 685 0,'0'0'135'0,"0"0"-30"16,0 0-28-16,0 0-39 15,0 0 10-15,0 0-36 16,-40 58-11-16,14-12 21 16,1 11-14-16,5 3 39 15,5-2-47-15,12-2 3 16,3-12 6-16,0-6-9 16,24-9 0-16,1-10-3 15,4-9 6-15,0-10 7 16,-2 0-10-16,0-1 0 15,-3-26 5-15,-6 1-5 16,-8-2 0-16,-4-2 9 16,-6 8-4-16,0 2 1 0,-10 6-6 15,-14 8 0 1,-10 4-13-16,-1 2 13 0,-1 0-38 16,3 8-25-16,8 12-50 15,10-2-105-15,3-4-244 16</inkml:trace>
  <inkml:trace contextRef="#ctx0" brushRef="#br3" timeOffset="449">30316 14323 623 0,'0'0'131'16,"0"0"-19"-16,0 0 24 15,0 0-123-15,0 0 9 16,0 0 19-16,-95 92-18 0,75-31 19 16,4 1-19-1,8 0-17-15,8-6 27 0,0-4-33 16,8-12 0-16,19-12 1 15,0-7 1-15,0-11 1 16,0-10-3-16,-4 0 0 16,-2 0 17-16,-5-23-17 15,-7 0 0-15,-7-8 12 16,-2 5-11-16,0 2 4 16,-11 8-5-16,-9 6 0 15,-7 8-16-15,-2 2 14 16,0 0-24-16,4 16-25 15,10 10-39-15,8 2-40 16,7-2-108-16,0-4-154 16</inkml:trace>
  <inkml:trace contextRef="#ctx0" brushRef="#br3" timeOffset="450">30760 14327 528 0,'0'0'118'0,"0"0"25"16,0 0-62-16,0 0 11 15,0 0-30-15,0 0-56 16,-68 30 31-16,45 17-31 0,0 8 2 16,1 14 37-1,7 3-17-15,4-4-9 0,11-6-19 16,0-12 5-16,13-14-5 16,16-5 0-16,4-13 0 15,1-13 7-15,-1 0-6 16,0-5-2-16,-4-6 1 15,0-22 0-15,-8-2 6 16,-8-6-6-16,-7 1 0 16,-6 7 9-16,0 0-6 15,0 12 2-15,-19 4-5 16,-10 10 0-16,-9 2-16 16,-1 0 16-16,2 18-23 15,8 6-7-15,12 6-58 0,7-4-61 16,10-2-158-16</inkml:trace>
  <inkml:trace contextRef="#ctx0" brushRef="#br3" timeOffset="451">31215 14355 660 0,'0'0'137'0,"0"0"-10"16,0 0-47-16,0 0-24 16,0 0-15-16,0 0-36 15,-56 35 5-15,29 11 22 16,5 8-31-16,7 8 16 16,5 0 9-16,10-2-23 15,0-8-3-15,8-12 0 0,17-8 3 16,7-11-2-16,-1-6-1 15,-2-10 0-15,0-5 6 16,-2 0-6-16,0-20 0 16,-9-10 0-16,-5-5 3 15,-9-1 8-15,-4 4-11 16,0 8 0-16,-6 4 2 16,-17 10-2-16,2 10-1 15,-8 0-11-15,0 0-24 16,4 18-29-16,2 8-63 15,12-2-117-15,7 2-171 16</inkml:trace>
  <inkml:trace contextRef="#ctx0" brushRef="#br3" timeOffset="452">31685 14357 635 0,'0'0'143'0,"0"0"-40"16,0 0-7-16,0 0-36 15,0 0-30-15,0 0-11 16,-112 93 1-16,101-41-14 16,5 8 33-16,6-4-39 15,0-2 0-15,2-10 11 16,20-8-11-16,5-12 0 16,2-6-1-16,4-10 5 15,0-8 1-15,2 0-5 16,-7-9 0-16,-1-14 14 15,-9-11-13-15,-7 2 2 16,-9 2-3-16,-2 2 6 16,0 6 4-16,-24 8-10 15,-10 6-4-15,-6 8-9 16,-2 0 2-16,-1 8-22 0,10 16-45 16,9 4-94-16,10 0-111 15</inkml:trace>
  <inkml:trace contextRef="#ctx0" brushRef="#br3" timeOffset="453">32222 14341 675 0,'0'0'171'16,"0"0"-166"-16,0 0 19 16,0 0 8-16,-82 114 6 15,70-57 29-15,3 7-38 0,7 2-26 16,2-8 5-16,0-4-3 15,15-11 2-15,12-11-7 16,4-10 0-16,3-8 7 16,-1-14-4-16,4 0-3 15,-8-10 12-15,-6-16-8 16,-2-9 12-16,-13-1-16 16,-1 0 0-16,-7 4 13 15,0 6-13-15,-15 6 0 16,-14 8-2-16,-7 8 8 15,-4 4-13-15,2 0 7 16,4 10-29-16,13 14-7 16,5-2-132-16,14 2-123 0</inkml:trace>
  <inkml:trace contextRef="#ctx0" brushRef="#br3" timeOffset="454">32761 14395 900 0,'0'0'61'0,"0"0"20"15,0 0-49 1,0 0-26-16,0 0 46 0,0 0-48 15,144-80 2-15,-101 74 8 16,-1 4-10-16,-6 2-4 16,-9 0 16-16,-5 0-15 15,-11 12 11-15,-1 12-12 16,-6 6 0-16,-2 11 21 16,-2 3-20-16,0 10 2 15,0-4 7-15,0 4-7 16,0-2 1-16,0-4-4 15,-4-3-19-15,-4-8-1 16,2-5-39-16,4-5-41 16,-7-7-83-16,5-10-168 15</inkml:trace>
  <inkml:trace contextRef="#ctx0" brushRef="#br3" timeOffset="455">32828 14656 929 0,'0'0'105'16,"0"0"-17"-16,0 0-41 16,0 0-14-16,116-36 15 15,-49 32-48-15,-1 2 2 16,3-2-17-16,-4-2-6 0,-7 2-37 16,-13 2-20-1,-12 0-80-15,-18 2-83 0,-13-2-239 16</inkml:trace>
  <inkml:trace contextRef="#ctx0" brushRef="#br3" timeOffset="456">30987 15263 848 0,'0'0'91'16,"0"0"10"-16,0 0-34 15,0 0 16-15,0 0-48 16,0 0-30-16,0 0 20 0,0 0-24 16,92 89 0-16,-55-55 20 15,6-2-20-15,-3-6 3 16,-2 2-4-16,-3-6 2 16,-10-4-9-16,-5-4 7 15,-7-2-76-15,-5-3-36 16,-4-8-108-16,-4-1-165 15</inkml:trace>
  <inkml:trace contextRef="#ctx0" brushRef="#br3" timeOffset="457">31295 15236 771 0,'0'0'77'0,"0"0"-50"0,0 0 16 15,0 0-15-15,0 0 38 16,0 0-7-16,-83 74-51 16,52-34 26-16,-2 2-21 15,-1 2-11-15,1-8-2 16,4 4 6-16,4-8-9 16,4 3 3-16,2-12-61 15,9-2-36-15,5-11-155 16,5-10-217-16</inkml:trace>
  <inkml:trace contextRef="#ctx0" brushRef="#br3" timeOffset="458">31598 15326 959 0,'0'0'32'15,"0"0"-8"-15,0 0-24 16,0 0 0-16,0 0 57 16,0 0-10-16,0 96-40 15,0-60-7-15,0 0 7 16,0-4-5-16,0 3-2 16,0-8-55-16,-4-4-72 0,2-11-191 15</inkml:trace>
  <inkml:trace contextRef="#ctx0" brushRef="#br3" timeOffset="459">31789 15388 30 0,'0'0'820'16,"0"0"-764"-16,0 0-55 15,0 0-1-15,0 0 47 16,0 0-6-16,-4 102-6 15,4-66-35-15,0-1 0 16,0-8 12-16,20-4-9 16,5-9-3-16,3-6 12 0,7-4-9 15,0-4 18-15,3 0-21 16,-9-14 0-16,-2-11 18 16,-10-7-14-16,-5-4-3 15,-10-8 9-15,-2 2-9 16,0 2 24-16,-19 6-23 15,-7 8 5-15,-8 8 26 16,-3 12-30-16,-1 2-3 16,0 4 0-16,2 0-9 15,3 14-36-15,9 6-95 16,8 0-112-16,11-6-251 16</inkml:trace>
  <inkml:trace contextRef="#ctx0" brushRef="#br3" timeOffset="460">32371 15190 893 0,'0'0'65'16,"0"0"-4"-16,0 0-6 15,0 0-51-15,0 0 47 16,0 0-24-16,-54 108-27 15,43-64 24-15,7 0-24 16,4-2 0-16,0-8-2 0,13-8 8 16,12-7 3-16,6-14-9 15,0-5 0-15,-2 0 27 16,-4-5-25-16,-10-18 4 16,-8-3 6-16,-7-4-11 15,0 4 11-15,-16 8-12 16,-15 8 0-16,-11 6-9 15,-9 4 9-15,-5 12-31 16,-4 20-75-16,2-2-139 16,5 2-574-16</inkml:trace>
  <inkml:trace contextRef="#ctx0" brushRef="#br3" timeOffset="461">31386 14482 298 0,'0'0'74'0,"0"0"20"15,0 0-25 1,0 0-12-16,0 0 8 0,0 0 20 16,0 0-38-1,0-10 17-15,0 10 19 0,0 0-28 16,0 0-11-16,0 0-12 16,0 0-13-16,0 0-2 15,0 0-17-15,0 0 9 16,0 0-12-16,0 0 3 15,0 0 0-15,0 0 4 16,0 0-3-16,0 0-1 16,0 0 0-16,0 0 1 15,0 0-4-15,0 0 3 16,0-4 0-16,0 4-1 16,0 0 2-16,0 0 1 15,0 0-2-15,0 0 0 0,0 0-3 16,0 0 3-16,0 0-23 15,0 0 20-15,0 0 2 16,0 0 1-16,0 0-12 16,0 0 12-16,0 0-7 15,0 0 7-15,4 0 0 16,-1 0 2-16,-1-2-1 16,0-2-2-16,1 0-1 15,-1 4-101-15,0 0-70 16,1 0-418-16</inkml:trace>
  <inkml:trace contextRef="#ctx0" brushRef="#br3" timeOffset="462">23484 16485 629 0,'0'0'66'0,"0"0"42"0,0 0-47 16,0 0 34-16,0 0-7 15,0 0-79-15,-3-18 8 16,3 20-17-16,0 24 0 16,0 10 17-16,-5 8 6 15,3 4 7-15,0-2-30 16,0 3 1-16,0-5 5 15,2-8-6-15,0-4 0 16,0-10-2-16,0-8 2 16,0-2-1-16,0-6-66 15,0-2-54-15,13-4-53 16,5 0-135-16</inkml:trace>
  <inkml:trace contextRef="#ctx0" brushRef="#br3" timeOffset="463">23904 16449 231 0,'0'0'443'0,"0"0"-350"15,0 0-35-15,0 0-31 16,0 0 47-16,0 0-19 15,-33 108-32-15,24-58 1 16,5 2-6-16,4-2 1 0,0-1-19 16,0-13 0-1,19-10 13-15,8-4-13 0,4-8 0 16,5-8 7-16,0-2-3 16,-4-4 2-16,-7 0-6 15,-4-6 0-15,-13-12 18 16,-8-4-17-16,0-8-1 15,-6 3 8-15,-17 8-8 16,0 1 8-16,-8 10-8 16,-1 3 1-16,-2 5 1 15,6 0-2-15,1 13-8 16,5 10-18-16,3 8-45 0,6-3-47 16,11-6-139-1,2-8-178-15</inkml:trace>
  <inkml:trace contextRef="#ctx0" brushRef="#br3" timeOffset="464">24671 16605 344 0,'0'0'169'0,"0"0"-94"16,0 0 21-16,0 0 0 16,0 0-1-16,0 0-22 15,0 0 9-15,35-44-52 16,-35 44 12-16,0 0 8 16,-13 0-14-16,-16 14-24 0,-6 12-2 15,-1 10-1-15,2 4 29 16,10 5-36-16,4 1 0 15,11-6 6-15,7-4-8 16,2-6 1-16,0-4-1 16,13-8 0-16,10-8 2 15,1-6-2-15,2-4 0 16,3 0 7-16,-4 0-6 16,-5-12 1-16,-7-2-2 15,-8-4 1-15,-5-4-9 16,0 0 8-16,-9 4-9 15,-10 8 3-15,-6 2 6 16,0 4-4-16,-4 4-5 16,2 0-29-16,3 8 37 15,2 6-64-15,8 2-13 0,12 2-20 16,2-8-97-16,6-6-8 16,26-4-232-16</inkml:trace>
  <inkml:trace contextRef="#ctx0" brushRef="#br3" timeOffset="465">25165 16499 604 0,'0'0'118'0,"0"0"-31"16,0 0 16-16,0 0-43 15,0 0-54-15,0 0 29 16,-71 86-27-16,53-30 29 16,7 2-36-16,7 5-1 15,4-5 15-15,0-8-15 16,4-14 0-16,19-6 0 16,1-12 7-16,3-8-3 15,-3-10-4-15,-1 0 0 16,-8 0 12-16,-3-6-10 15,-10-12 0-15,-2-4-2 16,0 0 5-16,-16 4 0 16,-9 6-5-16,-4 6-7 0,-2 6-2 15,0 0 2 1,5 0-12-16,5 14-21 0,11 0-69 16,6-2-44-16,4-6-100 15</inkml:trace>
  <inkml:trace contextRef="#ctx0" brushRef="#br3" timeOffset="466">25595 16531 796 0,'0'0'81'16,"0"0"-17"-16,0 0-8 0,0 0-41 15,0 0 13-15,0 0 37 16,-108 132-65-16,94-72 1 16,7 11 21-16,7-9-22 15,0-4 0-15,18-12 0 16,16-12 5-16,4-8-13 16,4-16-1-16,-3-10 9 15,0 0-2-15,-8-4 5 16,-9-18-3-16,-8-6 0 15,-14-2 5-15,0-2-5 16,-14 2 0-16,-14 12 0 0,-13 12-6 16,-5 6 6-1,-8 6-33-15,-2 24-37 0,4 2-95 16,6-2-372-16</inkml:trace>
  <inkml:trace contextRef="#ctx0" brushRef="#br3" timeOffset="467">26200 16900 1169 0,'0'0'42'0,"0"0"28"15,0 0-14-15,0 0-44 0,0 0-24 16,0 0-32-16,-8-12-211 16,16 12-374-16</inkml:trace>
  <inkml:trace contextRef="#ctx0" brushRef="#br3" timeOffset="468">26772 16517 184 0,'0'0'664'16,"0"0"-653"-16,0 0-7 16,-121 130 39-16,98-73-8 15,4 2 20-15,13-2-31 16,6-7-22-16,0-6 15 15,15-8-17-15,16-14 0 16,2-4 0-16,4-14 0 16,-2-4-1-16,-6 0-18 15,-5-4 7-15,-8-18-2 16,-7-6 14-16,-9-6-1 0,0 2 1 16,-4 6 3-16,-21 4 14 15,-4 12 9-15,-2 6-16 16,-7 4 8-16,-2 8-18 15,0 14 0-15,2 6-4 16,9 4 3-16,9 2-36 16,11-6-135-16,9-2-248 15</inkml:trace>
  <inkml:trace contextRef="#ctx0" brushRef="#br3" timeOffset="469">27245 16571 987 0,'0'0'15'16,"0"0"-9"-16,0 0 0 16,-79 128-1-16,66-65 57 15,13-5-53-15,0 0-6 16,2-8 5-16,25-14-7 16,5-6 2-16,5-12-3 0,3-4 0 15,-5-14-12-15,-1 0 12 16,-7 0 0-16,-5-14-2 15,-7-8 4-15,-9-4 4 16,-6 2-6-16,0-2 0 16,-16 8 32-16,-11 6-29 15,-7 10 13-15,-3 2-8 16,-3 0-5-16,7 18-6 16,1 0-1-16,10 4-52 15,13-4-22-15,9-4-147 16,0-6-223-16</inkml:trace>
  <inkml:trace contextRef="#ctx0" brushRef="#br3" timeOffset="470">27889 16659 971 0,'0'0'46'0,"0"0"32"16,0 0-27-16,0 0-16 15,0 0 32-15,0 0-49 16,13-40-18-16,20 40-9 0,2 0 9 16,3 0-17-16,-1 0 17 15,-4 0-2-15,-6 4-2 16,-8 14 6-16,-9 4-4 15,-10 10-2-15,0 9 4 16,0 7 15-16,-8 6-12 16,-5 8-3-16,-5 2 11 15,1-2-11-15,1-8 1 16,3-5-1-16,3-13-16 16,4-6 13-16,2-8-122 15,1-16-119-15,1-6-290 16</inkml:trace>
  <inkml:trace contextRef="#ctx0" brushRef="#br3" timeOffset="471">27761 16990 1031 0,'0'0'142'16,"0"0"-115"-16,0 0 56 15,0 0-68-15,134-54-13 16,-56 46 1-16,11-2-3 15,0-2-40-15,-2-2-3 16,-6 4-44-16,-6-2 13 16,-10 8-33-16,-16-2 90 15,-22 2-455-15</inkml:trace>
  <inkml:trace contextRef="#ctx0" brushRef="#br3" timeOffset="472">29094 16830 987 0,'0'0'37'0,"0"0"-30"16,0 0 4-16,0 0-6 15,0 0 3-15,0 0 21 16,0 80-26-16,0-50 3 16,0-6-6-16,0-2-13 15,0-8 12-15,0-2-105 16,0-8-87-16,0-4 6 0,0 0-167 16</inkml:trace>
  <inkml:trace contextRef="#ctx0" brushRef="#br3" timeOffset="473">29084 16645 690 0,'0'0'112'15,"0"0"-51"-15,0 0-25 16,0 0-36-16,0 0 0 16,0 0-39-16,-6-26-150 15,6 40-15-15</inkml:trace>
  <inkml:trace contextRef="#ctx0" brushRef="#br3" timeOffset="474">29258 16838 305 0,'0'0'336'16,"0"0"-324"-16,0 0 62 16,0 0-45-16,0 0 16 15,46 112 13-15,-44-90-49 16,-2 0 1-16,0-8-6 15,0 0 3-15,0-10 6 16,0-4 15-16,0 0 27 16,0 0 32-16,0-4-33 15,2-20-40-15,9-10-14 0,2-2 6 16,5-4-5 0,-2 4-1-16,3 4 0 15,2 10-4-15,-6 10 4 0,1 10-5 16,-7 2 5-16,1 0-17 15,-4 10 16-15,-4 16-18 16,0 2 16-16,0-2-14 16,0 2 17-16,3-6-10 15,3-6 4-15,6-6-32 16,3-6 29-16,8-4-14 16,2 0 23-16,2-4 2 15,2-14-2-15,-4-8 0 16,0-2 4-16,-6-6-2 15,-2 2 13-15,-6 0-12 16,-6 6 2-16,-3 8 44 0,-4 8-45 16,0 6 15-1,0 4-3-15,0 0-13 0,0 0-6 16,3 14-15-16,5 12 18 16,6 2-1-16,8 2 1 15,7-2-9-15,2-2 4 16,0 0-20-16,-4-6-17 15,-5 0-24-15,-9-6-4 16,-3-4 45-16,-10-2-34 16,0 0 34-16,0-6 14 0,-16 2 11 15,-7 0-5 1,2 0 5-16,0-4 0 0,5 4 3 16,6-4-3-16,5 0 0 15,5 0 16-15,0-4-8 16,13-10-8-16,14-2-28 15,6-8 22-15,8-2-15 16,1-6 21-16,2-8-1 16,-1-4-6-16,-5-10 2 15,-3-3-6-15,-8-1-6 16,-9 4 10-16,-11 14 2 16,-7 8 10-16,0 14 17 15,-4 14 4-15,-17 4-18 16,-3 10-1-16,-3 24-3 15,5 16-1-15,4 8 7 16,9 13-10-16,9-3-3 16,0-2-39-16,0-8-56 0,15-14-86 15,6-12-49-15,-1-14 43 16,-5-10 190-16,-3-8 167 16,-10 0-74-16,-2-12 42 15,0-10-78-15,0-2 15 16,-5-2-21-16,-8-10-43 15,0 6 65-15,-1 2-50 16,8 10 14-16,1 6 35 16,5 12-22-16,0 0-43 15,0 0-7-15,11 0-1 16,12 8-16-16,1 2 17 16,0 2-57-16,1-6 18 0,-1-6 19 15,-3 0 11-15,-2 0 6 16,-1 0 1-16,1 0-9 15,-4-10 11-15,1-4-12 16,-5-4-4-16,-3-3 13 16,-3 3 0-16,-5 4-8 15,0 6 11-15,0 7 15 16,0 1-15-16,-13 0 0 16,-3 0-4-16,5 0 10 15,4 4 2-15,7 6-8 16,0 3 4-16,13-4 33 15,21 5-26-15,4-2 5 16,2-2 55-16,-9 8-46 0,-6 4 0 16,-10 6-25-1,-13 6 0-15,-2-2 3 0,0-2-3 16,0 2 0-16,-4-6 10 16,2-4-7-16,2-4-2 15,0-4-1-15,0-5-17 16,16-9-44-16,13 0-85 15,4 0-255-15</inkml:trace>
  <inkml:trace contextRef="#ctx0" brushRef="#br3" timeOffset="475">30798 16830 465 0,'0'0'331'0,"0"0"-330"16,0 0 4 0,0 0 17-16,0 0-13 0,0 0 26 15,0-8-35-15,0 8 0 16,0 0 5-16,0 0 6 15,0 0 18-15,0 0-3 16,0 0-19-16,0 0-2 16,0 0-5-16,0 4-35 15,0 0-16-15,0 0-155 16,0-4-265-16</inkml:trace>
  <inkml:trace contextRef="#ctx0" brushRef="#br3" timeOffset="476">31264 16856 693 0,'0'0'8'0,"0"0"-2"16,0 0-6-16,0 0 5 15,0 0 21-15,0 0-26 16,-7-4 0-16,5 4-6 0,0 0 7 16,2 0-1-1,0 0 24-15,0 0-18 0,0 0 26 16,0 0 1-16,-2 0-16 15,2 0 11-15,-2 0-28 16,2 0 0-16,-3 0-8 16,0 0 7-16,1 0-16 15,-2 0-55-15,-1 0-43 16,3 0 21-16,-4 0-154 16</inkml:trace>
  <inkml:trace contextRef="#ctx0" brushRef="#br3" timeOffset="477">31264 16856 575 0</inkml:trace>
  <inkml:trace contextRef="#ctx0" brushRef="#br3" timeOffset="478">31264 16856 575 0,'29'-14'285'0,"-29"10"-271"0,0 4 11 0,0 0-14 16,0 28 0-16,0 12-6 15,0 18 36-15,0 4-41 16,8 5 0-16,0 5 2 16,-4 4 1-16,-4-2-2 15,0-6-1-15,0-10 0 16,0-9-7-16,-6-22 10 15,-8-4-3-15,1-9 8 16,-6-10-8-16,7-4 17 0,-5 0 6 16,2-10-22-16,1-21 23 15,1-9-24-15,0-18 0 16,2-10 3-16,0-12-3 16,9-4 6-16,2-5-6 15,0 3 0-15,11 14-1 16,6 10 1-16,3 18-6 15,1 12 4-15,-2 14 2 16,8 6-2-16,0 8-14 16,0 4 4-16,-3 0-7 15,-4 0 16-15,-4 16-4 16,-10 8 5-16,-6 6-8 16,0 2-14-16,0-2-12 0,-4 2 27 15,-5-6-4-15,0-8 2 16,7-8 10-16,2-2-2 15,0-8 6-15,0 0-6 16,2 0-2-16,14-14 5 16,4-8 3-16,-2-4-3 15,-2-6 0-15,-3 2 10 16,0 2 10-16,-4 6-4 16,0 10-12-16,-5 2 5 15,0 6 27-15,-4 4-36 16,0 0-6-16,0 4 6 15,0 18 0-15,0 0 0 16,0 2 0-16,8-6 0 16,7-2-1-16,1-10 1 0,3-6 0 15,6 0 6-15,2 0-5 16,4-14 9-16,-2-4-10 16,-4-8 0-16,0-2-11 15,-10 2 11-15,-5-6-7 16,-2 1-1-16,-8 9-6 15,0 4 6-15,0 4 0 16,-12 10 8-16,-7 0-9 16,-4 4 9-16,3 0 0 15,3 0 13-15,5 14-9 16,12 7 3-16,0 1 2 16,16 6-9-16,17-2 34 0,9-2-33 15,-1 2 3-15,-6-4 22 16,-10 4-7-16,-12-4-8 15,-4-2-11-15,-7 0 0 16,-2 0 5-16,0-4-3 16,0-2-2-16,0-4 8 15,0-2-7-15,0-4 2 16,7-4-3-16,8 0 1 16,8 0 13-16,6 0-14 15,4 0-6-15,1-8-61 16,-1-10-96-16,-2 0-106 15</inkml:trace>
  <inkml:trace contextRef="#ctx0" brushRef="#br3" timeOffset="479">32467 16812 902 0,'0'0'3'0,"0"0"27"16,0 0 29-16,91-117 6 16,-53 81-19-16,0-8 0 15,0 0-20-15,-5 4 23 16,-8 8-44-16,-8 10 17 16,-9 8 7-16,-6 10-25 15,-2 4 4-15,0 0-8 16,-2 0 2-16,-16 14-13 15,-3 8 11-15,6 4-4 16,9 2 0-16,6 2-2 16,0 6-1-16,0-4-14 15,10 2 16-15,5-2-11 16,4-1 16-16,-6-3 0 16,-4-6-3-16,-7-4 3 0,-2-4-6 15,0-2-1-15,-11-2 7 16,-11-2-3-16,-3-4 3 15,3-2 0-15,5 2 4 16,5-4-4-16,10 0 3 16,2 0-3-16,0 0 4 15,11 0 2-15,18-10-6 16,13-8-35-16,5-4 24 16,4-8-23-16,3 2 5 15,-6-8 9-15,-5 1 20 16,-9 11-9-16,-14 2 9 15,-11 8 0-15,-7 6 7 16,-2 4-3-16,0 4 9 0,-23 0-13 16,-10 4 5-16,-7 18-12 15,7 6 7-15,4 7 0 16,11-3 2-16,11-5-2 16,7-4 0-16,0-5-1 15,9-6 8-15,15-2-13 16,5-10 6-16,3 0 0 15,-3 0 8-15,0 0-5 16,-2-14 0-16,2 0-3 16,-3-4 5-16,2 0-5 15,-1 0 0-15,0 0 0 16,-2 5 1-16,0 4-1 0,-8 0 0 16,-3 5-3-1,-8 0 6-15,-4 3 13 0,-2 1-8 16,0-3 24-16,0 1 17 15,-2 2-29-15,-18 0-17 16,-6 0 6-16,-1 2-8 16,2 19 31-16,5 6-32 15,11-4 0-15,7 3 15 16,2-2-13-16,5-2 0 16,24-6-4-16,10 2 8 15,11-8-18-15,4-6 11 16,0-4-66-16,2 0-33 15,-6 0-76-15,-8-8-125 16</inkml:trace>
  <inkml:trace contextRef="#ctx0" brushRef="#br3" timeOffset="480">26572 16481 233 0,'0'0'56'15,"0"0"6"-15,0 0-15 16,0 0 30-16,0 0-12 16,0 0-54-16,-38-62 65 15,35 54-37-15,1 2-27 16,2 2 65-16,0 4-16 15,0 0-14-15,0 0-27 16,0 0-15-16,0 0 25 0,-2 0-30 16,2 0 0-16,-5 0 15 15,-1 0-13-15,-5 18 8 16,-1 12 17-16,-1 12-26 16,5 6 23-16,2 10-24 15,2 4 0-15,2 1 20 16,2 1-17-16,0-2 1 15,0-8-4-15,0-2 2 16,0-2 6-16,0-10-8 16,0-4 0-16,0-1 7 15,0-7-6-15,0-2 5 16,0-4-6-16,0-4 5 16,0-4 4-16,0-6-9 0,0-4 0 15,0 2 4-15,0-2-4 16,0 0 0-16,0 0-1 15,0 2 2-15,0-6 1 16,0 0-2-16,0 4 0 16,0-4 2-16,0 0-2 15,0 4 0-15,0-4-1 16,2 4 7-16,8-4 0 16,0 4-6-16,8-2 0 15,6-2 18-15,8 0-15 16,6 0-2-16,4 0-1 15,7 0 3-15,2 0 3 16,3 4-6-16,2 4 0 0,0 2-3 16,1-2 3-16,5 2 0 15,0-2-4-15,4 0 10 16,1 2-4-16,-1-6-2 16,1 6 0-16,-2-6 0 15,1 4 1-15,-1 2-1 16,-3-6 0-16,-4 4 4 15,-4-6-8-15,-5 2 4 16,-5-4 0-16,-4 0 0 16,-3 0 0-16,-4 0 0 15,-4 0-5-15,-3 0 11 16,1 0-9-16,-5 0 3 0,3 0 0 16,0 0-1-1,-4 0 1-15,2 0 0 0,-3 0-4 16,-2 0 9-16,-5 0-6 15,-4 4 1-15,-5-4 0 16,-1 0 2-16,-3 0-2 16,0 0 0-16,0 0 7 15,0 0 4-15,0 0 39 16,2 0-45-16,2 0-2 16,6-10 10-16,-2-2-13 15,3-6 0-15,3-4-2 16,-3-6 9-16,-5-6-3 15,2-12-4-15,-4-6 0 16,-4-7 2-16,2-9-2 16,-2-4 0-16,0-6-3 0,0 6 7 15,0 10-4-15,0 3 0 16,0 15 0-16,0 6 7 16,0 12-6-16,0 4-1 15,0 8 10-15,0 2-9 16,0 6 12-16,0-2-13 15,0 4 0-15,0-2 9 16,0 2-9-16,0 0 0 16,0 0 4-16,0 0-2 15,0 4 22-15,0-4-24 16,0 2 0-16,0 2 16 16,0-4-14-16,0 0-2 0,0 4 1 15,0-4 6-15,0-2 1 16,-4 2-8-16,2-4 0 15,0-2-1-15,-4 6 1 16,2-4 0-16,0 4-2 16,-3 0 6-16,1-2-5 15,-6 2 1-15,-1 4 0 16,-7-4-7-16,-7 4 7 16,-9 0 0-16,-4 0-3 15,-9 0 7-15,-4 0-6 16,-12 4 2-16,-11 0-18 15,-13 0 14-15,-7-2-16 16,-6 2 5-16,-5-4 7 0,5 4-11 16,-4-4 12-16,2 0-6 15,4 0-4-15,0 0 13 16,9 0-13 0,4 0 12-16,4 0 4 0,5 0-16 15,2 0 14-15,7 0-18 16,0 0 3-16,7 0 10 15,8-8 3-15,9 2 5 16,12 2-3-16,13 0 3 16,2 2-1-16,5 2-40 15,9 0-78-15,-1 0-89 16,3 0-196-16</inkml:trace>
  <inkml:trace contextRef="#ctx0" brushRef="#br3" timeOffset="481">25799 16196 585 0,'0'0'14'16,"0"0"1"-16,0 0-15 15,0 0 0-15,0 0 28 16,0 0 17-16,0 74-1 16,4-38 0-16,5 9-25 15,1 1 57-15,-2 4-49 16,0 6 11-16,1 6-1 0,-1 6-15 16,0-2 1-1,5 3 0-15,-1-3-21 16,-1-8 23-16,-3 0-25 0,-1-8 0 15,2-2 3-15,-2-8-1 16,-1 1 1-16,3-5-3 16,1-4 0-16,-4-2 8 15,0-8-8-15,-1-4 0 16,-1-8 6-16,-1-2-5 16,-1-4 4-16,-2-4-5 15,0 0 1-15,0 0 30 16,0 0-21-16,0 0 4 15,0 0 9-15,0 0-12 16,0 0 2-16,0 0-3 16,0 0-9-16,0 0 32 0,-9 0-33 15,-11 0 0-15,-2 0 5 16,-9-8-5-16,-5 4 4 16,-9 4-4-16,-8-6 2 15,-5 6-9-15,-4 0 7 16,-3 0 0-16,-7 0 1 15,-1 0-1-15,-3 0 0 16,-4 0-2-16,-2 0 5 16,-1 0-7-16,-1 6 4 15,3-2-1-15,2 0-3 16,0 0 5-16,4 2-2 16,-1 2-7-16,-5-4-8 0,1 0 6 15,0 2-2-15,2-6 11 16,0 0-1-16,3 0 4 15,-6 0-3-15,4 0 1 16,2 0 0-16,11 0 1 16,4 0-1-16,2 0 0 15,2 0 4-15,-3 0-4 16,1 0 0-16,-3 0-1 16,3 0 2-16,2 0-2 15,-2 4 1-15,7-4 0 16,4 0-1-16,6 0 1 15,2 0 0-15,8 0 0 16,0 0 5-16,7 0 2 0,-1 4-7 16,5-4 0-1,5 4-1-15,1-4 3 0,7 0-2 16,3 4 0-16,2-4 3 16,2 0 8-16,0 0-11 15,0 0 6-15,0 0 17 16,0 0-11-16,0 0 7 15,0-12-5-15,0-10-6 16,2-6 5-16,2-8-11 16,5-8-2-16,-3 0 21 15,2-6-20-15,0-9 1 16,-1-3-2-16,1-8 1 0,0-6 5 16,-2-5-6-1,1-9 0-15,-3 2 2 0,0 2-2 16,-1 10 0-16,2 10-2 15,1 11 5-15,1 7-3 16,-1 12 0-16,4 8 0 16,-4 12-2-16,-1 8 2 15,-1 2-2-15,-2 6 1 16,3-4 1-16,4 4-18 16,6-4 18-16,8 4 0 15,6 0-3-15,6 0 3 16,7 0-3-16,10 0 2 15,10 0 2-15,9 0 2 16,12 0-3-16,11 0 0 16,6 0 3-16,7 0-3 0,8-4 0 15,-1-2-1-15,-4 2 4 16,-6 0-7-16,-8-2 4 16,-5 2 0-16,0 0-1 15,1-4 1-15,-3 2 0 16,2-2 0-16,-3 2 2 15,-5 2-3-15,-2-4 1 16,-8 8 0-16,-7-4 0 16,-6 0 0-16,-10 2 0 15,-7 2-2-15,-7 0 7 16,-7 0-6-16,-5 0 1 16,-2 0 0-16,-1 0-1 0,-4 0 1 15,-1 0-1 1,-3 0 1-16,1 0 0 0,3 0 2 15,1 0-2-15,5 0 0 16,-6 0 0-16,1 0 0 16,-3 0 0-16,-3 0-1 15,1 0 4-15,-6 0-5 16,-2 0 2-16,1 0 0 16,-3 0 1-16,-3 0-1 15,2 0 0-15,-2 0-1 16,0 0 5-16,0 0-3 15,0 0-1-15,0 0 0 16,0 0 13-16,0 0-11 0,0 0-2 16,0 0 0-1,0 0 4-15,0 0-7 0,0 0 3 16,4 0 0-16,3 0 2 16,-3 0-2-16,5 0-4 15,-2 0 3-15,2 6 2 16,2 10-12-16,2 12 11 15,2 12 0-15,1 14-4 16,1 4 4-16,-5 4 0 16,-1 5 0-16,3-7-6 15,-5 2-17-15,-5-10-130 16,-4-20-316-16</inkml:trace>
  <inkml:trace contextRef="#ctx0" brushRef="#br3" timeOffset="482">26952 16348 851 0,'0'0'66'0,"0"0"-52"15,0 0 21-15,0 0-29 16,0 0 69-16,129 121-6 15,-55-33-2-15,8 20-16 16,5 11-29-16,0 3-18 16,3-8 17-16,-3-10-21 0,0-9 0 15,-8-11 5-15,-10-12-5 16,-9-2 0-16,-15-11-14 16,-11-11-76-16,-12-16-5 15,-9-18-84-15,-8-14-152 16</inkml:trace>
  <inkml:trace contextRef="#ctx0" brushRef="#br3" timeOffset="483">27973 16338 716 0,'0'0'141'16,"0"0"-132"-16,0 0-9 16,0 0 0-16,-136 55 8 15,78 7 49-15,-13 22-10 16,-12 14-28-16,-8 14-18 16,-3 5 23-16,5-7-24 15,6-7 0-15,6-13-3 16,8-10 1-16,1-12-20 15,11-12-70-15,2-14-127 16,7-16-192-16</inkml:trace>
  <inkml:trace contextRef="#ctx0" brushRef="#br3" timeOffset="484">23983 16190 518 0,'0'0'64'0,"0"0"-35"15,0 0 25-15,0 0 44 0,0 0-6 16,0 0-28-16,0 0 21 15,0 0-44-15,0-16-17 16,-5-4 21-16,0-10-14 16,-4-10 29-16,-1-10-45 15,-6-12-8-15,1-9 46 16,1-1-26-16,3-4 8 16,2-4-12-16,2 4-21 15,0 5 29-15,3 17-31 16,2 18 2-16,2 14 7 15,-2 12-9-15,2 6 0 16,0 4-1-16,-3 0-18 16,3 0 15-16,-4 0-68 0,-2 2-13 15,-4 18 62-15,-1-2-89 16,3 0-34-16,2 0-63 16,2-6-80-16</inkml:trace>
  <inkml:trace contextRef="#ctx0" brushRef="#br3" timeOffset="485">23875 15428 566 0,'0'0'77'0,"0"0"-58"15,0 0 0-15,0 0 48 16,0 0 13-16,0 0-43 15,10-26-31-15,-24 26 1 16,-11 16 6-16,-6 6-5 16,-2 10 33-16,-5 12 6 15,-2 1-27-15,2-5-1 16,6-4 6-16,9-10-21 16,7-8 34-16,7-8-17 15,5-6-8-15,2-4 21 16,2 0-32-16,0 0 7 15,0 0 14-15,17-18 16 16,7-16-12-16,6-8-27 0,-1-7 0 16,0 1 9-1,-5-2-4-15,-2 2-5 0,0 6 17 16,-3 12-13 0,-9 12 47-16,-3 8-27 0,-5 10-14 15,-2 0 6-15,4 0-16 16,6 14-22-16,7 14 21 15,6 14 2-15,6 4 4 16,6-2-5-16,13-2 0 16,6 2-2-16,12 1 2 15,1-9-88-15,-7-14-156 16,-20-18-453-16</inkml:trace>
  <inkml:trace contextRef="#ctx0" brushRef="#br3" timeOffset="486">24854 10565 324 0,'0'0'41'0,"0"0"18"16,0 0 17-16,0 0-28 15,0 0 34-15,0 0-45 16,0 0-24-16,-3 0 61 16,3 0-47-16,0 0 21 0,0 0 3 15,0 0-20 1,11-1-5-16,20-8-26 0,19 0 0 16,14 0 0-16,15 3 0 15,11 3 0 1,9-4 3-16,5 5-3 0,1-4 0 15,2 0-2-15,-3 0 2 16,0 0 4-16,-7-2-4 16,-14 2 0-16,-18 0 7 15,-19 4-2-15,-17 0-10 16,-13 2 5-16,-7-2 0 16,-5 2-1-16,0 0 3 15,3 0-2-15,2 0 29 16,0-2-25-16,6 2 19 15,-1 0-23-15,1 0 7 0,-1 0 2 16,-1 0-9-16,-1 0 0 16,-4 0 0-16,-1 0 3 15,-1 0-6-15,0 0 3 16,-2 0 0-16,0 6 5 16,-1 2-5-16,3 0 0 15,0 6 7-15,4 4-4 16,-3 11 4-16,1 7-7 15,-1 15 2-15,-5 12 33 16,-2 13-31-16,0 14-1 16,0 12 28-16,0 13-20 15,-11 13 5-15,5 12-16 16,1 5 4-16,3 1 19 16,2 1-23-16,0-7 0 0,0-1 19 15,0-5-12-15,0-8 8 16,0-1-9-16,0-7 0 15,0-2 18-15,0-2-24 16,0-1 0-16,0 5 9 16,0 3-9-16,2-8 3 15,-2-6-3-15,5-9 0 16,-3-5 11-16,0-2-11 16,0-2 0-16,-2-5 9 15,2-8-2-15,0-8-2 16,-2-1-5-16,7-4 0 15,0 0 11-15,0-3-11 16,-1-2 0-16,-2-4 5 0,3 0-3 16,5-5-2-16,1-5 0 15,1-4 0-15,-4-4 2 16,1-2-2-16,-3-4 0 16,-2 0 0-16,1-2 2 15,-3 2-2-15,-2-6 0 16,2 2 1-16,-2 1 1 15,2-5-2-15,-4-4-1 16,0 0 1-16,2 0 1 16,-2-8-1-16,2 2-2 15,0-6 2-15,-2 0 3 16,0 0-3-16,2-2 0 0,-2-4-3 16,0 4 4-16,0-2-1 15,0 2 0-15,2 0 3 16,-2-4-7-16,0 4 4 15,0-4 0-15,0 0 8 16,0 0-8-16,0 0 6 16,0 0 9-16,0 0-13 15,0 0 42-15,0 0-42 16,0 0 0-16,-8 0 15 16,-10 0-16-16,-5 0 0 15,-2 0-1-15,-1 0 2 16,-10 0-2-16,-10 0 0 15,-10-4 0-15,-11-4-1 0,-11 4 5 16,-11 2-4-16,-12-2 0 16,1 4 1-16,0 0-3 15,7 0 2-15,1 0-1 16,5 0-3-16,0 0 5 16,5 0-1-16,0 10 0 15,1 2 0-15,4-2 1 16,-6 4-1-16,-4 2-3 15,-4 2-1-15,-7-4 4 16,-2 0-1-16,0-2-3 16,-4 0 4-16,-2-2-5 15,-1-2 5-15,0-2 0 16,2 0-2-16,9 0 2 16,7 4-4-16,3-4 4 0,1 6 0 15,-2-4-4-15,0 6 4 16,0-5-2-16,1 4-7 15,-2-4 9-15,-3 2-7 16,0 0 5-16,-1-1 2 16,1-2-1-16,4 2 1 15,4-5 0-15,1 4-3 16,-7-1 3-16,-2-4 0 16,-5 0-1-16,2 2 4 15,5-2-15-15,4 0 12 16,5 0 0-16,4 2-3 0,3-2 3 15,3 2 0-15,6 2-1 16,-1 0 2-16,5 2-3 16,4 0 2-1,6-2 0-15,0 0 1 0,4 0-1 16,-1 2 0-16,3-2-3 16,1-2 7-16,-1 2-4 15,-2-6 0-15,0 2 0 16,-3 0 0-16,3 0 0 15,0 0 0-15,4 0-3 16,5-2 6-16,3 0-4 16,10 0 1-16,8-2 0 15,5 0-1-15,7 0 1 16,1 0 0-16,1 0-2 0,2 0 5 16,-5 0-1-16,-2 0-2 15,-5 0 0-15,-9 0-1 16,2 0 1-16,-4 0 0 15,-2 0-4-15,3 0 8 16,5 0-2-16,1 0-2 16,7-2 0-16,7 2 3 15,2-2-3-15,0 2-4 16,0-2 3-16,0 2-67 16,0 0-58-16,6 2-97 15,10 10-39-15,-3-8-374 16</inkml:trace>
  <inkml:trace contextRef="#ctx0" brushRef="#br3" timeOffset="487">21988 11287 205 0,'0'0'62'16,"0"0"10"-16,0 0 17 16,0 0-65-16,0 0 60 15,0 0-21-15,0 0-52 16,0-30 48-16,0 26 3 0,0 2 3 16,0-2 17-16,0 2-30 15,0 0 0-15,0 0-13 16,0 2-25-16,0 0 41 15,0 0-52-15,0 0-3 16,0 0 0-16,0 10-9 16,0 20 7-16,0 14 0 15,0 4 4-15,0 5 3 16,0-1-5-16,2-2 0 16,3-6 0-16,-3-8 1 15,0-4-2-15,0-10-15 16,4-4-85-16,-4-5-24 0,2-10-114 15,0-3-231 1</inkml:trace>
  <inkml:trace contextRef="#ctx0" brushRef="#br3" timeOffset="488">22285 11386 381 0,'0'0'164'16,"0"0"-98"-16,0 0-8 15,0 0 26-15,0 0-13 0,0 0-44 16,19-68 16 0,-19 55-12-16,0 4-8 0,0-2 14 15,-4 5-33-15,-9 2 36 16,-5 2-40-16,-2 2 0 15,-4 0 5-15,1 0-2 16,3 2-3-16,5 12 0 16,1 2 6-16,5 2-8 15,7 1 2-15,2-3-16 16,0-2 7-16,15-4-3 16,8-5-9-16,-1-2 19 15,3-3 4-15,-6 0-7 16,-3 0 5-16,-3 0 0 15,-3-8 0-15,-6-5 1 0,1 4-1 16,-1-1 12-16,-4 3-5 16,2 1 43-16,-2 5-48 15,2-2 5-15,-2 3 1 16,2 0-8-16,-2 0-4 16,3 9-3-16,-1 13 7 15,3 4-6-15,-3 2 6 16,3 2 0-16,-5 0 0 15,4 0 0-15,-4-2 0 16,0-2-3-16,2-2 6 16,0-4-12-16,0-2-39 15,0-2-83-15,-2-6-99 16</inkml:trace>
  <inkml:trace contextRef="#ctx0" brushRef="#br3" timeOffset="489">22570 11305 659 0,'0'0'96'15,"0"0"9"-15,0 0 8 0,0 0-68 16,0 0-25-16,0 0-20 15,0 0 6-15,-12-2-18 16,10 13 12-16,0-2 0 16,2-3 5-16,0 2-1 15,0-3-4-15,0-1 19 16,7 1-15-16,8-1 33 16,4 1-18-16,0 0-17 15,4-1 34-15,1 3-34 16,1 0-2-16,-1 2 7 15,-2-1-3-15,1 0 5 16,-6 0-9-16,-3-1 0 16,-5 4 1-16,-5-3-1 0,-4 4 0 15,0 0 0-15,0 2 4 16,0 4 1-16,-15-2-5 16,-10 2 0-16,-2-4-4 15,-2-2 4-15,0-2-9 16,2-2 6-16,2-2-29 15,2-4-6-15,0-2-45 16,8 0-75-16,6-10 5 16,9-16-30-16,0-4-155 15</inkml:trace>
  <inkml:trace contextRef="#ctx0" brushRef="#br3" timeOffset="490">22552 11418 139 0,'0'0'225'16,"0"0"-77"-16,0 0 10 0,16-104-55 15,-8 87 2-15,3 3-44 16,1 2-2-16,3 1-19 15,3 2-40-15,3 3 7 16,0 0-1-16,6 4-6 16,0 2-5-16,2 0-13 15,0 0-105-15,0 0-86 16,-4 0-45-16</inkml:trace>
  <inkml:trace contextRef="#ctx0" brushRef="#br3" timeOffset="491">22977 11241 573 0,'0'0'160'0,"0"0"-54"16,0 0 12-16,0 0-43 15,0 0-49-15,0 0 7 16,100 10-30-16,-73 10 20 16,-2 2-23-16,-2 0 0 15,-8 2-5-15,1-2 5 16,-5-4-47-16,-3 1-38 15,2-9-35-15,-2-4-13 16,-1-6-83-16</inkml:trace>
  <inkml:trace contextRef="#ctx0" brushRef="#br3" timeOffset="492">23189 11155 594 0,'0'0'105'0,"0"0"-27"16,0 0-36-16,0 0-42 16,0 0 7-16,0 0 7 15,-2 72-7-15,-7-36 1 16,-2 4 29-16,-7 3-32 16,-2-2-3-16,2-5 15 15,3-3-17-15,2-7 1 16,1-4-1-16,6 0-20 15,-1-6-22-15,7-4-146 0,0-8-246 16</inkml:trace>
  <inkml:trace contextRef="#ctx0" brushRef="#br3" timeOffset="493">23553 11189 721 0,'0'0'114'16,"0"0"-83"-16,0 0-23 15,0 0-3-15,0 0 40 16,0 0-45-16,4 92 0 0,-8-59 7 16,-6-1-7-1,4-2-10-15,3-6-36 0,1-6-107 16,2-6-1-16,0-10-239 15</inkml:trace>
  <inkml:trace contextRef="#ctx0" brushRef="#br3" timeOffset="494">23686 11241 689 0,'0'0'136'16,"0"0"-14"-16,0 0-90 0,0 0-25 15,0 0-7 1,0 0 3-16,0 74-3 0,0-42 0 16,0-1 0-16,2-8 0 15,7-6 0-15,-2-5 0 16,4-6 13-16,2-6-12 16,3 0 10-16,-1 0 7 15,3-10-18-15,3-8 30 16,-8-3-30-16,-3-1 0 15,-2 0 14-15,-8 0-11 16,0 1 12-16,0 2-10 16,-12 5 0-16,-5 2 17 15,-3 2-22-15,-1 4 0 16,4 4 2-16,1 2-2 16,3 0-38-16,0 0-94 0,3 2-139 15,6 0-232-15</inkml:trace>
  <inkml:trace contextRef="#ctx0" brushRef="#br3" timeOffset="495">24074 10975 587 0,'0'0'78'0,"0"0"37"16,0 0-21-16,0 0 27 15,0 0-44-15,0 0-44 16,-22-43 13-16,32 39-46 15,4 1 0-15,-3 0-2 16,-5 2 6-16,2-2-5 16,-6 3 1-16,-2 0 0 15,0 0-3-15,0 0 3 16,2 0 0-16,0 0-1 0,3 7 8 16,-3 3 7-1,2 1-14-15,1 4 0 0,1-1 4 16,-1 4-3-16,-3 0-1 15,1-3 0-15,-3 2 7 16,2-5-7-16,-2-4 0 16,0-2 0-16,0-4 2 15,0-2-2-15,4 0 0 16,0 0-2-16,10 0 9 16,6 0 31-16,7 0-38 15,6 0 1-15,0-4 14 16,1-6-15-16,2-3 0 15,-5-1-2-15,-3 5 7 16,-3-1-16-16,-7 3 11 0,-9 6-78 16,-5 1 5-1,-4 0-133-15,0 0-41 0,-2 0-161 16</inkml:trace>
  <inkml:trace contextRef="#ctx0" brushRef="#br3" timeOffset="496">23838 11003 531 0,'0'0'118'0,"0"0"-31"0,0 0 31 16,0 0 6-16,0 0-58 16,0 0-40-16,0-27-25 15,4 27 12-15,2 14-9 16,4 4-4-16,3 4 0 16,-2 1 1-16,3-3-1 15,-1 2-5-15,-2-2-37 16,-2-8-220-16,-5-4-518 15</inkml:trace>
  <inkml:trace contextRef="#ctx0" brushRef="#br3" timeOffset="497">21890 12071 515 0,'0'0'70'0,"0"0"12"16,0 0-23-16,0 0 18 15,0 0 40-15,0 0-70 16,-45 0 21-16,66-2-68 15,33-6 12-15,35-4 16 16,42-6-2-16,40-3-2 16,34-12-24-16,27-1 3 15,14-4 9-15,1-2-9 16,-16 4-3-16,-17 1 18 16,-20 3-8-16,-29 3 8 15,-27 0-14-15,-35 7 2 0,-39 4 29 16,-28 8-35-16,-21 2 0 15,-13 6 12-15,-2 0-1 16,0 0 0-16,0 2-11 16,-6 0-28-16,-26 8 24 15,-9 16-100-15,-13 0-98 16,-4 1-93-16</inkml:trace>
  <inkml:trace contextRef="#ctx0" brushRef="#br3" timeOffset="498">22321 12504 342 0,'0'0'152'0,"0"0"-67"16,0 0-8-16,0 0 35 15,0 0-49-15,0 0 30 16,0 0-53-16,-3-56-32 15,3 56 52-15,0 0-50 16,0 0-4-16,0 0-6 16,0 10 2-16,0 18-10 15,0 8 8-15,-2 7 0 16,0-1 5-16,2 0-5 16,0-4 0-16,0-2-4 15,0-6 12-15,11-5-16 16,0-6-4-16,3-7-119 0,-2-6-55 15,5-6-177 1</inkml:trace>
  <inkml:trace contextRef="#ctx0" brushRef="#br3" timeOffset="499">22595 12436 594 0,'0'0'37'16,"0"0"-2"-16,0 0 25 16,0 0-3-16,0 0 5 15,0 0-60-15,-2 35 51 0,-6 1-43 16,4 5 18 0,4 4-4-16,0-3-8 0,0-2 4 15,0-8-20-15,16-6 0 16,-1-6 15-16,1-6-10 15,-1-6-5-15,1-8 15 16,-3 0-7-16,-1 0 19 16,-1-4-26-16,-5-14 4 15,-2-6 30-15,-1 0-32 16,-3 0 2-16,0 4 8 16,-5 6-12-16,-8 6 3 15,2 6-4-15,-2 2 0 16,-3 0-20-16,3 6-10 15,0 12-25-15,5 2-1 0,6-2-50 16,2-2-111 0,0-4-179-16</inkml:trace>
  <inkml:trace contextRef="#ctx0" brushRef="#br3" timeOffset="500">23114 12316 732 0,'0'0'104'0,"0"0"-37"15,0 0-24-15,0 0-38 16,0 0 0-16,0 0 42 16,-89 138-46-16,66-71-1 15,3 1 23-15,7 0-6 0,6-10 8 16,7-10-25-16,0-10 0 16,18-11 13-16,9-12-11 15,4-4-2-15,-2-7 18 16,2-4-7-16,-2 0 9 15,-4-12-20-15,-8-11 3 16,-5-3 12-16,-10-4-15 16,-2 0 0-16,0 2 16 15,-5 4-16-15,-11 8 6 16,-6 6-6-16,-2 6 2 16,-3 4-7-16,0 0 5 15,-2 0-6-15,5 18 3 16,1 4-53-16,8 0-11 15,9 2-64-15,6-6-76 0,0-6 5 16</inkml:trace>
  <inkml:trace contextRef="#ctx0" brushRef="#br3" timeOffset="501">23541 12436 684 0,'0'0'91'0,"0"0"14"15,0 0-31 1,0 0-48-16,0 0 22 0,0 0-48 16,-26 12 0-16,8 19 10 15,2 6-5-15,1 6 9 16,2 1-10-16,5 2 2 15,6-8 13-15,2-2-19 16,0-8 0-16,16-6 5 16,9-4-3-16,3-10 4 15,1-2-5-15,2-6 3 16,0 0 19-16,-4 0-23 16,-6-14 0-16,-6-4 7 15,-6-4-1-15,-9-4 0 16,0 2-6-16,0 4 8 0,-4 4 22 15,-14 6-30 1,-7 6 0-16,-2 4 12 0,0 0-12 16,-1 0 0-16,6 18-3 15,1 4-20-15,8 4-2 16,7-2-87-16,6-2-91 16,0-10-107-16</inkml:trace>
  <inkml:trace contextRef="#ctx0" brushRef="#br3" timeOffset="502">23973 12352 752 0,'0'0'112'0,"0"0"-26"16,0 0 30-16,0 0-75 15,0 0-5-15,0 0-3 16,-42 2-32-16,20 42 2 16,6 6-3-16,3 10 1 15,6 3 2-15,7-5-3 16,0-12 0-16,7-10 2 16,24-12 1-16,7-10-3 15,4-8 0-15,6-6 6 16,-6 0 9-16,-5-12-15 15,-6-12 0-15,-8-4 11 0,-12-2-6 16,-11 2-5-16,0 2 0 16,-2 6 4-16,-27 12-12 15,-7 8 8-15,-8 0-19 16,-8 20 11-16,1 14-94 16,5 2-86-16,3-2-284 15</inkml:trace>
  <inkml:trace contextRef="#ctx0" brushRef="#br3" timeOffset="503">21721 13890 199 0,'0'0'0'0,"0"0"0"16,0 0 11-16,0 0-11 16,0 0 12-16,0 0 37 15,0 0-8-15,-15 0-11 0,15-2 38 16,0-2-49-16,0 0 19 16,0 2-22-16,0 2-16 15,0 0-4-15,0 0-46 16,0-2-132-16</inkml:trace>
  <inkml:trace contextRef="#ctx0" brushRef="#br3" timeOffset="504">21721 13890 385 0</inkml:trace>
  <inkml:trace contextRef="#ctx0" brushRef="#br3" timeOffset="505">21721 13890 385 0,'-53'-132'104'0,"53"126"-53"0,0 0 11 0,0 0-18 0,0 0-4 0,0 2 27 16,0 1-23-16,0 2 25 15,0 1-49-15,0 0 5 16,0 0 5-16,0 1-30 16,0 24 4-16,0 13 5 15,0 12 4-15,0 4 26 16,0 0-39-16,0-4 0 16,0-4 7-16,0-7-4 0,0-3-2 15,0-10-1-15,0-4 0 16,2-4-9-16,-2-4 9 15,0-4-65-15,0-2-5 16,2-8-74-16,-2 0-2 16,2-6-16-16</inkml:trace>
  <inkml:trace contextRef="#ctx0" brushRef="#br3" timeOffset="506">21839 13852 311 0,'0'0'39'0,"0"0"48"16,0 0-6-16,0 0-48 16,0 0 46-16,0 0-43 15,31-66 7-15,-27 54 40 16,4 0-37-16,-4 2-12 15,0-2 11-15,1 4 7 16,-5 2-9-16,0 6 4 16,0-4-37-16,0 4 53 15,0 0-50-15,0 0-13 16,0 0 6-16,0 0-6 16,0 16-14-16,2 16 7 15,0 12 7-15,0 6 5 0,3-2-5 16,2 2 0-1,-3-10 2-15,1 1 0 0,-1-9-1 16,2-5-1-16,-1 0 0 16,-1-5-19-16,1-6-4 15,0-2-73-15,1-6-46 16,3-8-79-16,3 0-234 16</inkml:trace>
  <inkml:trace contextRef="#ctx0" brushRef="#br3" timeOffset="507">22458 14105 760 0,'0'0'133'0,"0"0"4"16,0 0-69-16,0 0 1 15,0 0-14-15,0 0-12 16,-21-18-43-16,21 18-27 15,0 0 26-15,2 0-97 16,11 0-46-16,0 0-75 16,3 0-327-16</inkml:trace>
  <inkml:trace contextRef="#ctx0" brushRef="#br3" timeOffset="508">22951 13894 663 0,'0'0'165'16,"0"0"-50"-16,0 0-21 15,0 0-48-15,0 0 24 16,0 0-43-16,16-60-21 16,13 46-6-16,8-4 0 15,7 0 13-15,2 4-13 16,-7 0 13-16,-3 6-9 16,-9 4 4-16,-7 4 1 15,-3 0-9-15,0 0 0 16,-2 16-13-16,-6 14 13 0,-2 10-5 15,-5 10 2-15,-2 10 6 16,0 2-1-16,0-3-2 16,-7-9 0-16,3-8 0 15,2-6 0-15,-1-4 0 16,1-8-4-16,-1-4 3 16,1-4-3-16,0-4-72 15,-2-2-4-15,-3-4-2 16,3-4-85-16,0-2-37 15,1 0-163-15</inkml:trace>
  <inkml:trace contextRef="#ctx0" brushRef="#br3" timeOffset="509">23147 14179 560 0,'0'0'180'16,"0"0"-64"-16,0 0 2 15,0 0-59-15,0 0-14 16,0 0-45-16,-5-18 9 16,32 16 2-16,6-4-11 15,6 0 0-15,1 0-4 16,2-6 11-16,3-2-10 16,1 0 3-16,1-3 0 15,-3 4 13-15,-6 3-13 0,-11 0 0 16,-9 6-7-16,-9 0 16 15,-7 4-18-15,-2 0-25 16,0 0-95-16,0 0-3 16,-17 0-126-16,-6 0-194 15</inkml:trace>
  <inkml:trace contextRef="#ctx0" brushRef="#br3" timeOffset="510">24091 13878 702 0,'0'0'79'16,"0"0"15"-16,0 0-33 15,0 0-61-15,0 0 2 16,0 0 30-16,74 40-25 0,-38 4 1 15,-5-2 1-15,-2 2-9 16,-4-1 2-16,-4-7-2 16,0-8-14-16,-3-6 5 15,-5-10-65-15,-2-2-48 16,-4-10-10-16,-5 0-85 16</inkml:trace>
  <inkml:trace contextRef="#ctx0" brushRef="#br3" timeOffset="511">24370 13836 630 0,'0'0'126'0,"0"0"-13"0,0 0-50 16,0 0-50-16,0 0-1 15,0 0 5-15,-63 72-13 16,39-18-4-16,2 0 14 15,0-1-13-15,1-3 4 16,4-10-5-16,-1-8 0 16,3-6-1-16,-1-4 1 15,0-2-23-15,3-4-25 16,2-4-80-16,9-8-34 0,2-4-162 16</inkml:trace>
  <inkml:trace contextRef="#ctx0" brushRef="#br3" timeOffset="512">24849 13806 606 0,'0'0'43'0,"0"0"42"16,0 0 32-16,0 0-44 15,0 0-14-15,0 0-59 16,9 8 8-16,-11 26 36 16,-5 8-27-16,1 2-12 15,2 1 14-15,0-3-17 16,4-6 2-16,0-4-4 0,0-6-14 16,0-4 12-16,0 0-85 15,0-12-53-15,0-8-69 16,6-2-197-16</inkml:trace>
  <inkml:trace contextRef="#ctx0" brushRef="#br3" timeOffset="513">25014 13852 596 0,'0'0'154'0,"0"0"-42"0,0 0-33 15,0 0-36 1,0 0-43-16,0 0-4 0,2 54-1 15,0-8 10-15,2 0 8 16,4-1-13-16,3-9 0 16,3-8 9-16,5-6-8 15,6-8 2-15,2-6-2 16,2-8 1-16,4 0 44 16,-2-4-46-16,0-18 0 15,-6-2 15-15,-6-8-15 16,-2-3 2-16,-11-5-2 15,-6-2 4-15,0 4 16 16,-4 2-14-16,-19 4-3 16,-8 10 36-16,-7 4-35 15,-2 2-4-15,-2 8 0 0,2 8 4 16,6 0-22 0,3 0-17-16,11 12-70 0,9 6-11 15,11-2-98-15,0-6-164 16</inkml:trace>
  <inkml:trace contextRef="#ctx0" brushRef="#br3" timeOffset="514">25573 13465 656 0,'0'0'104'15,"0"0"-35"-15,0 0-30 16,0 0 26-16,0 0 3 16,36-102-27-16,-36 86-41 0,0 0 10 15,-3-3-6-15,-12 8-4 16,-5 1 0-16,-7 8 6 16,-1 2-6-16,-9 0 0 15,2 8-2-15,4 14 10 16,2 2-3-16,7 6-5 15,10-2 0-15,8-2-2 16,4-4 2-16,0-4-5 16,11-6 1-16,11-6 4 15,7-2-6-15,-2-4 6 16,2 0 0-16,-2 0 2 16,-5-12-2-16,0 0 0 15,-4 0 0-15,-7 4 8 16,-4 4 8-16,-5 2-15 15,-2 2-1-15,0 0 23 0,0 0-23 16,2 22 0-16,-2 12-4 16,0 10 11-16,0 6 41 15,0 5-48-15,0-3 1 16,0-6 13-16,0-6-14 16,3-8 0-16,2-6-1 15,-3-2 4-15,-2-10-8 16,0 0 5-16,0-2-75 15,0 0 11-15,0-4-161 16,-7-8-113-16</inkml:trace>
  <inkml:trace contextRef="#ctx0" brushRef="#br3" timeOffset="515">21340 13655 375 0,'0'0'44'0,"0"0"-44"0,0 0 0 15,0 0 5-15,0 0 33 16,0 0 8-16,0 0 8 16,0 0-46-16,20-109 35 15,-17 92-10-15,-3 3 0 16,0 2 32-16,0 2-22 16,0 2-16-16,0 4-21 15,0 2 4-15,0 0 56 16,0 2-61-16,0 0-5 15,0 0 7-15,0 0-7 16,0 0 17-16,0 0-17 16,0 0 0-16,0 0-9 0,2 22 9 15,2 20 0 1,0 21 12-16,-1 17 6 16,-1 16-4-16,2 8-11 0,-2 5 5 15,-2-1 6-15,0-8-14 16,0-8 0-16,0-8 4 15,0-11-4-15,0-11 5 16,0-14-5-16,0-10 0 16,0-10-8-16,0-14 8 15,0-8-50-15,0-6-39 16,0-6-57-16,0-34 52 16</inkml:trace>
  <inkml:trace contextRef="#ctx0" brushRef="#br3" timeOffset="516">21442 13477 266 0,'0'0'81'15,"0"0"-14"-15,0 0-21 16,0 0 7-16,0 0-37 15,0 0 23-15,-15-20 34 16,13 20-42-16,2-2 4 16,0 2 29-16,0 0-42 0,0-2 3 15,0 2-25 1,0 0 10-16,19 0 1 0,13 0-6 16,8-2-1-16,9 0 20 15,7 0-23-15,10-2 12 16,6 0-3-16,8 0-7 15,1-2 27-15,2 2-30 16,5-2 0-16,3-2 12 16,0 0-11-16,-2 2 7 15,-6-2-8-15,-5 2 2 16,-2 0-5-16,-1-4 3 16,2 0 0-16,-2-2 4 15,-1 0-1-15,-3 2 10 16,-4-1 5-16,-3 6-15 0,-4-1 32 15,3 2-35 1,-1 1 0-16,0 2 10 0,1-1-7 16,-3-2-2-16,2-3-2 15,-4-1 5-15,1 1 2 16,-4 0-6-16,6 0 0 16,1-1 18-16,2 1-14 15,5 1 0-15,0 1-4 16,5-4 0-16,2 4 11 15,-2-8-11-15,-1 4 0 16,-4 0 5-16,3 0 1 16,-1 0-7-16,-5 1 1 15,-3 2 0-15,-1 0 2 0,-4 0-2 16,0-2 0 0,0 2 1-16,5 0 2 0,3-2-2 15,3 2-1-15,7-2 3 16,-3 4-1-16,-4 2-2 15,-4 2 0-15,-9 0 4 16,-5 0-4-16,-2 0-2 16,0-2 2-16,-3-2 0 15,4 0 4-15,-5 0-4 16,-1-2 0-16,0 0 2 16,-1-2-2-16,1 2 0 15,-3 0-1-15,-3 0 5 0,-7 4 10 16,-4 0-14-1,-8 0 0-15,-3 2 1 0,-5-4 1 16,-2 2-2-16,-2 2 0 16,-3 0 0-16,-4 0 8 15,3 0-5-15,1-4-3 16,2 4 19-16,1-2-11 16,2 0 6-16,-4 2-14 15,-3 0 6-15,0 0 4 16,-2 0-10-16,0 0 0 15,0 0 16-15,0 0-13 16,0 0 3-16,0 0-6 16,0 0 4-16,0 0 4 15,0 0-8-15,0 0-3 0,0 0-4 16,0 0 7-16,0 2-8 16,0 16 1-16,0 12 7 15,0 12-1-15,0 4 1 16,0 11 0-16,0 3 1 15,0 3-1-15,0 4 0 16,0 1 0-16,4 0 2 16,3-1-3-16,2-3 1 15,-2-6 0-15,-1-4 0 16,-1-4 1-16,-1-2-1 16,-4-4 0-16,0-8 2 0,2 0-4 15,1-4 2 1,-1-1 0-16,1-8 0 0,1-1 0 15,-2-4 0-15,0-3-1 16,0-7 2-16,-2-2-1 16,3-2 0-16,-3-4 0 15,0 2 4-15,0-2-4 16,0 0 0-16,0 0-5 16,0 0 13-16,0 0-11 15,0 0 3-15,0 0 0 16,0 0 6-16,0 0-6 15,0 0-1-15,0 0 1 16,0 0 0-16,0 0 1 0,0 0-1 16,0 0 0-1,0 0 13-15,0 0-13 0,0 0 3 16,-9 0-3 0,-9 0 13-16,-9 0-9 0,-4 0-4 15,-5 0 0-15,-6 0 1 16,-5 0-1-16,-4 0-1 15,0 0-1-15,-3 4 4 16,6-2-12-16,5 4 10 16,3 0-4-16,4 0-8 15,3 2 12-15,4-2-10 16,-2 2 1-16,2 0 7 16,-2 0-19-16,-5 0 16 15,-3 0-7-15,-5-2-1 16,-5-2 13-16,-11 2-5 15,-3-2 3-15,-3 0 4 0,1 0-11 16,1-2 9-16,3 0 0 16,1 2 0-16,4 2 0 15,6-2 0-15,-2 2-3 16,1 0 8-16,-4 2-5 16,-1 0 0-16,-2 0 0 15,-2 0-7-15,-3 1 7 16,1-2-5-16,-3 1 2 15,-3 0 3-15,-4-2-12 16,-2 1 12-16,0-2 0 16,3-1-12-16,2 2 12 15,5 1-2-15,-1-2 2 16,1 4 0-16,-6 1-4 0,1-1 4 16,0 4 0-16,3-5 2 15,-1 2-2-15,2-2 0 16,0 2-3-16,3-5 8 15,-1 2-9-15,1 3 4 16,0-6 0-16,1 4 6 16,3 2-6-16,-2-4 0 15,5 2-4-15,-3 0 8 16,0 2-8-16,0 0 4 16,-2 2 0-16,0-4 5 0,-3 2-5 15,1 0 0 1,-3-2-5-16,5 2 12 0,0-2-14 15,2 0 7 1,6-2 0-16,0 6-1 0,2-4 1 16,2 6 0-16,-2-2-3 15,1-2 11-15,3 4-12 16,1-4 4-16,5 2 0 16,2-8 2-16,5 5-2 15,6-4 0-15,4-1-8 16,4-2 19-16,3 1-14 15,3-2 3-15,-1 3 0 16,5 0-3-16,5 0 3 16,0-4 0-16,2 0 0 15,-4 0 6-15,4 0-6 0,2 0 0 16,-4 2 0 0,0-2-1-16,-5 0 1 0,1 3 0 15,2-3-4-15,0 1 8 16,1-1-3-16,3 0-1 15,0 0 0-15,2 0 3 16,0 0 1-16,0 0-4 16,0 0 13-16,0 0-13 15,0 0 29-15,0 0-28 16,0 0 2-16,0 0 34 16,0 0-33-16,0 0 9 15,0 0 11-15,0-6-14 16,0-10 10-16,0-12-20 0,4-12 0 15,5-4 0-15,3 0 0 16,-6 0-3-16,-2 6-21 16,1-2-89-16,-3 4-24 15,-2 1-204-15</inkml:trace>
  <inkml:trace contextRef="#ctx0" brushRef="#br3" timeOffset="517">24621 14820 572 0,'0'0'128'0,"0"0"-45"16,0 0-1-16,0 0 6 16,0 0-14-16,0 0-30 0,-6-63 4 15,20 32-32 1,5-5 0-16,4-2 5 0,4 0-18 16,0-2 38-16,-3 0-41 15,-2 4 0-15,-6 10 6 16,-7 4-3-16,-7 8-1 15,-2 5-2-15,0 5 0 16,0 4-1-16,0 0 1 16,-7 0-18-16,-13 0 17 15,-4 7-13-15,2 7 8 16,5 0 1-16,11 4 5 16,6 0-18-16,0 4 18 15,2 0-12-15,21 2 8 16,6 0 3-16,-2 0-4 0,-1 0 0 15,-8-2-19-15,-6 0 14 16,-10 0-19-16,-2-2 8 16,0-1 16-16,-10-4-15 15,-7 1 12-15,-1-3 7 16,2-6 1-16,7 0 0 16,2-6 0-16,5-1 0 15,2 0 5-15,0 0-3 16,0 0 6-16,7 0-8 15,15-14 4-15,9-12-10 16,3-6 6-16,-3-2-17 16,0-6 4-16,-6 2-5 15,-3 4 12-15,-9 6 3 0,-4 10 3 16,-7 2 2 0,-2 10-2-16,0 2 0 0,0 4 27 15,0 0-23-15,-9 8-4 16,-11 16-6-16,3 10 6 15,1 6 11-15,9-2-11 16,7 0 0-16,0-8 4 16,0-7-4-16,14-8 0 15,8-7 0-15,7-8 4 16,2 0 4-16,8-5-8 16,-2-20 0-16,1-9-2 15,-3 0 2-15,1-6 0 0,-3 4 0 16,-2 8 4-16,-6 6-7 15,-4 6 3-15,-11 8 0 16,-3 2 2-16,-5 6-2 16,-2 0 0-16,0 0-1 15,0 0 1-15,0 0-16 16,0 0 12-16,0 0 4 16,0 0-3-16,0 0 3 15,0 0-5-15,0 0 5 16,-15 14 0-16,-8 8 31 15,2 4-22-15,0 4-3 16,3 2 22-16,9 0-16 16,5-4-3-16,4-6-9 15,0-4 7-15,13-6-1 16,16-3-6-16,7-9 0 0,4 0 2 16,5 0-2-1,2-5-35-15,-5-11-34 0,-5 2-72 16,-5 0-41-16,-12-4-232 15</inkml:trace>
  <inkml:trace contextRef="#ctx0" brushRef="#br3" timeOffset="518">20714 11805 458 0,'0'0'134'15,"0"0"-89"-15,0 0 57 16,0 0-13-16,0 0-7 16,0 0 52-16,0-93-61 0,0 85-34 15,0 4 15 1,0 4-11-16,0 0-16 0,0 0-27 15,0 0 2-15,-7 29-10 16,-10 21-3-16,-6 20 11 16,0 14 20-1,0 4-20-15,9-5 0 0,9-15-6 16,5-16 14-16,0-12-9 16,21-12 1-16,6-6 0 15,10-8-3-15,5-8 3 16,6-6-21-16,-4 0-42 15,-4-6-66-15,-14-18-57 16,-10-2-116-16</inkml:trace>
  <inkml:trace contextRef="#ctx0" brushRef="#br3" timeOffset="519">20600 12046 634 0,'0'0'141'0,"0"0"-102"15,0 0 9-15,0 0-30 16,0 0 5-16,0 0 57 16,29-25-66-16,20 15 6 15,7-2-19-15,2 2-1 16,-7 6-83-16,-11 2-136 16,-9 0-146-16</inkml:trace>
  <inkml:trace contextRef="#ctx0" brushRef="#br3" timeOffset="520">21082 12003 675 0,'0'0'82'0,"0"0"-77"16,0 0 5-16,117-26-10 15,-90 26-5-15,-11 0-102 16,-14 4-157-16</inkml:trace>
  <inkml:trace contextRef="#ctx0" brushRef="#br3" timeOffset="521">21072 12186 508 0,'0'0'142'0,"0"0"-118"0,0 0 66 16,0 0-63-16,0 0 46 15,0 0-12-15,137-22-55 16,-84 9-6-16,-6 6-61 15,-12 0-80-15,-14 3-181 16</inkml:trace>
  <inkml:trace contextRef="#ctx0" brushRef="#br3" timeOffset="522">24907 10519 516 0,'0'0'65'0,"0"0"-8"15,0 0-21-15,0 0 54 16,0 0-52-16,0 0 0 15,0 0 35-15,0 0-54 16,0-4 0-16,-9 0 3 0,-2 0-10 16,-4 2 13-16,-6 0-25 15,-5 0 0-15,-6 0 0 16,-3 0 7-16,-7 0-9 16,-3 0 2-16,-7 0 0 15,-3 0 2-15,-3 0-2 16,-6 2 0-16,-4-2 2 15,-3 0-1-15,-8-2-1 16,-6 2 0-16,-5-4 2 16,-3 4-2-16,-1-2 0 15,3 0 0-15,0 4-1 16,-5 0 1-16,4 0 0 16,-3 0 0-16,6 0 5 0,-1 0-5 15,1 0 0-15,2 0 0 16,-7 0 2-16,3 0-2 15,0 0 0-15,1 0 0 16,3 0 2-16,1 0-4 16,-3 0 2-16,2 0 0 15,0 0 3-15,7 0-3 16,2 0-1-16,7 0 0 16,4 0 2-16,0 0-3 15,-2 8 2-15,-2 2 0 16,-1 2-1-16,3 0 1 15,2-2 0-15,1 1-1 16,-1-2 3-16,0 0-4 0,-3-1 2 16,4-1 0-1,1-3 0-15,3 3 0 0,2-4 0 16,2 1 0-16,7 3 4 16,2-2-7-16,1 1 3 15,2 2 0-15,-1 1 0 16,3-1 0-16,2-2 0 15,3-1-1-15,-1-1 6 16,3 3-8-16,-1-3 3 16,1 2 0-16,4-2 1 15,0 0-1-15,2-2 0 16,-1 2-8-16,1-2 17 0,2 4-13 16,2-2 4-1,2 2 0-15,-2 0 1 0,4-2-1 16,5 0 0-16,5-2-3 15,4 2 8-15,4 0-7 16,3-2 2-16,0 0 0 16,2-2 0-16,0 0 0 15,0 0 0-15,0 2-5 16,0-2 11-16,0 4-17 16,0 2 11-16,0 2 0 15,-2 6-7-15,2 4 7 16,-5 4 0-16,-1 4-4 15,-3 2 13-15,-3 4-7 16,-1 2-2-16,-1 5 0 16,2 1 5-16,-5 3-5 0,4 8 0 15,1 5-4 1,0 6 12-16,5 8-3 0,3 8-5 16,2 13 0-16,2 7 7 15,0 5-7-15,0 6 0 16,0 4-3-16,0 5 13 15,0 0-12-15,0-7 2 16,0-11 0-16,0-10-1 16,0-5 1-16,0-3 0 15,0 0-3-15,0-2 11 16,0 0-11-16,0 0 3 16,0 5 0-16,6 5 2 0,1 0-2 15,-1 1 0 1,2-9-3-16,-2-6 10 0,1-2-5 15,-3-2-2-15,0 0 0 16,-2-3 2-16,4-3-2 16,-2-2 0-16,0-4-3 15,3-4 8-15,-3-2-5 16,3-4 0-16,2-1 0 16,0-3 2-16,-1-4-2 15,2 4 0-15,-3-2-5 16,3 6 13-16,-1-4-9 15,-2 2 1-15,0-5 0 16,-5-1 1-16,0-2-1 0,-2 0 0 16,2 0-3-1,-2 0 12-15,0-4-9 0,0 4 0 16,3-4 0-16,-1 4 0 16,0 1 8-16,2-3-8 15,4-2 15-15,-4-4-9 16,0-2-3-16,1 0-3 15,-1-4 0-15,-4-4 0 16,4 0 0-16,-2-6 0 16,1 2-2-16,2-4 6 15,-3 0-3-15,-2 0-1 16,0 3 0-16,0-2 1 0,0 2-1 16,0 1 0-1,0 0-1-15,0-4 8 0,0 2-7 16,0-2 0-16,0 4 0 15,0-8 2-15,0 2-2 16,0-4 0-16,0 2-4 16,0-6 9-16,0 2-2 15,0 2-3-15,0 2 0 16,0 2-3-16,0-4 3 16,0 4 0-16,0 0-5 15,0-4 11-15,0 0-7 16,0 2 1-16,0-8 0 15,0 2 0-15,0-2 0 16,0 0 0-16,0 2 0 16,2 0 6-16,-2 0-11 0,2 2 5 15,0-2 0 1,1 4 4-16,-1-4-4 0,-2 2 0 16,2-2-4-16,-2-4 10 15,0 0-11-15,0 0 5 16,0 0 0-16,4 0 7 15,2 0-7-15,0 0 0 16,0 4 15-16,3-4-14 16,5 0 20-16,5 0-21 15,6 0 0-15,8 0 24 16,10 0-24-16,8 0 0 16,11-4-4-16,10-8 4 0,-1 10-4 15,0 2-59-15,-6 0-8 16,-5 0 9-16,-2 0-397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7-26T04:15:15.8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670 676 811 0,'0'0'57'0,"0"0"-57"0,0 0 0 16,0 0 29-16,0 0 45 16,0 0-44-16,0 0-24 15,-2-46 5-15,2 46-10 16,0-3 15-16,-2 3-5 15,0 0-9-15,-3 0 7 16,2 0-9-16,-3 0-1 16,-5 14-3-16,-9 21 2 15,-5 15 2-15,4 10 5 16,0 4-1-16,12 2 3 16,9-8-7-16,0-4 0 0,0-12-1 15,18-13 1 1,6-9 0-16,3-12 6 15,5-7-4-15,3-1 14 16,0-4-4-16,5-21-1 0,8-15 14 16,-9-9-16-16,0-5 2 15,-15-4-5-15,-15-6 0 16,-9-6 2-16,0-3-8 16,-27-5 0-16,-18 12 7 15,1 8-7-15,-5 14 1 16,7 18 1-16,15 14 33 15,4 12-29-15,11 0-6 16,-5 38-11-16,4 14 7 16,5 14-5-16,8 6 1 0,0 1 3 15,4-5 2 1,19-4-3-16,8-2 6 0,4-6 0 16,5 1-5-16,7-7 4 15,-7-9 0-15,-4-2 0 16,-5-5 1-16,-16-6 3 15,-10 0-3-15,-2-4 0 16,-3 0 4-16,0-2-3 16,-17 0 1-16,-2 0-2 15,-12-4 0-15,4-4-3 16,2-4-11-16,3-2-26 16,11-6-9-16,-1-2-8 15,8 0-14-15,4-3-41 16,0-19-120-16,9-9-183 15</inkml:trace>
  <inkml:trace contextRef="#ctx0" brushRef="#br0" timeOffset="217.35">1196 796 528 0,'0'0'341'16,"0"0"-293"-16,0 0 28 0,0 0 19 16,0 0-16-1,0 0-52-15,0-16-27 0,0 16-19 16,2 0-47-16,0 6-77 16,1 14-30-16,-3 0-224 15</inkml:trace>
  <inkml:trace contextRef="#ctx0" brushRef="#br0" timeOffset="357.27">1203 944 625 0,'0'2'49'15,"0"-2"-42"-15,0 0 74 16,0 0 50-16,0 0-96 16,0 0-35-16,2 0-17 15,6 0-109-15,6 0-144 16</inkml:trace>
  <inkml:trace contextRef="#ctx0" brushRef="#br0" timeOffset="732.5">1410 834 685 0,'0'0'117'0,"0"0"-83"0,0 0 52 16,0 0 14-16,0 0-50 15,0 0-50-15,13-4-4 16,3 4 4-16,6 0 3 15,5 0 6-15,-3 0-7 16,-1 0 1-16,-6 0 11 16,-3 0-13-16,-8 0-1 15,-1 0 2-15,-3 0-1 16,-2 0-1-16,0 0-3 16,0 0-30-16,0 0-38 15,0 0-103-15,-4 0-120 16</inkml:trace>
  <inkml:trace contextRef="#ctx0" brushRef="#br0" timeOffset="3982.71">2867 543 754 0,'0'0'71'0,"0"0"-62"15,0 0-7-15,0 0 35 16,0 0 44-16,0 0-46 16,-23-116-27-16,10 96 5 15,-7 4-3-15,-7-2-4 16,-10 5 10-16,-17 9-15 15,-13 4-2-15,-10 15-10 16,-4 29 9-16,8 14-8 0,8 10 9 16,12 8-1-1,11 1 0-15,15-5 2 0,13-4-5 16,14-12 4 0,0-8 1-16,25-8 1 0,10-6-1 15,8-9-15-15,3-14-32 16,10-8-2-16,4-3-53 15,1-6-5-15,-3-16 15 16,2-5 14-16,-14 3-19 16,-6 0 51-16,-9 4 46 15,-15 2 48-15,-3 4 52 16,-5 4-11-16,-4 2-44 16,-4 0 37-16,0 2-19 15,0 4 2-15,0 0-40 16,0 2-7-16,0 0-13 0,0 0-5 15,2 0-7-15,-2 4 5 16,0 14-3-16,0 0 4 16,0 2 1-16,0-2 1 15,7-4 2-15,5-1-3 16,9-10 0-16,1-1 5 16,5-2-4-16,-2 0-1 15,-6 0 0-15,-7-12 0 16,-3-4 0-16,-7-6-12 15,-2 0-4-15,0 0-10 16,-2-2-13-16,-21 4 12 16,1 2 8-16,-4 6 16 15,1 6-4-15,7 6 6 16,3 0 1-16,5 0-4 0,4 0 4 16,4 0 0-16,2 4-5 15,0 0 5-15,4-2-5 16,18-2 11-16,5 0-4 15,2 0 29-15,5-6-13 16,-5-4 15-16,0 6-9 16,-2-2-7-16,-4 6 2 15,2 0-19-15,-7 0 0 16,2 2 4-16,-6 16-2 16,-1 2-2-16,-2 2 0 15,-4 0 2-15,-3-2 1 0,3-6-3 16,-1-6 0-1,-4-4-1-15,3-2 2 0,-5-2-1 16,0 0 0-16,3 0 1 16,-3 0 14-16,4-6-13 15,5-16 3-15,-3-4-6 16,8 0 3-16,-3 6-3 16,3 0 1-16,1 2 0 15,1 6-1-15,-3-2 1 16,0 8-1-16,1 4-2 15,-6 2 2-15,1 0-3 16,-4 0-1-16,2 16 5 16,-3 4-6-16,0 2 6 15,3 2 0-15,2-4-4 0,0-2-2 16,2 0-14-16,1-4-50 16,1-4 5-16,3-2-18 15,-1-4-110-15</inkml:trace>
  <inkml:trace contextRef="#ctx0" brushRef="#br0" timeOffset="4603.42">3527 902 657 0,'0'0'39'16,"0"0"4"-16,0 0 26 16,0 0 15-16,0 0-34 15,0 0-43-15,69-94-5 16,-54 72 6-16,-3 2-3 0,-6 0 1 15,-4 2-6-15,-2 6 1 16,0-1 20-16,0 9-17 16,0 0 7-16,-14 4-3 15,4 0-4-15,1 0-8 16,5 0 4-16,2 0-11 16,2 13 10-16,0 0-6 15,8 1 7-15,17-1-2 16,6 1 1-16,0 0-8 15,-2 0-11-15,-5 2-3 16,-4-2 12-16,-9 0-18 16,-3 0 1-16,-8-4 5 15,0 2-1-15,0-4 22 16,0-4-4-16,-3 0 6 0,-2-4 8 16,3 0-7-16,2 0 0 15,0 0 22-15,0 0-4 16,0 0-19-16,0-6-1 15,0-2-34-15,2 0 17 16,6 0-48-16,2 0 45 16,3-2 16-16,3 2 5 15,5-4-2-15,-2 2 1 16,2 2 1-16,-1-2 1 16,-5 6 3-16,1 2-4 15,-3 2 27-15,0 0-8 0,-1 0-2 16,-4 10-12-16,3 6-4 15,-1 0 7-15,-2-4-8 16,3-2 0-16,-3-2-1 16,-2 0-15-16,-1-2-9 15,-3-4-11-15,0-2-3 16,0 0-6-16,-2 0 31 16,0-12-46-16,0-6-33 15,0-2 8-15,0-4-126 16</inkml:trace>
  <inkml:trace contextRef="#ctx0" brushRef="#br0" timeOffset="4706.45">3943 603 515 0,'0'0'116'15,"0"0"-110"-15,0 0-5 0,0 0-2 16,0 0-1-16,0 0-89 16,-6-20-89-16</inkml:trace>
  <inkml:trace contextRef="#ctx0" brushRef="#br0" timeOffset="5699.88">4317 752 429 0,'0'0'241'16,"0"0"-225"-16,0 0 6 15,0 0 100-15,0 0-21 16,0 0-55-16,27-54-10 0,-27 46-33 15,-15 3 6 1,-7 5-9-16,-3 0 2 0,-4 0-4 16,2 17 1-16,2 7 1 15,8 3-8-15,5 4 8 16,10-5-3-16,2-2-7 16,0-6-15-16,10-8-3 15,11-8 10-15,6-2 6 16,4 0 9-16,-2-16-14 15,0-8-2-15,-2-6 13 16,-4-6 6-16,-6-2-4 16,-1-12-5-16,-5-5 9 15,1-9-6-15,-2-6 6 0,-3 10 0 16,-3 10 0-16,-4 16 0 16,0 13 9-16,0 15 7 15,-6 6-7-15,-3 5-9 16,-3 31-16-16,-1 14 12 15,5 16 4-15,3 6 0 16,2 6 0-16,3-5-1 16,0-14 1-16,8-10-5 15,16-19 0-15,4-10-2 16,9-10 6-16,1-8 1 16,1-2 8-16,4 0-4 15,-3-20-1-15,-2-6 14 16,-5-6-17-16,-6-2 8 15,-7-1 0-15,-9 2-5 0,-6 1 10 16,-5 7-9-16,0 10 10 16,-3 6 24-16,-14 9-34 15,1 0 0-15,-4 12-4 16,5 18 0-16,6 6-2 16,4 4 2-16,5-1 0 15,0-7-3-15,9-6 4 16,11-4-1-16,4-10 0 15,5-8 0-15,-2-4 8 16,2 0-8-16,0-6 0 16,0-12 12-16,0-6-11 15,-4-4 12-15,-3-2-6 0,-4-4-4 16,-1-2 5 0,-1 1-8-16,-5 9 0 0,-5 8-1 15,-6 12 1-15,0 6-7 16,-2 0-10-16,-15 0 5 15,-6 20 12-15,6 10-8 16,3-1 7-16,8-1-5 16,6-5 5-16,0-6-7 15,17-3-6-15,8-4-5 16,0-1 10-16,-5 0 1 16,-3-1 8-16,-5 2-1 15,-6 2 4-15,-1-2 4 16,-3 6 10-16,0-2-2 15,-2 2 3-15,2 0-18 16,0-4 0-16,3-2 5 0,2-2-5 16,4-2-2-16,2-2-31 15,7-4-39-15,9 0-37 16,5 0-88-16,1-12-148 16</inkml:trace>
  <inkml:trace contextRef="#ctx0" brushRef="#br0" timeOffset="6698.72">6330 409 820 0,'0'0'160'0,"0"0"-146"15,0 0 7-15,0 0 57 16,0 0-13-16,0 0-53 16,6-50-12-16,-6 92-17 15,0 18 11-15,0 10 6 16,0 2-7-16,0-4-10 16,3-9-24-16,5-11-12 15,-1-10 10-15,-3-12-2 0,-4-10-16 16,0-6-50-1,0-8 29-15,-17-2-2 0,-12 0-84 16,-9-12-36-16,-14-16 161 16,-6-2 43-16,-10-8 0 15,-6-4 11-15,7-1 152 16,9 1 74-16,18 8 67 16,17 8-132-16,13 12-124 15,10 6-23-15,0 8 18 16,24 0-43-16,30 0-3 15,26 0 3-15,21 2-2 16,7 2-31-16,8 0-36 16,-5-4-1-16,-10 0 63 15,-15 0-7-15,-14-18-64 0,-23-6 70 16,-13-4 7-16,-21-6 0 16,-13-8-2-16,-2-1 3 15,-10 2 19-15,-19 0 7 16,-5 9-1-16,1 9-1 15,4 8 1-15,6 15 5 16,5 0-30-16,5 25-1 16,2 20-7-16,2 18 8 15,7 11-1-15,2 4 1 16,0 2 4-16,0-1-4 16,0-7 0-16,6-14 0 15,2-16-10-15,-4-22-1 16,0-12 11-16,-2-8 2 0,5 0 39 15,2-12 22 1,4-16-51-16,0-2-10 0,1 2 7 16,-5 4-9-16,-5 10 0 15,0 4 1-15,-4 7 0 16,8 3-2-16,-2 0-9 16,9 7 5-16,4 11-3 15,5 0 8-15,3 0-5 16,4-6 4-16,5-4-1 15,-1-8 2-15,1 0-6 16,-7 0 6-16,-2-12-4 16,-10-8 4-16,-5-2 0 15,-6-1 4-15,-6 1-1 16,0 0 4-16,-6 7 0 0,-15 2 9 16,-1 12 24-16,0 1-39 15,0 18 5-15,4 18 1 16,7 6-3-16,9 0-4 15,2-6-2-15,2-6 2 16,22-4 4-16,8-4-4 16,3-8-1-16,5-8-20 15,7-6 10-15,-1 0-78 16,8-16-75-16,0-6-185 16</inkml:trace>
  <inkml:trace contextRef="#ctx0" brushRef="#br0" timeOffset="12014.84">8232 373 665 0,'0'0'119'15,"0"0"-116"-15,0 0 4 16,0 0 33-16,0 0 31 16,0 0-57-16,0 0-14 15,4-8-1-15,-4 8 1 16,0 0 3-16,0 8-3 0,0 20 0 16,0 14 14-16,0 12 20 15,0 6-12-15,0-4-15 16,0 1-4-16,0-11 5 15,0-9-8-15,0-6 0 16,0-11 4-16,0-8 0 16,0-4-7-16,0-4 3 15,0-4 0-15,0 2 3 16,0-2 0-16,0 0 1 16,0 0 17-16,0-14 7 15,0-16-4-15,0-12-24 16,0-14 0-16,0-5 4 0,0 1-4 15,0 4 0 1,3 16 6-16,2 10-4 0,-3 12 21 16,-2 10-21-16,2 6 3 15,-2 2 6-15,0 0-11 16,4 0-10-16,3 2 3 16,7 18 3-16,1 6-2 15,3 4 5-15,1-2 1 16,2-6 4-16,-1-6-4 15,0-8 0-15,-4-2 3 16,-1-6-1-16,-1 0 3 16,3 0-5-16,1-10 0 15,-1-14 17-15,4-6-16 16,-5-4-1-16,-1 0 15 16,-3 0-2-16,-1 3-6 0,-3 12-7 15,-3 9 3 1,-1 6 21-16,-1 4-24 0,-3 0-3 15,7 0-1-15,-1 19-12 16,5 20 15-16,1 13 0 16,0 4 1-16,-1 0 6 15,1-6-6-15,1-5-2 16,-3-9 2-16,-2-6 3 16,1-6-3-16,-5-6-16 15,0-4-40-15,0-6 16 16,0-4-69-16,0-4 14 15,3 0-73-15,3 0-6 0,0-16-330 16</inkml:trace>
  <inkml:trace contextRef="#ctx0" brushRef="#br0" timeOffset="12281.92">8867 443 553 0,'0'0'102'0,"0"0"-40"15,0 0 26-15,0 0 15 16,0 0-29-16,0 0-41 16,15-40 0-16,-11 40-33 15,-4 0-1-15,4 18 1 16,0 14 12-16,3 10 14 0,-3 4-10 16,0 0-11-16,4-3 8 15,-6-3-13-15,0-2 0 16,0-2-2-16,-2-4-15 15,4-10-29-15,1-4-42 16,3-8-68-16,4-10-12 16,3 0-405-16</inkml:trace>
  <inkml:trace contextRef="#ctx0" brushRef="#br0" timeOffset="12596.73">9252 431 397 0,'0'0'556'15,"0"0"-543"-15,0 0-13 16,0 0-6-16,0 0 6 16,0 0 4-16,0 48-2 15,2-2-2-15,6-4 0 16,-4-4 11-16,3 1 5 15,-3-7 3-15,0-5-15 16,-2-4 13-16,2-9-17 16,-4-5 6-16,0-2-6 15,2-3 4-15,-2-2-4 0,0-2 0 16,0 2-8 0,2-2-3-16,-2 0-56 0,0 0-59 15,0-15-202-15</inkml:trace>
  <inkml:trace contextRef="#ctx0" brushRef="#br0" timeOffset="12930.89">9268 435 707 0,'0'0'119'15,"0"0"-95"-15,0 0 56 16,0 0-6-16,2-102-31 15,21 85-32-15,6 3 0 0,2 3-11 16,0 4-4-16,-2 3 4 16,-5 4 0-16,-1 0-3 15,-7 7-1-15,-3 11 1 16,-7 0-4-16,-6 1 0 16,0 4-14-16,0-1 13 15,-11 2 2-15,-11-2 4 16,-5 0-19-16,3-4-8 15,0 0 17-15,1-2-30 16,5 0-34-16,5-2 2 16,6-2-23-16,7-4-73 15,0-8-183-15</inkml:trace>
  <inkml:trace contextRef="#ctx0" brushRef="#br0" timeOffset="13318.21">9684 383 688 0,'0'0'166'16,"0"0"-147"-16,0 0-14 15,0 0 13-15,0 0 82 16,0 0-89-16,19-45-11 16,-26 45-18-16,-11 11 16 15,-1 7-3-15,2 4 5 16,5 2 0-16,7-2-7 0,5 0 9 15,0 2-4-15,0 2 0 16,20-2 2-16,6 2-3 16,4-6 2-16,-1 0 1 15,-5-4 4-15,-6-2-4 16,-5 4 0-16,-8-1-2 16,-5-3 2-16,0 1 0 15,-5-4 0-15,-19-1 0 16,-5-2 8-16,-2 0-6 15,1-5 9-15,6 4 2 16,2-7-8-16,8 0 10 16,4 0-15-16,3 0 0 15,7 0-3-15,0-7-63 0,0-12-51 16,22-12-169 0</inkml:trace>
  <inkml:trace contextRef="#ctx0" brushRef="#br0" timeOffset="13930.4">10960 756 693 0,'0'0'100'0,"0"0"-91"16,0 0 22-16,0 0 104 15,0 0-63-15,68-119-16 16,-49 79-31-16,-2-4-12 16,-3 0 34-16,-1 2-26 15,-5 2 1-15,-6 9-19 16,-2 9 0-16,0 11 22 0,0 3-25 16,-4 6 0-16,-11 2-3 15,-7 0-5-15,-5 2 6 16,5 12-7-16,6 0 9 15,7 2-14-15,9 0 8 16,0 0-8-16,0 4-3 16,22-2 1-16,3-2 7 15,2-2 3-15,-1 0 6 16,-1 0 0-16,-6 0 0 16,-2 0 0-16,-4 2-3 15,-4 3 6-15,-7 0-6 16,-2 2-1-16,0 4-21 0,0 0 1 15,0-2-43 1,0 0-15-16,0-9-7 0,0-5-30 16,18-5 13-16,13-4-46 15,4 0-140-15</inkml:trace>
  <inkml:trace contextRef="#ctx0" brushRef="#br0" timeOffset="14832.42">11548 595 531 0,'0'0'98'0,"0"0"-23"15,0 0-8-15,0 0 63 16,0 0-57-16,18-104-46 16,-49 104-27-16,-8 0-3 15,-3 14 3-15,2 8-5 0,4 6 5 16,8 2 0 0,5 2-1-16,9 2-2 0,12-8-14 15,2-4-24-15,0-8-36 16,10-11 23-16,9-3 22 15,4 0 24-15,-1 0 8 16,-2-3 15-16,-2-4 30 16,-1-1 10-16,-1 1-24 15,-5 1 13-15,1 2-34 16,-4-1-10-16,1-1 3 16,3-1 2-16,1 6-5 15,5 1-5-15,1 0 5 0,4 0-4 16,4-3 4-1,2-7-12-15,0-4 8 0,0-2 0 16,0-8-4-16,-2-10 2 16,-6-6 6-16,0-10 5 15,-1-4-5-15,-5-4 0 16,-6 0 5-16,-4 8-4 16,-5 11 10-16,0 17 2 15,0 12 16-15,-9 10 6 16,-11 0-35-16,-2 28-3 15,-5 24 3-15,4 15 1 16,8 11 7-16,5 4-8 16,10-6-8-16,0-8 1 15,0-15-73-15,14-21 25 16,4-14 23-16,0-12 24 0,-7-6 7 16,0 0-2-16,-4-6 3 15,-3-18 20-15,-4-10-19 16,0-5 6-16,0 3 10 15,-6 4 2-15,-1 12 19 16,0 6 14-16,5 6-26 16,2 6 12-16,0 2-38 15,2 0-17-15,18 4 12 16,7 12 5-16,6-2-2 16,3-4-19-16,2-4-7 15,0-4 24-15,0-2-15 16,-3 0 17-16,-1 0 2 0,-7-14 0 15,-7-2 3 1,-3 2-2-16,-5-6 2 0,-8 2 25 16,1-6-21-16,-5 4 3 15,0 4 7-15,-3 8 9 16,-13 6-15-16,-1 2-6 16,-8 8-3-16,-1 24 44 15,-4 16-25-15,8 6 1 16,11 5-8-16,9-5-2 15,2-8-6-15,6-12-6 16,21-10 0-16,9-12-2 16,5-12 2-16,3 0-5 15,5 0-20-15,0-22-35 16,-2 0-30-16,-5-4-80 16,-11-5-108-16</inkml:trace>
  <inkml:trace contextRef="#ctx0" brushRef="#br0" timeOffset="15799.14">13185 228 1075 0,'0'0'57'15,"0"0"-57"-15,0 0-9 16,0 0 1-16,0 0 8 16,4 110 1-16,3-25 12 15,-2-1-12-15,2-6 6 16,-1-12-7-16,1-18-15 0,2-12 15 15,-5-11-6 1,-1-15-6-16,-3-6-1 0,0-4-11 16,0 0 17-16,-14 0-24 15,-6-16-6-15,-2-8 9 16,-1-4 3-16,2-7 12 16,0-3-7-16,3 2 20 15,5 4 3-15,2 12 14 16,6 8-4-16,3 4 50 15,2 6-53-15,0 0-1 16,0 0-9-16,22 0-2 16,14 2-4-16,7 0 6 15,3 0 0-15,4 0 6 16,-2 0-3-16,-5 12 0 16,-5 0 1-16,-14 6-3 0,-6 0 7 15,-9 2-8-15,-2 2 0 16,-5 0 8-16,2 0-6 15,0-1-2-15,3-6 0 16,7-6 2-16,1-7 5 16,7-2-7-16,1 0-3 15,-4 0 0-15,-3-16-1 16,-5-12 1-16,-9-5-1 16,-2-3 4-16,0 0 13 15,-8 8-10-15,-13 4 9 16,4 10 15-16,-1 6-15 15,3 8-12-15,-1 0-3 0,1 8-33 16,3 16-36-16,8 0-120 16,4-6-355-16</inkml:trace>
  <inkml:trace contextRef="#ctx0" brushRef="#br0" timeOffset="17070.29">14261 90 995 0,'0'0'120'0,"0"0"-103"0,0 0-10 15,0 0-7-15,0 0-18 16,0 0 18-16,-4 165 31 15,4-85-30-15,0-2-1 16,0-6 7-16,0-16-5 16,2-10 1-16,5-18-3 15,-5-12 0-15,0-7 3 16,-2-8-2-16,0 2-1 16,0-3 9-16,0 0 17 15,0 0 20-15,0-11-25 0,0-7-21 16,0 2 16-1,0 2-16-15,0-2-2 0,10 2 1 16,2 2 1-16,7 2-3 16,4 6-7-16,4 4 8 15,2 0-8-15,-4 4-4 16,-5 16-4-16,-4-2-9 16,-10 2-22-16,-6 0 3 15,0 0 8-15,0 4-9 16,-22 1 46-16,-4-2-25 15,-3-5 25-15,-5-5-1 16,3-3 2-16,2-5 0 16,9-2 0-16,13-3 0 15,7 0 2-15,0 0-2 16,16-6-99-16,22-14-16 0,8 0 43 16,8-9 33-1,-3 1-12-15,-2 2 15 0,-6 2 36 16,-6 2 19-16,-5 2 11 15,-5 2 19-15,-12 4 18 16,-6 2 1-16,-7 6 9 16,-2 0-42-16,0-2 22 15,0 4-30-15,0 0-5 16,0 2-18-16,0 2-1 16,-5 0-3-16,5 0-4 15,-2 0 4-15,2 0-6 16,0 0 6-16,0 0-3 0,0 0 3 15,0 0 0 1,0 0 1-16,0 0-1 0,0 0 3 16,0 0 8-16,0 0-4 15,0 0 8-15,0 0 2 16,0 0-5-16,0 0 2 16,-4 6-13-16,-1 6 6 15,-1 8 7-15,-3 4 5 16,2 0-14-16,5 2 1 15,2-4-1-15,0-2 2 16,0 5-7-16,14-10 0 16,7-1-3-16,8-2 2 15,2-9-42-15,4-3-51 16,0 0-57-16,-2-3-132 16</inkml:trace>
  <inkml:trace contextRef="#ctx0" brushRef="#br0" timeOffset="17910.3">16293 320 658 0,'0'0'282'0,"0"0"-237"16,0 0-43-16,0 0 14 15,0 0 19-15,0 0-30 0,0 61-4 16,0-11 9-16,0 2-5 16,0-4-5-16,0-6 3 15,0-10 2-15,0-2-5 16,0-6-1-16,0-2-3 15,0-5-31-15,0-9-5 16,0-4-72-16,5-4-42 16,1 0-20-16</inkml:trace>
  <inkml:trace contextRef="#ctx0" brushRef="#br0" timeOffset="18252.93">16460 367 80 0,'0'0'678'0,"0"0"-608"16,0 0-47-16,0 0 55 16,0 0 27-16,0 0-65 15,0-25-40-15,3 25 0 16,1 0-2-16,1 9 5 15,-3 13 5-15,2 8 5 16,-4 6-3-16,2 2 22 16,-2 2-28-16,0-2-1 0,0-2 6 15,0-4-7 1,0 0 2-16,0-2-4 16,0-2-3-16,0-6-5 15,0-8-30-15,0-3-16 0,0-9-37 16,0-2-42-16,3 0-57 15,3 0-317-15</inkml:trace>
  <inkml:trace contextRef="#ctx0" brushRef="#br0" timeOffset="18650.91">16630 487 811 0,'0'0'95'0,"0"0"-75"16,0 0 17-16,0 0 22 16,0 0-51-16,0 0-6 15,22 56-2-15,-13-20 6 16,2-2-6-16,1 4 16 16,3-8-16-16,1-1 0 15,5-5 7-15,2-14 0 16,4-5 0-16,0-5-7 15,-1 0 0-15,-1 0 15 16,-3-3-12-16,-4-17-3 16,-5-3 6-16,-1-10 4 15,-8-7 8-15,-4-3-5 0,0-5 3 16,-4 10 16 0,-21 6-25-16,2 10 4 0,-1 6-1 15,0 6 1 1,4 6-4-16,-3 4-7 0,0 0-18 15,4 20-25-15,-1 14-63 16,7 0-55-16,6-2-166 16</inkml:trace>
  <inkml:trace contextRef="#ctx0" brushRef="#br0" timeOffset="19610.64">15881 154 684 0,'0'0'132'0,"0"0"-131"16,0 0 45-16,0 0 59 16,0 0-42-16,0 0-53 15,-4-2-10-15,4 10 0 16,0 4-1-16,11 2 1 16,4 6-8-16,1-2-26 15,7 0-82-15,-2-5-88 16,4-6-336-16</inkml:trace>
  <inkml:trace contextRef="#ctx0" brushRef="#br0" timeOffset="20116.23">17118 204 710 0,'0'0'208'0,"0"0"-183"16,0 0-11-16,0 0 73 15,0 0-14-15,0 0-71 0,0-7-1 16,0 7-2 0,0 11-7-16,0 7 6 0,0 7-25 15,-2 0-77-15,2 1-35 16,0-4-127-16</inkml:trace>
  <inkml:trace contextRef="#ctx0" brushRef="#br0" timeOffset="20368.97">17675 778 1105 0,'0'0'77'0,"0"0"-77"15,0 0-85-15,0 0 59 16,0 0-104-16,0 0-544 15</inkml:trace>
  <inkml:trace contextRef="#ctx0" brushRef="#br0" timeOffset="34742.87">18635 274 129 0,'0'0'526'0,"0"0"-508"0,0 0-11 16,0 0 13-16,0 0 101 16,0 0-60-16,0 0-50 15,6-50-6-15,-6 48 14 16,0 2 17-16,0 0-4 16,0 0 5-16,0 0-29 15,0 0-5-15,0 0 1 16,0 0-4-16,0 26-16 15,-8 18 13-15,-19 20 3 16,-6 15 11-16,-5 3-11 16,0-4 0-16,2-7 4 15,2-16-4-15,3-10-2 16,4-11 2-16,4-8 0 16,2-8-4-16,6-8 4 15,1-4-12-15,8-6 10 0,-1 0-16 16,0 0 13-16,3-4-8 15,1-16-17-15,1-4 25 16,2-6 0-16,0-3 5 16,0 5 14-16,2 6-12 15,5 7 4-15,0 8-6 16,-2 7 4-16,3 0-8 16,6 4-3-16,1 21 7 15,4 7 1-15,-2 4 0 16,-1 0-1-16,3-6 0 15,4-6 0-15,2-6 4 16,4-8-3-16,-3-4-1 0,1-6 19 16,1 0-13-16,-1 0 14 15,-2-14-15-15,0-2-4 16,-7-4 13-16,-5-6-14 16,-5 4 0-16,-3 0 4 15,-5 0-3-15,0 8 3 16,0 3-2-16,0 4 1 15,0 7 3-15,-5 0-6 16,-1 0-19-16,-7 18 19 16,-1 6-3-16,3 4 1 15,7-2 2-15,4-6 0 16,0-4-4-16,2-6 4 16,15-4 0-16,6-6 5 0,2 0 0 15,4 0 0 1,2-18-5-16,0-4 1 0,-2-6-2 15,-4-5 1-15,-4-7-7 16,-2-7 0-16,-6-11 0 16,-4-5 5-16,-2-5 1 15,-7 2 1-15,0 10 5 16,0 16-1-16,0 16 5 16,0 13 13-16,0 10-10 15,0 1-12-15,0 22-13 16,0 30 1-16,-7 22 6 0,0 6 6 15,5 0 0-15,2-9 3 16,0-19-3-16,4-14 0 16,12-16 0-16,1-10-6 15,-1-6 3-15,-3-6-29 16,1 0 3-16,-5-4-11 16,-1-20-41-16,-4-2-17 15,-4-9 0-15,0-2 3 16,0 2 51-16,-4 9 19 15,-4 8 25-15,-1 10 48 16,3 6-2-16,4 2 39 16,2 0-3-16,0 0-59 15,0 0-4-15,0 0-17 16,17 0 17-16,14 0-4 0,12 0-4 16,5-4-11-1,8-6-11-15,0 0-111 0,-5-2-48 16,-10 0-341-16</inkml:trace>
  <inkml:trace contextRef="#ctx0" brushRef="#br0" timeOffset="36512.15">20237 218 727 0,'0'0'81'0,"0"0"-81"16,0 0-6-16,0 0 1 16,0 0 5-16,-23 106 34 15,21-29-13-15,2 7-18 16,0 0-2-16,0-8 13 16,0-18-14-16,0-15 0 15,0-15-4-15,-8-10 4 16,-11-8-5-16,-4-4-65 15,-6-6-105-15,-5 0-113 16</inkml:trace>
  <inkml:trace contextRef="#ctx0" brushRef="#br0" timeOffset="37210.61">19890 559 4 0,'0'0'563'0,"0"0"-493"0,0 0-66 15,0 0-2-15,0 0-2 16,0 0 1-16,85-18 3 15,-43 20 18-15,4-2-18 16,1 0 31-16,-3 0 44 16,-1-4-46-16,-3-12 0 15,-5 0 2-15,-6-4-30 16,-2 2 28-16,-8-4-33 16,-9-2 0-16,-1 2 8 15,-5-6 3-15,-4 2-10 0,0-1-1 16,0 9 0-1,0 7 13-15,0 7-12 0,0 4 2 16,0 0-3-16,-6 4-10 16,-5 28-1-16,-3 16 4 15,1 14 7-15,2 6 2 16,6-2-2-16,5-7-5 16,0-14 5-16,0-18 0 15,0-15 4-15,0-9-4 16,3-3 0-16,4 0-1 15,1 0 6-15,3 0-3 16,3-11 5-16,1-3-6 16,-5-3 2-16,-4 5-3 15,-1 4 0-15,-3 2-3 16,2 6 3-16,2 0-6 0,6 4 2 16,1 9 4-16,5 1-1 15,0-2-1-15,0-5 2 16,4-3-3-16,0-4 3 15,3 0 0-15,-3 0 0 16,1-9 0-16,-6-10 0 16,-3-1-5-16,-3-1 5 15,-9-4 10-15,0 7-10 16,-2 2 0-16,0 4 6 16,0 4 4-16,-2 4-3 15,-4 4-6-15,-1 0 4 16,-5 8 0-16,1 20-5 0,3 8 0 15,4 4 1-15,4-1 2 16,0-6-1-16,17-4-2 16,8-11 0-16,6-4-6 15,6-8 6-15,3-6-24 16,7 0-62-16,1-2-81 16,-6-16-160-16</inkml:trace>
  <inkml:trace contextRef="#ctx0" brushRef="#br0" timeOffset="38344.15">22013 367 583 0,'0'0'80'15,"0"0"-70"-15,0 0 41 16,0 0 36-16,4-111 19 15,-4 107-67-15,-10 4-37 16,-11 0-2-16,-8 4 2 16,-2 24-2-16,0 15 4 15,0 3-1-15,6 4 9 16,12-6-12-16,9-2 0 16,4-10 5-16,0-2-5 15,21-8 2-15,8-6-2 16,9-8-7-16,9-6-9 0,3-2-38 15,-2 0-34 1,-1-6-10-16,-5-12 9 0,-4-8 17 16,-9-6-10-16,-2-2 68 15,-9 0 14-15,-7-2 17 16,-9 2 41-16,-2 6 26 16,0 8-1-16,0 7 2 15,0 12-10-15,0-1-41 16,0 2-14-16,0 0-20 15,0 24 0-15,2 13 0 16,2 12 2-16,-1 5 4 16,-1-6-6-16,1-5 0 15,1-6 1-15,-2-16-1 16,3-6 0-16,-5-7 4 16,0-8-4-16,0 0-3 0,0-5 0 15,-11-20-45-15,-5-7 6 16,-2-8 22-16,2-2-4 15,0-6 18-15,6-4 6 16,3-1 6-16,7 2 9 16,0 8 15-16,0 10 16 15,2 6-32-15,9 11 15 16,1 4-12-16,5 6-15 16,3 4-2-16,5 2 0 15,2 0 2-15,-1 2-3 16,-4 12 2-16,1 4-1 15,-12 2 3-15,-5 0-2 0,-4 5 3 16,-2-2-4-16,0-2 5 16,0-1 1-16,-4 0-6 15,-4-4-2-15,-1 0-17 16,5 2-35-16,1-4-75 16,3-2-60-16,0-4-207 15</inkml:trace>
  <inkml:trace contextRef="#ctx0" brushRef="#br0" timeOffset="38532.81">22710 371 336 0,'0'0'482'0,"0"0"-434"16,0 0-37-16,0 0 74 0,0 0-17 16,0 0-63-16,38 16 5 15,-29 18-5-15,0 8-4 16,-5 0 5-16,3-6-6 15,-2-2-23-15,-1-12-33 16,-4-6-28-16,0-6-50 16,0-7-94-16</inkml:trace>
  <inkml:trace contextRef="#ctx0" brushRef="#br0" timeOffset="38725.75">22583 306 649 0,'0'0'90'0,"0"0"-83"16,0 0 18-16,0 0 15 16,49-109-37-16,-7 96-3 15,8 5-3-15,3 0-5 16,-2 6-6-16,-4 2-3 16,-11 0 9-16,-11 8-55 15,-13 12-63-15,-12 1-157 16</inkml:trace>
  <inkml:trace contextRef="#ctx0" brushRef="#br0" timeOffset="39154.91">22655 659 992 0,'0'0'28'16,"0"0"-27"-16,0 0 11 15,0 0 33-15,0 0-22 16,0 0-23-16,91 3 0 15,-28-6 0-15,8-8-8 16,4-4-40-16,-1 3-94 16,-7-1-126-16</inkml:trace>
  <inkml:trace contextRef="#ctx0" brushRef="#br0" timeOffset="39742.58">23947 477 738 0,'0'0'346'16,"0"0"-346"-16,0 0-6 16,0 0 6-16,0 0 9 15,0 0-9-15,-101 106 0 16,101-76 0-16,0-3-7 0,2-8 3 15,17-2 3-15,-1-12-7 16,-3-5 0-16,3 0 0 16,-5-14-13-16,-4-16 8 15,-2-10 12-15,-7-6-13 16,0 2 7-16,-3 0 7 16,-14 4 0-16,-1 6 2 15,2 10-1-15,5 8 14 16,9 8 38-16,2 5-52 15,0 3-1-15,20 0-36 16,18 11 19-16,9 29 13 16,7 14-2-16,-12 18-7 15,-7 14 4-15,-17 21 6 0,-11 17-7 16,-7 4-17 0,0-4-45-16,0-15-14 0,0-25 86 15,-5-16 5 1,-15-18 71-16,-7-11-38 0,-8-11-9 15,-3-10 12-15,0-10-4 16,2-8 8-16,7 0-16 16,5-22 5-16,8-18 20 15,12-17-23-15,4-15-21 16,8-8-10-16,31-4-1 16,14 3-8-16,7 12-51 15,7 10-33-15,0 9-96 16,-4 10-147-16</inkml:trace>
  <inkml:trace contextRef="#ctx0" brushRef="#br0" timeOffset="41376.31">25055 164 870 0,'0'0'51'0,"0"0"-51"15,0 0-6-15,0 0 6 16,-25 123 1-16,17-54-1 15,2 6 0-15,-1-1 4 16,7-10-8-16,0-10-12 16,0-18-74-16,0-14 47 15,0-8-15-15,0-14 29 16,0 0-7-16,-8 0 20 0,-8-28-104 16,-1-6 27-16,-4-8 93 15,-1-6 19-15,0 0-10 16,-1 2-4-1,1 6 99-15,7 12-26 0,5 7-15 16,6 12-1-16,4 7-5 16,0 2-41-16,0 0-16 15,27 14-8-15,15 6 8 16,11 0 1-16,10-6 0 16,1-6-1-16,1-8 0 15,-7 0 2-15,-9-6-1 16,-11-10-1-16,-11-2 11 15,-9-4-2-15,-9-3 29 16,-5-4-22-16,-4-6-9 0,0 3 20 16,0 0-23-16,-11 8-1 15,-3 8 2-15,6 10-2 16,-3 6-6-16,-1 0-1 16,-1 16-1-16,-5 28-2 15,-1 19 3-15,2 13 4 16,7 4 0-16,0 2 0 15,6-8-1-15,-1-11-5 16,5-22-19-16,0-18 11 16,0-14 1-16,0-9 13 15,7 0 15-15,9-14 0 16,3-9-15-16,0-16-2 16,-3 3-3-16,-6 3-3 0,-1 0-31 15,-2 17 28-15,-5 8 8 16,3 8 3-16,-3 0-7 15,5 8-10-15,1 16 16 16,4 2-7-16,5 2 8 16,4-2 0-16,3-8 1 15,2-5-1-15,3-9 2 16,0-4-2-16,0 0 0 16,0-9 4-16,-4-13-3 15,-2-1-1-15,-8-8 9 0,-3-1-1 16,-10 4 9-1,-2-4 14-15,0 10-2 0,-5 10 3 16,-4 2-18-16,-2 10 22 16,0 0-17-16,-3 8-15 15,3 26 2-15,5 8-6 16,3 2 1-16,3 2 7 16,7-6-7-16,22-1-1 15,15-9 0-15,15-10 0 16,12-8-35-16,7-12-104 15,4 0-183-15</inkml:trace>
  <inkml:trace contextRef="#ctx0" brushRef="#br0" timeOffset="41637.17">26614 463 982 0,'0'0'104'0,"0"0"-104"15,0 0 0-15,0 0-5 16,0 0-1-16,0 0 6 16,-5 86-1-16,5-58-2 15,0-6-10-15,5-6-15 16,-1-4-46-16,-2-6-43 0,-2-6-86 15,0 0-360-15</inkml:trace>
  <inkml:trace contextRef="#ctx0" brushRef="#br0" timeOffset="41793.48">26468 251 912 0,'0'0'38'15,"0"0"-38"-15,0 0-9 16,0 0 6-16,0 0-3 16,0 0-21-16,0 55-235 15,19-45-234-15</inkml:trace>
  <inkml:trace contextRef="#ctx0" brushRef="#br0" timeOffset="45057.63">26661 403 535 0,'0'0'23'0,"0"0"-7"16,0 0-14-16,27 108 23 15,-23-78 5-15,-2-2-30 16,0-7 0-16,-2-12-1 16,0-5 2-16,3-2 3 15,-3-2 18-15,0 0 55 0,0-4 11 16,2-18-83-1,2-4 7-15,2-4 19 0,2 0-20 16,3 2 16-16,-1 6-14 16,2 10 2-16,1 2-1 15,1 8-13-15,-3 2-2 16,2 0 0-16,3 2 1 16,-3 14-2-16,1 8 2 15,-3-2 0-15,5 4-8 16,-1-6 8-16,9-4-8 15,3-8-8-15,2-8-16 16,3 0 22-16,1 0-18 16,-2-12-5-16,-2-6 26 15,-9-6-15-15,-4-2 22 16,-6-2 60-16,-3 2-60 0,-2 0 46 16,-5 6-46-1,0 7 78-15,0 6-68 0,-16 7 6 16,1 0-7-16,-1 0-8 15,3 3 0-15,3 18 7 16,8 5-8-16,2 2-2 16,0 4-1-16,23-4-12 15,4-4 9-15,4-2-24 16,-4-6 3-16,-3-6 17 16,-6-2-18-16,-8-2 14 15,-2-4 5-15,-8 0-16 16,0 0 8-16,0 5-29 15,-8-2 38-15,-13 1-3 16,-4-2-5-16,3-1-3 0,4-2 19 16,9-1 10-16,7 0 12 15,2 0-4-15,0 0 44 16,20 0-54-16,24 0-7 16,10-14-1-16,4-4 1 15,-2-4-1-15,-6-4-10 16,0-10-4-16,-10-8 7 15,-7-2 2-15,-8-2-10 16,-16-1 10-16,-9 1 5 16,0 6 14-16,-7 6 49 15,-15 12-35-15,0 12-4 16,-3 12 42-16,2 0-43 16,-4 20-19-16,2 28-2 0,2 14-1 15,3 17-2-15,11 5-1 16,9-2-2-16,0-4 0 15,0-9-65-15,9-18-48 16,9-15 62-16,-1-15 26 16,-1-15 25-16,-5-6-3 15,-1 0 7-15,-8-16-7 16,0-8 7-16,-2-6 0 16,0-10 5-16,0 0-5 15,0 3 16-15,-8 7 54 16,8 14-17-16,0 10 1 15,0 6-54-15,0 0-1 0,0 0-5 16,19 14 6-16,3 4 0 16,3 0-3-16,1-4 0 15,3-4-7-15,4-6 7 16,-1-4 2-16,2 0 1 16,-3 0 7-16,2-16-2 15,-2-6 1-15,-2-4-5 16,-2-6 15-16,-7-6-16 15,-6 0 0-15,-6 6 0 16,-6 8-2-16,-2 7 0 16,0 10 1-16,-10 5-5 15,-13 2 3-15,-2 0-2 16,5 18 5-16,5 6 0 0,13-2 0 16,2 4-2-1,0-8 2-15,13 2 0 0,11-2-4 16,3 0 4-16,0 0 0 15,-7-2-1-15,-2 0 5 16,-7-4-4-16,-9 5 0 16,1 1 0-16,-3 4-2 15,2-3 4-15,2-2-3 16,5-7 1-16,2-6 0 16,9-4-2-16,5 0 2 15,4-3 0-15,2-22-5 16,-2-8 5-16,0-3 0 0,0-8 0 15,-2 6 6 1,-3 2 15-16,-6 6 4 0,-5 8-7 16,-6 8 28-16,-4 8-24 15,-3 4 11-15,0 2-16 16,0 0-17-16,0 0-4 16,0 14-13-16,-8 6 17 15,6 4-5-15,2-2-9 16,0-6-6-16,4-2-5 15,19-6 2-15,1-6 16 16,8-2-2-16,-1 0 0 16,0-8 5-16,-2-10-1 15,-6-6 3-15,-6 0 2 16,-3 2 0-16,-10 6 10 16,-2 6 29-16,-2 8 14 0,0 0-3 15,0 2-41-15,0 0-9 16,0 4-11-16,0 20 7 15,0 4 2-15,0-6-39 16,0-2-15-16,2-6 29 16,13-8 7-16,6 0 10 15,4-6 9-15,-1 0 1 16,1-6-2-16,-1-14 1 16,-2-2 1-16,-3-2 6 15,-4 0-5-15,-1 6 14 16,-8 4 22-16,-2 6-8 15,-4 4 10-15,3 2-32 0,-3 2 3 16,0 0 1-16,0 0-11 16,0 0-4-16,0 0-2 15,0 0-1-15,0 0 3 16,-11 0 3-16,-3 0-1 16,-1 11-5-16,-1 10 9 15,3 1-4-15,1 4-2 16,5 2 4-16,5-8-3 15,2 0 2-15,0-6-9 16,23-6 8-16,6-2-8 16,6-6 7-16,5 0-3 15,3-6-18-15,-1-14 17 16,-2-6-5-16,-1-6 12 0,-6-6-5 16,-7-6 10-1,-2-4-5-15,-5-7 16 0,-4 0 9 16,-3 8 2-16,-6 11-9 15,-4 16-2-15,-2 10 34 16,0 8-26-16,0 2-24 16,0 14-2-16,-11 28-2 15,-7 17-3-15,-2 9 7 16,5 0-11-16,4-4-17 16,11-8-65-16,0-16-6 15,0-12-15-15,13-14 33 16,2-12 63-16,1-2 7 0,-5 0-1 15,-2-24 7 1,-2-4-16-16,-5-8 17 0,-2-2 4 16,0 2 39-16,0 2 0 15,0 9 19-15,-4 7 45 16,-3 8-21-16,7 9-23 16,-3 1-56-16,3 0-3 15,0 0-6-15,0 0 2 16,8 1 0-16,13 6 4 15,6-1 4-15,2-2-3 16,0-2-2-16,-4 2 1 16,-3-2 0-16,-4 1 23 15,-2 8-20-15,-1 5 5 16,-1 4 13-16,-4 2-17 16,-1 0 1-16,-4 6-5 0,-2-4 0 15,-1 2-2-15,-2-6 2 16,0-8-28-16,0-2-19 15,0-8-16-15,-5-2-52 16,0 0-35-16,3-14 10 16,0-16-26-16,2-6 166 15,0-8 49-15,0 2 86 16,0 4-41-16,4 4-31 16,6 9 13-16,-4 11-20 15,5 6-32-15,3 8-24 16,-1 0-2-16,1 0-1 15,-3 18-17-15,-7 13-8 0,-4 3-56 16,0 2 25-16,0-2 45 16,0 0 1-16,0-8 13 15,0 0 13-15,0-6 22 16,6-8 0-16,2-2-18 16,3-8-1-16,9-2 47 15,4 0-53-15,3 0-7 16,-3-20 4-16,-1-4-5 15,-8-4-4-15,-1-8-2 16,-8 0 4-16,-6 0-5 16,0 5 5-16,0 10 0 15,-18 9 6-15,-4 5 1 16,-2 7 4-16,-5 0 4 16,0 25-14-16,2 7 1 15,12 0-2-15,9-6-35 0,6-6 10 16,10-6 9-16,19-2 11 15,2-4-10-15,5-6 8 16,-5 0-2-16,-4 0 11 16,-3-2-2-16,-6 0 18 15,-7 2 21-15,-2 0-28 16,-5 4-11-16,-1 0 0 16,-1 6 9-16,0 2-9 15,0 0 0-15,5-2-1 16,2-4-4-16,4-2 5 0,0-6-14 15,3 0 13 1,-1 0-4-16,-1 0 0 0,-3-16 5 16,3-6 3-16,-3-2 41 15,-3 4 25-15,2 0-14 16,-4 4 1-16,1 8-21 16,-3 2-28-16,0 4 15 15,-1 2-12-15,2 0-10 16,-1 0-5-16,-2 14-1 15,-2 6 6-15,0-6-11 16,0 2-12-16,3-4-5 16,1-4 24-16,2-2 4 15,4-6 2-15,-1 0-2 16,4-2 2-16,0-16 14 16,0-2-12-16,3 0 13 0,-3-2-4 15,0-2-4-15,-1 4 18 16,-3 2-16-16,-9 6 2 15,0 6 34-15,0 6-17 16,0 0-8-16,0 0-7 16,0 0-15-16,0 4 0 15,0 12-9-15,0 4 9 16,0 2-7-16,0 2 7 16,4 0-3-16,10-6 1 15,-3 0-3-15,0-6 3 16,-2-2-7-16,-5-4 9 15,-1 0-4-15,-3-4 1 0,0 0-30 16,-3 4-25-16,-15 0 34 16,-9 2-39-16,4-2-58 15,-4-2-50-15,9 0-39 16</inkml:trace>
  <inkml:trace contextRef="#ctx0" brushRef="#br0" timeOffset="45935.47">30430 419 1053 0,'0'0'13'0,"0"0"-8"16,0 0 115-16,0 0-44 16,0 0-54-16,0 0-16 15,0 0 0-15,0 52-6 16,0-16 0-16,0 2 2 15,3-6 5-15,-3-4-7 16,0-10-4-16,0-4-10 16,0-6-69-16,0-8-72 15,0 0-121-15,0-8-193 16</inkml:trace>
  <inkml:trace contextRef="#ctx0" brushRef="#br0" timeOffset="46076.65">30388 288 749 0,'0'0'193'0,"0"0"-171"16,0 0 44-16,0 0-12 15,0 0-33-15,0 0-21 16,-4-50-27-16,8 50-163 16,3 0-157-16</inkml:trace>
  <inkml:trace contextRef="#ctx0" brushRef="#br0" timeOffset="46597.89">30388 288 797 0,'129'67'120'16,"-126"-71"-117"-16,-1-5 23 15,0 5 73-15,0-1-57 16,2-1-4-16,-1 2-38 15,0 0 0-15,-3 4 9 16,0-3 3-16,0 3-7 16,0 0-5-16,0 0 0 15,0 0 26-15,0 0-22 0,0 0 4 16,0 0 6-16,0 0-9 16,0 4-5-16,0 11-4 15,4 1 4-15,2-7-1 16,3 0 1-16,0-4 0 15,2 2 4-15,2-7-1 16,4 0 6-16,-2 0-9 16,-1 0 1-16,-4-8 6 15,-5-6-2-15,-3-3-5 16,-2 6 2-16,0-5 1 16,0 6-3-16,-7 0-1 15,-8 6 1-15,-5 4-6 0,-1 0 6 16,-3 7-4-1,2 19 2-15,2 10 2 0,5 13 0 16,5 3-2-16,8 2 2 16,2-2-2-16,0-8 2 15,14-4 0-15,7-10 0 16,2-5-4-16,2-10-17 16,-1-10-39-16,-4-5-94 15,-6 0-162-15</inkml:trace>
  <inkml:trace contextRef="#ctx0" brushRef="#br0" timeOffset="46775.43">30291 702 906 0,'0'0'36'15,"0"0"-27"-15,0 0-4 0,0 0 21 16,37 104 44-16,21-92-58 15,13-4-12-15,5-6-106 16,0-2-143-16,-12 0-313 16</inkml:trace>
  <inkml:trace contextRef="#ctx0" brushRef="#br0" timeOffset="46957.61">30898 645 950 0,'0'0'121'0,"0"0"-121"0,0 0 0 15,0 0 11-15,0 0 34 16,0 0-16-16,10 97-27 16,-8-75-4-16,-2 2 0 15,0-2-49-15,0-4-67 16,0-2-106-16,-8-8-127 16</inkml:trace>
  <inkml:trace contextRef="#ctx0" brushRef="#br0" timeOffset="47876.24">31776 337 212 0,'0'0'815'0,"0"0"-814"15,0 0 13-15,0 0 69 16,0 0 12-16,0 0-63 16,0-39-29-16,0 57-6 15,-14 19 2-15,-9 13 1 16,-8 6 0-16,4-2 2 15,2-6 4-15,11-10-6 16,3-14 0-16,9-6 11 16,2-6-4-16,0 1-2 15,0-2 12-15,18 2-5 0,14-4 4 16,12-5-12-16,5-4-2 16,2 0-4-16,-6 0-32 15,-12 0-92-15,-8-1-73 16,-12-10-134-16</inkml:trace>
  <inkml:trace contextRef="#ctx0" brushRef="#br0" timeOffset="48690.56">31400 349 620 0,'0'0'80'0,"0"0"-46"15,0 0 50-15,0 0-2 16,0 0-51-16,0 0-20 16,-54 72 21-16,32-20-17 15,5 2-15-15,3-4 29 16,3-8-27-16,4-3 2 16,0-16-4-16,5-10 2 15,2-4 3-15,-2-9 1 16,2 0-6-16,0-1 33 15,0-31-4-15,0-8-27 16,2-13 0-16,12-3 1 16,-1 0 0-16,1-2-3 15,1 7 0-15,1 10 16 16,-5 14-13-16,-3 13 21 16,-4 10-6-16,1 4-17 0,-2 4-2 15,3 31-17 1,3 9 18-16,0 12 2 0,2 2-2 15,-2-6-1-15,2-6 1 16,1-6 0-16,-4-12-28 16,-3-3-53-16,-5-10-54 15,0-7-24-15,0-8-88 16</inkml:trace>
  <inkml:trace contextRef="#ctx0" brushRef="#br0" timeOffset="48823.24">31264 531 675 0,'0'0'137'16,"0"0"-137"-16,0 0 2 16,0 0 14-16,0 0 43 15,124-4-57-15,-59 8-2 16,5 0-67-16,-1-4-134 16</inkml:trace>
  <inkml:trace contextRef="#ctx0" brushRef="#br0" timeOffset="49173.88">32122 373 351 0,'0'0'305'0,"0"0"-302"16,0 0 4-16,0 0 127 15,0 0-44-15,0 0-42 16,0-14-48-16,-3 18 2 16,-3 18 47-16,-4 10 0 15,-3 8-14-15,3 6-10 16,-4 0 8-16,5-4 5 16,3-6-27-16,6-4-1 15,0-6 16-15,0-5-11 16,23-6 2-16,16-8 0 0,12-5-8 15,11-2 2-15,10 0-11 16,1 0-15-16,0-10-82 16,-5-4-75-16,-20-4-237 15</inkml:trace>
  <inkml:trace contextRef="#ctx0" brushRef="#br0" timeOffset="50576.78">32462 752 519 0,'0'0'96'0,"0"0"-93"16,0 0 74-16,0 0 32 16,0 0-25-16,0 0-27 15,48-53-15-15,-44 30 2 16,-2-2-6-16,0-3-13 0,0-4 17 16,-2 2-25-16,0-6-8 15,0-2 2-15,0-2-2 16,-4 2-4-16,-2 6-4 15,-4 10 2-15,6 5 26 16,-1 10-23-16,3 0-8 16,2 7 2-16,-2 0-25 15,0 0-58-15,0 9-102 16,0 9-53-16,2 2-217 16</inkml:trace>
  <inkml:trace contextRef="#ctx0" brushRef="#br0" timeOffset="50802.49">32992 786 1190 0,'0'0'0'0,"0"0"-91"16,0 0 88-16,0 0 2 16,0 0 1-16,-81 142 0 15,20-96-138-15,-8 0-397 0</inkml:trace>
  <inkml:trace contextRef="#ctx0" brushRef="#br0" timeOffset="52964.74">2372 1911 821 0,'0'0'63'15,"0"0"-42"-15,0 0-11 16,0 0 39-16,0 0 4 16,0 0-53-16,9 10 0 15,-9 60-9-15,-13 16 9 16,-10 8 0-16,1 2 1 16,-2-11 2-16,-1-19-3 15,1-18 0-15,3-18 0 16,2-10 2-16,1-6 1 0,3-6-3 15,-1-5 2-15,3-3-1 16,1-3 10-16,3-16-11 16,1-8 0-16,3 1-3 15,5 4 3-15,0 4-6 16,0 12 6-16,0 4 2 16,0 2-2-16,0 0-11 15,15 12 5-15,10 12-8 16,4 6 16-16,2 0-2 15,5-2 0-15,1-6-9 16,6-8 8-16,-3-10-18 16,-2-4-15-16,-3 0 27 15,-3-1-24-15,-3-16-1 16,-9-5 15-16,-5-4 10 16,-8 2 5-16,-7 6-1 0,0 0 3 15,0 8 14-15,0 4-6 16,0 4 12-16,0 2-12 15,0 6-8-15,0 16-1 16,0 4-7-16,7 1 8 16,20-9 0-16,4-3 3 15,-4-8-3-15,0-3 2 16,-8-4 1-16,-5 0-1 16,-1 0-2-16,-7-15 4 15,-1-3-4-15,-5-2 4 16,0-2-7-16,-2-2 6 15,-18 0-1-15,2 0-2 0,-5 6 0 16,-6 6 0 0,4 6-8-16,-4 6 3 0,4 0-25 15,9 2-24-15,7 10-24 16,9 2 7-16,0-2-14 16,9-2-42-16,32-6 74 15,7-4 25-15,8 0 24 16,0 0 4-16,-8 0 0 15,-1-12 1-15,-2-2 3 16,-5-2 42-16,-2 0 24 16,-9 0-28-16,-6 2 7 15,-8 4 11-15,-9 2-19 16,-4 2 36-16,-2 2 8 0,0 0-40 16,0 2-20-1,-8 2-13-15,-13 0-12 0,0 2-3 16,-4 16 3-16,0 4-3 15,8 4-1-15,3 0 4 16,8 0 2-16,3-4-2 16,3-4-4-16,0-8 4 15,0-4-19-15,13-6 17 16,8 0-11-16,-1 0 13 16,2-8 0-16,-6-8 0 15,-3 0 0-15,-5 2 0 16,-2 0 1-16,-4 6 14 0,-2 4-14 15,0 2 13 1,0 2 3-16,0 0-17 0,2 0-9 16,2 0-10-16,5 12 5 15,5 6 3-15,3-4-73 16,8-4-16-16,2-4 2 16,4-4-51-16,-2-2-114 15</inkml:trace>
  <inkml:trace contextRef="#ctx0" brushRef="#br0" timeOffset="53497.21">3301 2412 525 0,'0'0'62'0,"0"0"-40"0,0 0 28 16,0 0 25 0,0 0-45-16,0 0-25 0,0 0-5 15,-29-18 0-15,23 18-1 16,-3 0 1-16,3 0 0 15,-2 0 0-15,2 0 1 16,-1 2-2-16,1 6 1 16,-2 4 0-16,2-2-3 15,-1 2 3-15,1-2 0 16,4-2 0-16,2-2 2 16,0 0-4-16,0-4 1 15,0 2 1-15,0-4 1 0,0 0-1 16,0 0 0-16,6 0 24 15,9 0 18-15,6-18-14 16,1-4-26-16,1-6-1 16,-6-2 9-16,-1-4-10 15,-5-4 0-15,-5-6 3 16,-3-9 0-16,-3-5-6 16,0 0 3-16,0 10 0 15,-3 16 6-15,-5 14-4 16,-1 16 4-16,2 2-2 15,-2 14-4-15,1 30-4 16,3 18-6-16,3 12 10 16,2 5 2-16,0-7-2 15,11-10 0-15,16-14 3 0,6-14 1 16,5-12-4-16,1-8 0 16,4-7-41-1,-1-7-14-15,1 0-50 0,-3-17-17 16,0-9-132-16</inkml:trace>
  <inkml:trace contextRef="#ctx0" brushRef="#br0" timeOffset="53705.03">3796 1949 450 0,'0'0'170'16,"0"0"-90"-16,0 0 16 0,0 0-19 15,0 0-61 1,0 0-16-16,-36 58 8 0,23 18 13 15,-1 17-8 1,2 5-6-16,-7 0 11 0,2-6-18 16,-3-10 0-16,1-11-17 15,2-15-21-15,1-12-37 16,5-16 7-16,5-10-60 16,4-14-196-16</inkml:trace>
  <inkml:trace contextRef="#ctx0" brushRef="#br0" timeOffset="54106.11">4035 2249 768 0,'0'0'44'15,"0"0"-37"-15,-3-101-6 16,-5 83 43-16,-6 14-12 15,-1 4-22-15,-8 5-16 16,-2 21 6-16,3 6-4 16,7 0 4-16,8 3-2 15,7-2 1-15,0-4-1 16,7-3 4-16,18-4-5 16,1 0 3-16,0-2 0 15,-1-4 0-15,-7 2 2 0,-7-2-2 16,-9-2-35-1,-2 4-36-15,-2 0 30 0,-21-3-30 16,2-4 15-16,-4-3 24 16,0-2 32-16,3-3 0 15,5-3-12-15,3 0-1 16,12-7 6-16,2-14 0 16,0-10-26-16,24-3-66 15,7-6-23-15,7-6-24 16</inkml:trace>
  <inkml:trace contextRef="#ctx0" brushRef="#br0" timeOffset="54974.84">4177 1963 486 0,'0'0'135'15,"0"0"-64"-15,0 0-17 16,0 0 38-16,0 0-92 0,0 0 1 16,-9 98 6-16,7-26-6 15,2 7-1-15,0-3-1 16,0-10-50-16,0-10-70 15,11-18-81-15,0-14 16 16,-4-12 132-16,-3-10 48 16,-4-2 5-16,0 0-10 15,0-16 11-15,-13-6 8 16,-1-4 24-16,-1-4 38 16,2-2-34-16,4 0-2 0,4 6 37 15,5 6 6 1,0 5-54-16,0 5-19 0,16 5 2 15,6 1-12 1,5 2 5-16,0 2-13 0,-3 0-8 16,-1 3 1-16,-8 15 16 15,-1-1-5-15,-3 3 13 16,-3 0-3-16,-1-2 21 16,-5 0 19-16,3-2-10 15,4-2-16-15,-1-4-11 16,4-2 8-16,-3-4-11 15,-1-4 0-15,-1 0 0 16,0 0-5-16,0 0 5 16,-1-12-13-16,-6-10 13 15,0 0 10-15,0-4 11 16,-20 0 29-16,1 4 5 16,-2 6 28-16,8 3-10 0,6 9-45 15,0 3 5-15,5 1-23 16,2 0-10-16,0 0-6 15,0 0-12-15,9 0 12 16,15 0 6-16,8 0-36 16,-1-6-1-16,0-8 20 15,-6-12-5-15,-5-5 14 16,-3 4-2-16,-5-6 10 16,-3 5 3-16,-9 2-3 15,0 4 0-15,0 6 0 16,0 6 4-16,-14 8-2 15,-1 2 8-15,-3 0-6 0,2 0 6 16,6 4-10 0,4 12 0-16,6 0 0 0,0 4 0 15,19 2-1-15,7-2 1 16,3 1 0-16,-4-2 13 16,-5 3-11-16,-6 2 7 15,-6 2 24-15,-4 5-13 16,-4 1 5-16,0-5-14 15,0 2-1-15,0-7-2 16,0-6-8-16,0-6 0 16,0-4 12-16,0-2-12 15,7-2 1-15,5-2-1 16,5 0 0-16,8 0-2 16,6-10-9-16,0-4-73 0,2 2-62 15,-6 4-164-15</inkml:trace>
  <inkml:trace contextRef="#ctx0" brushRef="#br0" timeOffset="55388.75">4785 2356 725 0,'0'0'202'16,"0"0"-200"-16,0 0 8 16,0 0 37-16,0 0 17 15,0 0-64-15,20-56-6 16,1 44 6-16,-8 2-9 15,-2-2-1-15,-4 2 7 16,-7-2 2-16,0-2 2 16,0 0 12-16,0 4-7 15,-4 3 4-15,-10 7 18 0,3 0-28 16,-3 4 0-16,1 23 0 16,7 5 0-16,3 0 0 15,3 0-4-15,0-2-4 16,22-4 7-16,11-2-94 15,6-8-33-15,5-6-99 16</inkml:trace>
  <inkml:trace contextRef="#ctx0" brushRef="#br0" timeOffset="55593.75">5536 2520 968 0,'0'0'125'0,"0"0"-125"0,0 0-10 16,0 0 10-16,0 0 23 15,0 0-23-15,-20 129 0 16,-11-87-5-16,-9 0-72 16,-3-6-151-16,3-6-390 15</inkml:trace>
  <inkml:trace contextRef="#ctx0" brushRef="#br0" timeOffset="57799.85">6457 2051 441 0,'0'0'103'0,"0"0"-103"16,0 0 0-16,0 0 49 15,0 0 17-15,0 0-47 0,0 0-19 16,0 0 28-1,0 0-15-15,0 0-2 0,0 0-9 16,0 0-4-16,0 0-7 16,0 4-84-16,0-4-173 15</inkml:trace>
  <inkml:trace contextRef="#ctx0" brushRef="#br0" timeOffset="59083.48">6457 2047 538 0,'0'0'82'16,"0"0"-22"-16,0 0-3 16,0 0 65-16,0 0-33 15,0 0-64-15,-16-50-25 16,16 54-1-16,0 24-12 15,0 16 13-15,0 4 1 16,-2 11 3-16,-3-8-4 16,3-2 0-16,2-9-11 15,0-14-2-15,0-8-30 0,0-6-53 16,0-8-17-16,0-4-70 16</inkml:trace>
  <inkml:trace contextRef="#ctx0" brushRef="#br0" timeOffset="59506.65">6416 1889 622 0,'0'0'79'16,"0"0"-16"-16,0 0-13 16,0 0 17-16,0 0-31 15,0 0-29-15,-4-47-7 0,4 47-7 16,2 0-1-1,2 9-7-15,-2 9-1 0,-2 2 2 16,0 0 7-16,0 0-4 16,0-6 11-16,0 0 0 15,6-2 0-15,4 4 1 16,13-2 8-16,6 6-9 16,2 4 0-16,5 0 9 15,-3 6-9-15,-6 0-2 16,-8 2 2-16,-7 3 3 15,-8-1-3-15,-4 0-4 16,0 0 4-16,-4-4 0 16,-16-2 6-16,-5-4-6 15,1-6 2-15,-3-4-1 0,0-4-1 16,1-4 0-16,-1 0-7 16,2-6-15-16,6 0-42 15,3 0-10-15,11-4 27 16,5-12-15-16,0-6-91 15,25 2-69-15</inkml:trace>
  <inkml:trace contextRef="#ctx0" brushRef="#br0" timeOffset="60523.06">6682 2252 450 0,'0'0'150'16,"0"0"-111"-16,0 0-12 15,0 0 64-15,0 0 6 16,126-85-58-16,-105 63-30 0,-2 0-4 15,-3-2-5-15,-5-2 13 16,-4 4-8-16,-4 4-5 16,-3 6 10-16,0 6 11 15,-3 2-2-15,-15 4-19 16,-2 0-3-16,-3 0 0 16,6 16 3-16,6 4 0 15,8 2-5-15,3 2 2 16,0 0 0-16,21-6-10 15,8-2 5-15,2-5 8 16,4-4 0-16,-1 1-1 16,-8 3 1-16,-3-1-1 15,-8 5-3-15,-7 3-9 16,-4 3-16-16,-4-2-7 16,0 4 7-16,0-5-15 0,0-2 1 15,2-6-13-15,13-2 11 16,6-8-6-16,5 0 5 15,6 0-12-15,-1-6-32 16,-2-12 77-16,-2-2 13 16,-8-6 17-16,-3-2 84 15,-5-4 9-15,-9-4-20 16,-2 5 14-16,0 5-25 16,0 10-11-16,0 6-18 15,-13 10-35-15,-7 0-15 0,-2 0-2 16,-3 24 2-1,1 8-6-15,6 9 5 0,7-4 0 16,9-1 0-16,2-5 1 16,0-7-6-16,6-10-17 15,12-6-8-15,4-8 29 16,3 0-2-16,4-6 4 16,0-14 2-16,-5-4 1 15,-1-4 8-15,-10 0-8 16,1-1 18-16,-8 5 5 15,-4 6-10-15,1 8 2 16,-3 8-3-16,0 2-11 16,0 0-4-16,0 2-25 15,0 22 14-15,4 2 10 0,2 5 2 16,6-7-3-16,-1-6 0 16,4-6-7-16,3-6-4 15,3-6 8-15,0 0 5 16,2-2 10-16,1-14-9 15,-1-4 3-15,-6-1 1 16,-3-1 1-16,-5 3 19 16,-7 5-22-16,0 3 12 15,-2 9-3-15,0 2-11 16,0 0-1-16,0 0-11 16,2 10-9-16,3 8 15 15,4 4 5-15,-2-4-4 16,6-4-8-16,1-3-2 0,3-8-2 15,3-3 13 1,-3 0 3-16,4-5 0 0,-3-11 0 16,-5-4 0-16,1-3 3 15,-8 4 5-15,1 2 18 16,-5 7 0-16,-2 8-13 16,0 2 18-16,0 0-31 15,0 0-5-15,2 0-5 16,5 12 1-16,4 6 6 15,2 3-46-15,10-6-25 16,4-2-30-16,6-13-134 16</inkml:trace>
  <inkml:trace contextRef="#ctx0" brushRef="#br0" timeOffset="61638.4">6327 1714 283 0,'0'0'141'15,"0"0"-85"-15,0 0 8 0,0 0 8 16,0 0-4-16,0 0-10 15,18-64-15-15,-18 62 41 16,0 2-57-16,0 0-17 16,0 0 4-16,0 0-14 15,0 0-5-15,0 0-3 16,6 12 8-16,4 14-1 16,-3 6 1-16,-1 5 0 15,-4 0-6-15,-2 5 6 16,0 1-72-16,0-7-44 15,0-6-58-15,0-6-275 16</inkml:trace>
  <inkml:trace contextRef="#ctx0" brushRef="#br0" timeOffset="62908.44">7951 2025 500 0,'0'0'169'0,"0"0"-167"16,0 0 6-16,0 0 12 16,-118 105 21-16,118-69-41 15,0-4 5-15,16-6-5 16,17-11 0-16,12-8-14 15,6-7-6-15,5 0-16 16,0-16 7-16,-5-20-1 16,-4-7-21-16,-5-9 25 15,-9-6-18-15,-6 2 35 16,-7-4 9-16,-9-1 13 0,-4-7 53 16,-7-4-9-1,0 0 0-15,0 8 10 0,0 15-15 16,-13 22 23-16,2 13-8 15,-1 14-21-15,-1 0-46 16,-7 32-3-16,0 22 3 16,2 16-2-16,7 9 2 15,6 2 0-15,5 6 4 16,0-7-2-16,3-6-2 16,17-16-4-16,4-20 4 15,1-13 4-15,-3-12 0 16,-4-11-2-16,-5-2 15 0,3 0 14 15,0-18 2 1,-3-6-23-16,0-2-9 0,-6 0 18 16,-2 6-16-16,-1 8-3 15,-4 8 7-15,4 4-5 16,1 0-4-16,6 0-9 16,4 0 11-16,4 12-6 15,0 8 3-15,-1-2-10 16,5 1 0-16,-2-5-11 15,4-7-1-15,-2-5-9 16,1-2 21-16,-4 0 7 16,-2-12 6-16,-3-12 0 15,-1 0 0-15,-3 0 4 16,-3 6 20-16,-2 8 12 16,-2 4-1-16,-4 6 2 0,2 0-37 15,3 0-4-15,1 10-1 16,0 16 5-16,4 0-6 15,-6 0-11-15,3-4-67 16,-3-10 17-16,3-7-128 16,-5-5-50-16</inkml:trace>
  <inkml:trace contextRef="#ctx0" brushRef="#br0" timeOffset="63655.92">8714 1901 454 0,'0'0'82'0,"0"0"-82"15,0 0-8-15,0 0 6 16,0 0-5-16,0 0 3 16,0 70-18-16,15-42-2 15,3-4 24-15,2-6-3 16,0-2 3-16,-2-8 41 16,-3-4 40-16,-3-2-25 15,-4-2 3-15,-3 0 11 16,-3 0-10-16,0 0-15 15,-2 0-8-15,0 0 10 16,0 0-22-16,0 0-7 16,0 0-13-16,0 0-2 15,0 0-3-15,4 6-12 0,4 2 12 16,0 4-9-16,5 0 14 16,3-4-5-1,7 1 0-15,4-8 0 0,6-1-4 16,3 0 3-16,4-4-18 15,-1-14 13-15,0-2-2 16,-6-2 7-16,-6-2-7 16,-10 2 8-16,-6 2 4 15,-11 6-4-15,0 4 0 16,0 6 16-16,-19 4-5 16,-12 0-11-16,-1 0-1 15,-1 10 1-15,6 10 11 16,9-4-11-16,7 0 0 15,11-4-4-15,0-2 4 16,0-2-7-16,21-4-7 0,2 2 8 16,4-4-5-16,0 8 11 15,-2 6-7-15,-5 8 5 16,2 10 2-16,-4 12-2 16,-1 13-3-16,4 7 5 15,1 8 69-15,1 10 7 16,-4 3-70-16,-7 11 3 15,-12 0-9-15,0-6-7 16,-18-18-29-16,-14-21 3 16,1-21 22-16,-4-18 22 15,-6-14-7-15,-3 0 65 16,-2-24 1-16,-6-19 0 0,5-15-39 16,7-16-9-16,9-8 60 15,10-7-41-15,19 2-31 16,2-2-8-16,18 9-2 15,22 6-39-15,12 10-41 16,8 6-54-16,0 9-71 16,-2 9-267-16</inkml:trace>
  <inkml:trace contextRef="#ctx0" brushRef="#br0" timeOffset="64755.28">10286 1734 954 0,'0'0'53'0,"0"0"-53"16,0 0-3-16,0 0-17 16,0 0 20-16,-16 167 9 15,16-89-7-15,0 0 1 16,6-4-3-16,0-11 0 15,-2-19 0-15,1-16 0 16,-1-16 0-16,-2-8 3 16,-2-4-1-16,0 0 16 15,6 0 29-15,-2-20-16 16,2-7-25-16,5 4-4 16,1 0-3-16,3 10 1 0,5 3 0 15,2 10 0-15,5 0-4 16,0 1-14-16,-5 21 17 15,-1 6-18-15,-8 3-17 16,-7 3-12-16,-6-2 4 16,0-2 6-16,-6-6-29 15,-13-6 39-15,-2-4 21 16,0-8 7-16,-1-2-1 16,5-4 1-16,0 0 19 15,5 0-7-15,5 0-9 16,7 0-2-16,0-6-2 15,15-6-3-15,21-2-26 16,11-4 12-16,7 2-6 16,1-2 15-16,3-1-38 0,-2 0 28 15,-3-2 12-15,-4 0 9 16,-4 1-2-16,-10-7 0 16,-6-1 34-16,-14 2 14 15,-7-2 10-15,-8 8 17 16,0 2-4-16,-10 6-34 15,-19 10 9-15,-11 2-34 16,-4 6 2-16,-1 26 27 16,3 9 5-16,13 6-24 15,13 0-3-15,14-7-18 16,2-6 4-16,18-10-5 0,26-4 3 16,12-12 3-16,11-8-6 15,7 0-39-15,-1-12-57 16,-2-12-116-16,-9-8-288 15</inkml:trace>
  <inkml:trace contextRef="#ctx0" brushRef="#br0" timeOffset="65953.73">6365 1650 347 0,'0'0'201'16,"0"0"-174"-16,0 0-23 16,0 0 63-16,0 0 8 15,0 0-31-15,11-46-15 16,-11 38 30-16,0 2-5 16,0-2-4-16,0 2-16 15,0 0-1-15,0 0-14 16,0 4 20-16,0 0-26 15,0 0 6-15,0 2-10 16,0 0-3-16,0 0-6 0,0 0 0 16,0 0-11-16,0 18 4 15,4 22-11-15,1 20 13 16,-3 12 5-16,0 8 3 16,1 6-3-16,-3-1-2 15,0-3 2-15,0-6 5 16,0-7-5-16,0-17 0 15,0-6 2-15,0-12 1 16,0-8-3-16,0-6-2 16,0-8 2-16,0-6 1 15,0-2 0-15,0-4-1 16,0 0 3-16,0 0 7 0,0 0-1 16,0 0-9-16,0 0 4 15,0 0 9-15,0 0-12 16,0-4-1-16,-5-2 3 15,1 0-3-15,-1 0 0 16,3 0-6-16,0-2-14 16,2 2-12-16,-2-2-23 15,2-2-59-15,0-2-74 16,0 0 10-16,0-4-143 16</inkml:trace>
  <inkml:trace contextRef="#ctx0" brushRef="#br0" timeOffset="66277.61">6351 2181 128 0,'0'0'223'16,"0"0"-185"-16,0 0 60 16,0 0 16-16,0 0-38 15,0 0-12-15,-31-100 20 16,31 90-9-16,0 2-45 16,10 2-10-16,5 0 12 15,8 0-12-15,3 2 4 16,6 2-16-16,1 2 3 15,0 0 5-15,-2 8-16 16,1 16 0-16,-10 6 8 16,-5 6-7-16,-6 0 1 15,-11 4-2-15,0-1 0 16,0 1 2-16,-21-6-2 0,-4-2 0 16,-6-8 4-1,-3-2-4-15,3-4-3 0,-2-2-7 16,0-2-29-16,4 0-20 15,0-4-45-15,4-2-56 16,7-4-14-16,7-4-177 16</inkml:trace>
  <inkml:trace contextRef="#ctx0" brushRef="#br0" timeOffset="69971.66">12711 1971 650 0,'0'0'131'15,"0"0"-73"-15,0 0 41 16,0 0-7-16,0 0-40 16,0 0-40-16,38-68-6 15,-9 61-3-15,0 4-3 0,-3 3 0 16,1 0-1-1,-7 3 1-15,-4 18-3 0,-10 7-1 16,-6 10 0-16,0 6 3 16,-22 6-2-16,-12 0 3 15,-1-6-2-15,2-9 2 16,4-11 0-16,4-5 0 16,2-4 3-16,10-8-2 15,5 0-1-15,3-5 0 16,5-2 9-16,0 0-9 15,0 0 0-15,0 0 1 16,3 0 1-16,18 0-1 16,16 0-1-16,13-4 0 15,8-6 10-15,7-4-10 16,4 0-5-16,0 2-9 0,-2-2-62 16,-5-3-69-16,-6 6-118 15</inkml:trace>
  <inkml:trace contextRef="#ctx0" brushRef="#br0" timeOffset="70636.14">13991 1975 888 0,'0'0'178'0,"0"0"-172"16,0 0 18-16,0 0 56 15,0 0-70-15,0 0-10 16,77-46-4-16,-42 46 4 15,-1 0-5-15,-5 0 3 16,-9 6 2-16,-7 8-6 16,-9-2 2-16,-2 4-8 15,-2 0 1-15,0-2 11 16,0-4-3-16,3 2 1 16,6-2 2-16,4 0-6 15,8 4 1-15,0-2 5 0,6 2-4 16,0 2 4-1,-7 0 1-15,-3 0-1 0,-7-4 0 16,-6 2-3-16,-4 3 3 16,0 1-1-16,-16 0 0 15,-11-3 2-15,-4 2 6 16,-4-3-7-16,-1-2 0 16,1 0 3-16,-1-4-3 15,3 2-2-15,0-4-35 16,4-2-70-16,6-4-59 15,7 0-125-15</inkml:trace>
  <inkml:trace contextRef="#ctx0" brushRef="#br0" timeOffset="71369.83">15319 1864 789 0,'0'0'121'0,"0"0"-95"16,0 0-15-16,0 0 84 15,0 0-38-15,0 0-52 16,2-8-5-16,-2 8-10 16,0 0 10-16,0 0 37 15,0 0-24-15,0 0 16 0,0 0 8 16,0 0-11 0,4 0-2-16,-4 0-11 0,0 0-9 15,2 0 19-15,-2 0-23 16,0 0 0-16,0 0 4 15,0 0-2-15,0 0-2 16,0 0-1-16,0 0 1 16,0 0 0-16,0 0 0 15,0 0 0-15,0 0 0 16,0 0 2-16,0 0-4 16,0 0-6-16,0 13 8 15,0 9-6-15,0 6 6 0,-6 2-1 16,2 0 0-1,0-2 2-15,4 0-2 0,0-4 1 16,6-2 0-16,19-2 0 16,16-6 0-16,14-6 0 15,12-1 0-15,13-7 1 16,5 0-1-16,0 0-36 16,-6-3-11-16,-4-7-5 15,-13 2-51-15,-12-2-90 16,-16 4-48-16,-16-2-377 15</inkml:trace>
  <inkml:trace contextRef="#ctx0" brushRef="#br0" timeOffset="71601.45">15692 1905 855 0,'0'0'182'16,"0"0"-182"-16,0 0 7 16,0 0 16-16,0 0 45 15,5 134-36-15,5-80-26 16,3 2-6-16,1 4 0 16,-1-3-5-16,1-5-30 15,-1-10-141-15,1-14-225 16</inkml:trace>
  <inkml:trace contextRef="#ctx0" brushRef="#br0" timeOffset="72318.88">14803 2446 1151 0,'0'0'76'16,"0"0"-76"-16,0 0-59 16,0 0 47-16,0 0 12 15,0 0-3-15,0 153 3 16,-14-106-162-16,-15-4-186 16</inkml:trace>
  <inkml:trace contextRef="#ctx0" brushRef="#br0" timeOffset="72663.45">13675 2464 1014 0,'0'0'134'0,"0"0"-134"0,0 0-28 15,0 0 25-15,0 0 0 16,0 0 0-16,21 38-1 15,-17-3-9-15,-4 1-86 16,-6-3-120-16,-28-2-227 16</inkml:trace>
  <inkml:trace contextRef="#ctx0" brushRef="#br0" timeOffset="74419.56">17706 1796 231 0,'0'0'260'0,"0"0"-260"0,0 0-15 16,0 0 15-16,0 0 29 16,0 0 17-16,0 13-5 15,0-9-13-15,0-3 10 16,0 1 5-16,0-2 2 16,0 0 4-16,0 0-20 15,0 0 22-15,0 0 11 16,0 0-5-16,0 0 1 15,0 0-35-15,0-2-15 0,0-7 0 16,0 0-8-16,0 5 0 16,0 3 11-16,-2 1-10 15,-2 0-1-15,-6 23-5 16,-1 34-4-16,-2 27 2 16,1 18 7-16,6 12 0 15,0 4-1-15,-3-3 1 16,1-5 0-16,2-15-19 15,2-19-26-15,-1-14 21 16,-3-14-23-16,-8-12 3 16,-11-8-12-16,-7-8-41 15,-5-8-3-15,-6-12 10 16,0 0 6-16,2-10 59 16,6-22 22-16,1-10 3 15,5-12 101-15,6-14-74 0,8-8 28 16,5-7-12-16,10 3-14 15,2 14-14-15,0 10 29 16,21 12-21-16,12 12 10 16,11 1-21-16,14 8-5 15,10 6-4-15,3 6 17 16,0 11 10-16,-2 0-30 16,-9 3 0-16,-9 16 3 15,-3-1-3-15,-9-3-2 16,-3 2-8-16,-9-7-11 15,-5-2 19-15,-7-2-10 16,-6-2 10-16,1 0 2 0,-6-4 0 16,-2 1-1-16,0 2-3 15,-2-3 4-15,0 0 14 16,0 0-14-16,0-21-5 16,-6-2-3-16,-8-5 8 15,-1-7 12-15,1 1-12 16,-3 2 8-16,3 6 30 15,1 10-13-15,-1 6 3 16,1 2-10-16,2 4-11 16,-1 2-7-16,6 2-6 15,4 0 6-15,2-2-7 16,0 2 7-16,0-2-17 16,0 2 2-16,0-4 14 0,11-4 1 15,0-2 0-15,2-4 7 16,-4 0 10-16,0 0-16 15,-2 2 7-15,-3 2-1 16,-2 8 1-16,-2 0 9 16,0 2-17-16,0 0 3 15,0 0-4-15,0 0 1 16,0 0-12-16,0 0 3 16,0 10 8-16,0 4-2 15,0-2 3-15,0-2-1 16,16-2-5-16,8 2 3 15,8 0 3-15,0 2 5 0,1 4 10 16,-7 2 17-16,-6 10-29 16,-9 6 6-16,-8 5 1 15,-3 6-3-15,0 4 4 16,-10-3-6-16,-2-4-2 16,3-12 0-16,9-8-3 15,0-8 0-15,0-6 11 16,11-4-7-16,20-4-2 15,20 0 7-15,16-8 2 16,8-16-11-16,6-8-42 16,-4 0-114-16,-5-2-127 15</inkml:trace>
  <inkml:trace contextRef="#ctx0" brushRef="#br0" timeOffset="75321.85">20068 1965 1004 0,'0'0'38'0,"0"0"-38"16,0 0-3-16,0 0-1 15,0 0-4-15,0 0 7 16,-62 84 1-16,62-62-2 16,0-4 5-16,0-2-3 15,4-2 3-15,11-2 5 16,8 1 20-16,4-4-25 15,2 0-1-15,0-2 18 16,0 0-16-16,-2 5 6 16,-6-2-4-16,-1 1-6 15,-7 1 8-15,1 2-8 0,-7 0 0 16,1 1 2-16,-3 1 0 16,-3-2-3-16,1-2 1 15,-3 0 0-15,0-4 3 16,0 2-3-16,-14 2 0 15,-6-2 5-15,-4 2-3 16,-1-2-4-16,-2-2-10 16,5-4-27-16,0 0 1 15,2-4-44-15,2 0-39 16,3 0-38-16,3 0-51 16</inkml:trace>
  <inkml:trace contextRef="#ctx0" brushRef="#br0" timeOffset="77425.3">20092 1989 80 0,'0'0'183'0,"0"0"-107"15,0 0-32-15,0 0 7 16,0 0 26-16,0 0-30 16,9-12-9-16,-9 12-13 15,0 0-1-15,0 0 3 16,0 0-7-16,0 0-16 15,0 0 23-15,-2 0-26 16,-3 0 13-16,1 0-5 16,-3 0 2-16,1 10 4 0,-3 2 6 15,-1 4 3-15,2 4 2 16,1 4-22-16,-1 2 7 16,-2 4-4-16,2-1 2 15,-1-2 6-15,5 1-15 16,0-1 0-16,2 0 15 15,2-2-15-15,0-3 1 16,0-2 1-16,0-2-1 16,0 0 7-16,8-2-8 15,-2 0 0-15,3-6 7 16,-1 2-3-16,4-4-8 16,-1-2 4-16,0 0 0 15,3-2 7-15,3-4-6 16,3 0-1-16,1 0 13 15,0 0-12-15,2 0 0 0,-3-8 2 16,-5 2-3-16,-1-2 4 16,-3-2-2-16,-2 0-2 15,-2-6 13-15,0-2-7 16,-5-2-1-16,0-4 0 16,-2 2 11-16,0 4 27 15,0 0-43-15,-4 4 6 16,-10 2 5-16,1-5-11 15,-5 6 0-15,0-3-1 16,-2 3 1-16,-3 5-5 16,4 1 2-16,1 2-1 15,0 3 1-15,2 0-8 0,3 0 7 16,2 0-13-16,0 0-12 16,2 3 17-16,5 2-13 15,-1 1 6-15,0 2 16 16,1 1-14-16,0-4 12 15,-1 3 1-15,3-3 3 16,2-4-7-16,0 2 2 16,0-3 6-16,0 0 2 15,0 0-2-15,0 0 0 16,0 0 3-16,0 0-3 16,0 0 12-16,0 0-12 15,11-9 0-15,3 0 4 16,-1 0-3-16,3 0 1 15,1 2 1-15,1 1-2 0,0 1 15 16,0 2-16-16,-1 1 0 16,-1 2 2-16,-3 0-1 15,-1 0 1-15,-1 0-2 16,0 6 0-16,-2 11-6 16,2 1 6-16,-2 1 0 15,-2 3 3-15,-3-1-1 16,-2-1-2-16,-2 2-3 15,0-4 3-15,0 0 6 16,0-2-6-16,-6-2 0 16,-10 0 2-16,-4-2-1 15,0-2 0-15,0 0-1 0,-1-2 0 16,4-2 4 0,1-2-4-16,3-4 0 0,4 2 3 15,-2-2-3-15,2 0 6 16,0 0-6-16,-2-6 4 15,4-8-1-15,1-2-3 16,1-2 0-16,1-4 2 16,0-2-2-16,1-6 3 15,3-3-3-15,0-3 0 16,0-8 14-16,0-2-14 16,5 0 0-16,4 4 3 15,-1 10 1-15,4 8-4 16,-3 4 0-16,-1 4 0 15,-1 4 16-15,2 2-13 0,0-1 3 16,2 2 1-16,3 3-6 16,1 0-1-16,3 0-6 15,-3 2 6-15,3-1 1 16,-3 0 1-16,-1 1-3 16,-5 0 2-16,-7 2 1 15,-2 2 6-15,0 0-7 16,0 0-1-16,0 0 21 15,0 0-21-15,0 0-5 16,0 0-8-16,-4 0-37 16,-7 2-37-16,-1 8-87 15,8 0-44-15,4 0-209 0</inkml:trace>
  <inkml:trace contextRef="#ctx0" brushRef="#br0" timeOffset="77854.2">20547 1993 660 0,'0'0'25'0,"0"0"-21"0,0 0-4 15,0 0 48-15,-90 128-16 16,82-82-15-16,8-1-17 16,0-8 0-16,0-8 2 15,15-13 2-15,7-6-4 16,3-10 17-16,6 0 11 16,0 0 15-16,3-10-22 15,-5-8-11-15,-4-5 17 16,-5 0-17-16,-7-8 2 15,-5-5-2-15,-3-4 15 16,-5-2 24-16,0 6-40 16,-2 8 0-16,-16 6 2 0,-6 12-11 15,-7 8-1-15,-5 2-4 16,1 0-2-16,-2 12 6 16,9 10-50-16,8 6-50 15,8-2-38-15,12-2-101 16</inkml:trace>
  <inkml:trace contextRef="#ctx0" brushRef="#br0" timeOffset="78581.22">21291 1780 939 0,'0'0'44'15,"0"0"-24"-15,0 0-14 16,0 0 7-16,0 0-13 16,0 0 0-16,-20 141 2 15,-9-53 4-15,-6 12 4 16,-4 0 25-16,4-7-30 15,6-23-2-15,7-18 9 16,6-18-9-16,5-10-2 16,1-8-2-16,0-4 3 0,-1-3-12 15,-3-9-18-15,3 0-101 16,-1-11-118-16,-1-19-284 16</inkml:trace>
  <inkml:trace contextRef="#ctx0" brushRef="#br0" timeOffset="78732.37">20939 1949 9 0,'0'0'928'15,"0"0"-860"-15,0 0-22 16,0 0-7-16,0 0-4 16,0 0-35-16,20-14-36 15,2 16-60-15,7 18-92 0,-4 4-290 16</inkml:trace>
  <inkml:trace contextRef="#ctx0" brushRef="#br0" timeOffset="78884.59">21298 2362 681 0,'0'0'125'16,"0"0"-114"-16,0 0 38 15,0 0 25-15,0 0-35 16,0 0-39-16,17 4-46 15,-6-4-229-15</inkml:trace>
  <inkml:trace contextRef="#ctx0" brushRef="#br0" timeOffset="79212.61">22233 2390 916 0,'0'0'0'0,"0"0"-18"16,0 0 18-16,0 0 1 15,0 0 2-15,3 130-3 16,-8-98-12-16,-15 3-80 16,-3-9-26-16,0-7-174 15</inkml:trace>
  <inkml:trace contextRef="#ctx0" brushRef="#br0" timeOffset="79834.33">22603 2083 1029 0,'0'0'94'0,"0"0"-94"16,0 0 2-16,0 0 1 16,0 0-3-16,0 0-17 15,56-32 1-15,-36 54-1 16,-4 10 4-16,-10 8-35 16,-6 4-21-16,0 2 56 15,-15-3 7-15,-5-14 6 16,7-6-4-16,1-7 11 15,5-8 1-15,5 2 31 0,2-4-36 16,0 0 4-16,0 2-1 16,25-6-6-16,11-2 0 15,8 0-58-15,5 0-62 16,-3-20-15-16,-5-4-31 16,-10-2-30-16,-11-2 196 15,-6 7 30-15,-10 3 162 16,-2 8-33-16,-2 6 10 15,0 3-66-15,0 1-55 16,0 0-27-16,0 0-21 16,0 8-17-16,4 14 12 15,5 2 5-15,5 0-4 0,1-6 0 16,6-6-1-16,1-8 3 16,0-4 2-1,0 0 0-15,3-2 16 0,-5-14-15 16,-5-6-1-16,-6 2 15 15,-6-2-6-15,-3 2 6 16,0 2-3-16,-9-2-11 16,-13 5-2-16,-3 4-1 15,-2 8-9-15,1 3-7 16,3 0-55-16,8 11-125 16,8 3-160-16</inkml:trace>
  <inkml:trace contextRef="#ctx0" brushRef="#br0" timeOffset="80298.37">23717 1864 840 0,'0'0'298'0,"0"0"-298"16,0 0-23-16,0 0 12 16,0 0 11-16,-13 137 17 15,1-61-9-15,2 6-3 0,-6 3-1 16,1-9 2-1,2-10-6-15,1-18-13 0,5-14 10 16,3-14-27-16,-2-7-1 16,-4-10-82-16,-1-3-110 15,-5-3-436-15</inkml:trace>
  <inkml:trace contextRef="#ctx0" brushRef="#br0" timeOffset="80456.45">23443 1963 1058 0,'0'0'166'0,"0"0"-166"15,0 0-29-15,0 0 9 16,0 0-4-16,0 0-65 16,74 74-289-16</inkml:trace>
  <inkml:trace contextRef="#ctx0" brushRef="#br0" timeOffset="80617.5">24035 2523 1207 0,'0'0'36'15,"0"0"-36"-15,0 0-95 16,0 0-93-16,0 0-396 0</inkml:trace>
  <inkml:trace contextRef="#ctx0" brushRef="#br0" timeOffset="81837.88">25257 2312 886 0,'0'0'50'16,"0"0"-12"-16,0 0 47 16,0 0 0-16,0 0-32 0,0 0-23 15,-73-74-20-15,48 49 24 16,0-4-8-16,1-4 0 16,2-3-13-16,6 4-5 15,5 2 2-15,7 8-9 16,4 6 4-16,0 6-5 15,0 4 0-15,0 4-13 16,0 2-31-16,2 0-1 16,4 0 15-16,1 0 6 15,-5 12 1-15,-2 18 5 16,0 12-14-16,-23 4 21 16,-8 8 11-16,-9-1 2 15,3-7 1-15,1-4-3 16,5-12 0-16,11-8 21 15,7-8-13-15,9-6 8 0,4-4-6 16,0-2-6-16,0 0-4 16,15-2-1-16,27 0 1 15,20 0-3-15,16-22-12 16,14-6-60-16,-1-2-76 16,-4-2-147-16</inkml:trace>
  <inkml:trace contextRef="#ctx0" brushRef="#br0" timeOffset="82439.39">25828 2081 879 0,'0'0'185'0,"0"0"-170"16,0 0-15-16,0 0 57 15,0 0-32-15,0 0-25 16,29-22-12-16,-3 22-1 16,-2 6 5-16,-5 16 2 15,-13 4-12-15,-6 9-6 16,0 6 14-16,-15 1 10 16,-14 1-3-16,2-10 0 15,2-8 3-15,7-5 0 16,7-6 0-16,11 2 0 0,0-4 0 15,9-4-11 1,26-6-69-16,13-2-40 0,8 0-63 16,-1-14 35-16,-2-10-151 15,-6-6 210-15,-9-2 89 16,-7 2 212-16,-8-2 1 16,-12 6-56-16,-5 8 35 15,-6 5-72-15,0 8-59 16,0 5-8-16,0 0-39 15,0 0-14-15,0 23-1 16,0 13-8-16,0 5 9 16,0-3-6-16,0-8-15 15,18-10 3-15,9-6 8 0,4-10 10 16,3-4-4 0,-1 0 4-16,-2-2 0 0,-4-16 11 15,-10 0-10-15,-1-6 5 16,-11 0 18-16,-5-2-9 15,0 1 27-15,-7 0-42 16,-20 0 4-16,-6 10-10 16,-5 2 6-16,-2 13-13 15,4 0-42-15,5 0-84 16,12 14-137-16</inkml:trace>
  <inkml:trace contextRef="#ctx0" brushRef="#br0" timeOffset="82730.58">27006 1963 1170 0,'0'0'67'0,"0"0"-66"15,0 0 32-15,0 0 16 16,0 0-44-16,0 0-10 15,-11 126 3-15,-9-52 2 16,-3 9 3-16,-1-3-3 0,2-8 4 16,6-14-4-1,5-10 0-15,5-11-10 0,-2-14 6 16,4-3-12-16,-5-5-10 16,-7-8-36-16,-1-4-55 15,-6-3-110-15,3-4-375 16</inkml:trace>
  <inkml:trace contextRef="#ctx0" brushRef="#br0" timeOffset="82880.55">26614 2119 1059 0,'0'0'53'15,"0"0"-53"-15,0 0-5 16,0 0-5-16,0 0-11 0,0 0-107 15,124 58-384 1</inkml:trace>
  <inkml:trace contextRef="#ctx0" brushRef="#br0" timeOffset="83046.64">27278 2555 1103 0,'0'0'42'16,"0"0"-34"-16,0 0 83 15,0 0-12-15,0 0-35 16,0 0-44-16,19 0-29 16,-7-14-173-16,-5-4-385 0</inkml:trace>
  <inkml:trace contextRef="#ctx0" brushRef="#br0" timeOffset="85885.73">28621 2289 1071 0,'0'0'96'0,"0"0"-96"16,0 0 0-16,62-130 0 16,-43 90 18-16,-7 4-12 15,2 8-3-15,-7 0 0 16,-3 10-3-16,-4 6-19 15,0 2-2-15,0 8-23 16,0 2-9-16,-2 0 0 16,-11 0 26-16,-3 0 20 15,3 4 0-15,-1 8 7 16,3 0-4-16,7 6 6 16,4-2-2-16,0 0 0 15,11 0 2-15,16 0 13 16,8 2-14-16,5-4 8 15,1 3 18-15,-4-4-8 0,-5-3-8 16,-12 0-11 0,-9 2 3-16,-7-2-2 0,-2 0-1 15,-2 2 0-15,2-3 3 16,6-1-1-16,3-4-1 16,9 0-1-16,4-4 1 15,7 0 5-15,5 0-6 16,4-15-4-16,0-13 3 15,-4-4 0-15,-5-4 1 16,-11 6-4-16,-9 10 4 16,-11 6 11-16,0 6-5 15,-7 4 10-15,-24 4-16 0,-4 0-2 16,-3 12 0-16,5 10-4 16,8 4 6-16,11-1-7 15,12 0 7-15,2 4-4 16,7-6-6-16,21-6-22 15,13-6 23-15,8-8-5 16,4-3-7-16,3 0-1 16,0-13-8-16,-5-13 21 15,-8-7 9-15,-8-3 1 16,-12-3 10-16,-8 7-2 16,-3 4 25-16,-10 8 49 15,-2 4-48-15,0 6 5 16,0 8-23-16,0 0-5 15,0 2-12-15,0 0-7 16,11 0-20-16,9 18 10 0,11 8 3 16,7 4 10-16,2 0-13 15,-1-2 7-15,-7-2-14 16,-10-6-22-16,-10 1 12 16,-10-6 22-16,-2 0-27 15,-9-1 11-15,-23 1 28 16,-5-2 0-16,-3-1 1 15,7-6-1-15,10-2 0 16,10-4 2-16,13 0-2 16,0 0-9-16,17-10-80 15,31-11-78-15,10-8 118 0,8-5 23 16,3-5-32-16,-4-3 31 16,-9 6 27-16,-10 6 44 15,-8 10 82-15,-14 6-12 16,-8 8 10-16,-9 6-55 15,-7 0-36-15,0 2-27 16,4 30-6-16,0 20 0 16,6 18 2-16,1 13-1 15,0 5 1-15,2 6-2 16,-6 6-7-16,-3 7-5 16,-4-1-52-16,2-10 61 15,-2-20 0-15,0-19 1 0,0-17-5 16,-19-14 6-1,-14-12 1-15,-8-8 7 0,-8-6-4 16,0 0 7-16,-3-24 29 16,8-12 1-16,7-12-5 15,5-15-17-15,12-15-13 16,9-14 14-16,11-17-19 16,0-3-2-16,31-4-2 15,11 8-36-15,10 11 9 16,-4 19 18-16,0 18 13 15,-2 18-3-15,1 12 8 16,-3 10-4-16,-5 8 23 16,-11 8 25-16,-8 4-33 15,-6 0-16-15,-9 22-7 0,-5 8 1 16,0 6 1 0,0 0 0-16,-2 0-3 0,-6-10-14 15,6-6 17-15,0-8-13 16,2-8 2-16,0-2 0 15,4-2 1-15,21 0 2 16,8-7 7-16,8-18 6 16,-1-7-4-16,2-2 4 15,-7 0 0-15,-6 0 4 16,-8 8-3-16,-13 6 10 16,-8 8 35-16,0 8 5 15,-6 4-33-15,-23 0-18 16,-9 4-13-16,-2 20 10 0,2 6 3 15,12 0-1 1,10 2 0-16,13-2 0 0,3-2-6 16,5-6-3-16,22-8-8 15,8-6 16-15,5-8-11 16,1 0 2-16,1 0-1 16,-2-14 12-16,-2-6 2 15,0-2-2-15,-3 0 0 16,-3 0 2-16,-6 4-1 15,-5 2 10-15,-6 4-10 16,-7 6 2-16,-5 4 4 16,-3 0-7-16,0 2-17 15,0 0 4-15,0 0-40 16,-13 4 38-16,-6 12 9 0,2 2 6 16,3 0 5-1,8 2-5-15,6 0 0 0,0-2 12 16,6-4-12-16,21-4 5 15,9-10-1-15,11 0-1 16,7 0 4-16,4-20-5 16,4-12-2-16,-5-4 6 15,-1-8-3-15,-4-2-2 16,-13-4-1-16,-5-7 1 16,-12-2 31-16,-11-2-8 15,-6 3 1-15,-5 14 7 0,0 14-5 16,-7 12-2-1,-10 16-25-15,-6 2 8 0,-4 14-17 16,-2 30-2-16,-2 14 6 16,6 16 4-16,4 11 2 15,11 5-2-15,10-4-13 16,0-8-73-16,37-18 28 16,5-20 16-16,0-18 15 15,-4-17 19-15,-10-5 9 16,-5-13 9-16,-11-15 10 15,-10-8-7-15,-2-4 32 16,0 0-29-16,-12-4-15 16,-13 2-1-16,-3 6-24 15,-3 6-19-15,0 9-6 0,2 8 10 16,4 4 39-16,7 8-24 16,9-1 23-16,9 2-2 15,0 0-3-15,2 0 3 16,23 0 4-16,11 6 16 15,3 2 52-15,11 0-25 16,-6 0-6-16,-1 2 0 16,-5 2-5-16,-7 0 7 15,-2 6-12-15,-2 2-20 16,-10 6 5-16,-5 6-12 16,-6 4 0-16,-4-2-1 0,-2 0-1 15,0-6-33 1,0-2-37-16,0-9-89 15,0-7 15-15,0-9-255 16</inkml:trace>
  <inkml:trace contextRef="#ctx0" brushRef="#br0" timeOffset="87367.59">31515 1788 495 0,'0'0'267'0,"0"0"-267"15,0 0-74-15,0 0 46 16,0 0 28-16,0 0 0 16,0 0-38-16,31 126-57 0,-15-91 2 15,0-3 27 1,-2 0 35-16,-4-6 31 16,2-4 7-16,-3-4 85 0,-1-6 18 15,1-2-47-15,-4-4-22 16,-3-2-7-16,1-4-24 15,-3 0 7-15,0 0 19 16,0 0 17-16,2 0 26 16,-2-8-36-16,0-12-38 15,4-4 6-15,2 2-9 16,1 4-2-16,0 4 9 16,-2 6 13-16,-1 6 2 15,0 0-16-15,3 2-4 0,5 0-4 16,1 0-5-1,3 0 1-15,1 0 2 0,3 2 2 16,2 4 0-16,0 0-2 16,-1-4 2-1,-2 0-7-15,-1 0 1 0,-1-2 4 16,-5 0 1-16,1 0 2 16,1 0 0-16,-5 0-1 15,3 0 0-15,-6 0 1 16,1 0 0-16,-7 0-1 15,0 0 1-15,0 0 2 16,0 0 15-16,0 0-18 16,0 0-7-16,0 0 5 15,0 10-7-15,0 10 9 0,-5-2-2 16,5 2 4 0,0-4-9-16,18-2 7 0,13-6 0 15,12-6 14-15,3-2-11 16,8 0 6-16,-3-24-7 15,-2-8-1-15,-8-8 13 16,-8-4-11-16,-9-5-3 16,-4-2 10-16,-4-7-5 15,-7-1 5-15,-9 5-1 16,0 10-2-16,-2 14 23 16,-19 14-20-16,-1 14 9 15,-4 2-19-15,-5 16-5 16,-6 26 0-16,4 15-1 15,6 8 6-15,10 8-10 16,10-3 10-16,7-4-16 0,4-6-10 16,21-16-13-16,6-11 34 15,5-14 4-15,4-13 2 16,2-6 16-16,5 0-17 16,-1 0 0-16,-1-18 14 15,-5-3-14-15,-9-2 2 16,-6 1-2-16,-12 2 0 15,-1 4 6-15,-10 6-5 16,-2-2-1-16,0 4 8 16,0 2-4-16,0 2-4 15,0 2 0-15,-2 0 0 16,2 2 5-16,-5-2-5 0,5 2-3 16,0 0 2-16,0 0 1 15,0 0-4-15,-2 0-1 16,2 0 5-16,-2 0-5 15,2 0 5-15,-3 0 0 16,3 10 1-16,-2 4-1 16,2 0 5-16,0 2-5 15,0 0 0-15,0-4 4 16,0 0-4-16,0-4 0 16,7-2 3-16,6-2 0 15,3-4 4-15,-1 0-7 16,1 0 4-16,-3-12 3 15,3-6-7-15,-5 0 0 0,0-2 5 16,-1-2-3 0,-4 4 11-16,-2 4 3 0,-4 4-3 15,0 6 38-15,0 0-15 16,0 4-12-16,0 0-2 16,0 0-15-16,0 0-7 15,0 0-9-15,0 0-1 16,0 10 4-16,0 10-1 15,0 4-4-15,0 8 10 16,0 6 1-16,0 8-2 16,0 12-2-16,0 13 4 15,0 7-5-15,7 12 5 0,-1 9 0 16,-6 2 1-16,0-2-1 16,0-7-44-16,0-22-30 15,0-20-23-15,0-18 88 16,0-18 9-16,-21-10 0 15,-8-4 13-15,-7-7 27 16,-2-23 17-16,-2-11 6 16,0-9 0-16,7-8 8 15,4-4-7-15,13 0-23 16,9 0-11-16,7 1-19 16,9 1-11-16,34 2-42 15,17 4-100-15,11 4-74 16,8 4-313-16</inkml:trace>
  <inkml:trace contextRef="#ctx0" brushRef="#br0" timeOffset="87469.92">33158 2185 1313 0,'0'0'34'0,"0"0"-34"16,0 0-14-16,0 0-48 15,0 0-121-15</inkml:trace>
  <inkml:trace contextRef="#ctx0" brushRef="#br0" timeOffset="89701.9">2466 3774 1048 0,'0'0'19'0,"0"0"-19"16,0 0-8-16,-85-103 8 0,54 91 25 15,0 12-18-15,-5 0-3 16,-4 22-4-16,-9 31-9 16,-11 19 9-16,-5 18-7 15,3 10 7-15,6 4-1 16,14-1 1-16,17-9 0 15,17-16 4-15,8-16-4 16,10-22 0-16,31-15-1 16,8-17 1-16,9-8-6 15,6 0-27-15,1-25-48 16,-3-4-29-16,-8-4-85 16,-10 1-191-16</inkml:trace>
  <inkml:trace contextRef="#ctx0" brushRef="#br0" timeOffset="90333.59">2628 4211 630 0,'0'0'176'0,"0"0"-89"16,0 0 11-16,0 0 16 16,0 0-49-16,0 0-39 15,16-62-7-15,-26 59-19 16,-11 3 0-16,-4 0-3 15,-6 3 3-15,0 16-1 16,0 10-6-16,4-1 7 16,8 2-10-16,5-2 10 15,9-6-2-15,5-10-1 0,0-4-24 16,3-6 5-16,15-2 10 16,3 0 12-16,4-8 3 15,0-12-3-15,-1-2 0 16,-6 2 5-16,-6 6-5 15,-8 4 6-15,-4 8-6 16,0 2 0-16,0 0 7 16,0 0-7-16,0 0-20 15,0 18 8-15,0 2 11 16,0 0-9-16,15-6-17 16,10-4 7-16,8-10 15 15,7 0-3-15,3-14 2 0,3-16-5 16,1-8-8-1,0-4 0-15,-7-5-16 0,-4 0 15 16,-5 0 11-16,-6-5 9 16,-12 0 0-16,-9 0 18 15,-4 8 3-15,0 12 23 16,0 14-16-16,-6 16 2 16,-11 2-26-16,-2 22-4 15,-4 24-14-15,1 14 14 16,5 2 0-16,3 4-1 15,9-1 1-15,5-7 0 16,0-6 1-16,14-14-1 16,15-10-37-16,7-16 6 15,10-12 15-15,12 0-36 16,5-18-99-16,1-14-12 0,-6-6-25 16,-8 0-45-16</inkml:trace>
  <inkml:trace contextRef="#ctx0" brushRef="#br0" timeOffset="90866.25">3415 4073 123 0,'0'0'221'0,"0"0"-70"15,0 0-37-15,0 0 16 16,0 0-44-16,0 0-48 16,-47-61-28-16,16 90 6 15,-3 7 7-15,3 4-9 16,12 4-8-16,5 0 11 16,12-6-16-16,2-8-1 0,2-10 3 15,20-8-2-15,8-10 2 16,5-2-3-16,5 0 0 15,1-22-4-15,-2-6-6 16,-3-2 0-16,-7 0 9 16,-4 1 1-16,-12 2 1 15,-4 7-1-15,-7 5 0 16,-2 8 38-16,0 4-4 16,0 3-15-16,0 0-19 15,-14 10-8-15,1 15 5 16,4 5-2-16,5 0 5 15,4-4-10-15,0-4 9 16,7-8-46-16,17-6 8 16,5-8 22-16,2 0 5 15,2-8-41-15,-2-14 10 0,-8-6 24 16,-3 0 5-16,-7-1 14 16,-4 1 40-16,-6 6 17 15,-3 7 14-15,0 7-5 16,0 5-18-16,0 3-15 15,-14 4-33-15,1 22-14 16,-1 6 12-16,8-1 2 16,6-5 0-16,0-4 0 15,0-10-19-15,22-6-5 16,10-6-5-16,10 0-3 16,3-22-69-16,3-8-29 15,-5-6-13-15,-5-3-101 16,-5-4 24-16</inkml:trace>
  <inkml:trace contextRef="#ctx0" brushRef="#br0" timeOffset="91899.28">4055 3904 178 0,'0'0'201'16,"13"-133"-86"-16,-11 69-44 16,-2 8 13-16,0 22 55 15,0 16-16-15,0 14-26 16,-2 4-40-16,-9 8-57 16,-3 30-4-16,-3 20-2 15,3 18 6-15,1 9 0 16,7 3 9-16,0-6-5 15,6-12-4-15,0-13 0 16,12-17-16-16,17-14 11 16,7-12 2-16,3-12 3 15,9-2 0-15,0-4-20 16,1-18-24-16,-2-4-12 0,-9 0-42 16,-9 2 85-16,-16-4-35 15,-8 1-10-15,-5 5 58 16,0 4 43-16,-20 8 72 15,-4 4-29-15,-5 6-30 16,-7 0-35-16,-5 8-16 16,4 17 21-16,1 0-5 15,11 4-17-15,10 0-6 16,6 2 2-16,9-4-6 16,0-4-16-16,2-9-54 15,20-10-11-15,7-4 49 0,3 0 2 16,1-16-8-16,0-6-4 15,-6-2 31-15,-6 2 13 16,-9 2 8-16,-5 6 18 16,-4 5 81-16,-3 5-29 15,2 4-34-15,3 0-36 16,-1 0-4-16,7 0-3 16,3 8-6-16,3 1 0 15,5-5-9-15,5-4-8 16,2 0-27-16,2 0 4 15,3-21 1-15,-5-7 48 16,-2-4-9-16,2-10 9 16,-2-6 12-16,-4-10 27 15,0-8 8-15,-3-4-11 0,2-1-20 16,-8 11 16 0,-3 14-19-16,-11 18 8 0,0 16 81 15,-5 12-54-15,-15 4-39 16,-6 36-9-16,-1 22 0 15,2 14 33-15,7 7-26 16,9 1-4-16,5-8 3 16,4-6-6-16,0-12-35 15,21-14-33-15,2-15 59 16,-2-19 3-16,-6-10 12 16,1 0 1-16,-5-24 8 15,0-10-9-15,-2-6-3 0,-5-5-3 16,-4 5 1-16,0 6 10 15,0 14-8-15,0 6 12 16,0 8 8-16,0 6-11 16,0 0-12-16,3 0-28 15,15 8 14-15,9 2 0 16,8-2-8-16,7-8-26 16,3 0 28-16,-3 0 20 15,-4 0 0-15,-9-6 0 16,-11-4 0-16,-9-4 7 15,-9 4 1-15,0-2-6 16,0 4 23-16,-11 6 3 16,-7 2-6-16,-7 0-21 0,1 10 5 15,0 12 37-15,1 4-38 16,5 2 12-16,9 2-1 16,3-1-12-16,6-6 3 15,0 1-7-15,15-8 0 16,26-2 1-16,21-7-1 15,17-7-8-15,17 0-54 16,14-15-100-16,2-10-201 16</inkml:trace>
  <inkml:trace contextRef="#ctx0" brushRef="#br0" timeOffset="92718.42">6189 3563 1194 0,'0'0'105'15,"0"0"-105"-15,0 0 0 16,-20 122 18-16,20-45-10 16,0 3-4-16,0 6 5 15,2 0-9-15,0-5-11 16,-2-15-45-16,0-20-71 16,0-22 123-16,-17-16-10 15,-17-8 14-15,-13 0-4 16,-1-28 9-16,-2-8-5 15,8-2 1-15,13 0 8 16,11 1 18-16,14 5 21 16,4 6-30-16,22 6-17 15,27 6-1-15,18 4-11 16,9 6-19-16,4-4-46 0,-4 2 20 16,-12-2-4-16,-6-6 39 15,-8-6 14-15,-11-4 7 16,-1-6 8-16,-9-6 16 15,-6-3-6-15,-8-1 27 16,-6-2-16-16,-6 2 19 16,-3 4 15-16,0 8-38 15,0 8-9-15,-10 8 1 16,-1 12-13-16,0 0-4 16,-7 24-5-16,1 24 5 15,-1 18-3-15,7 7 3 16,3 3-2-16,0-2 0 0,1-4 4 15,-5-2-4-15,4-10 2 16,1-19-21-16,3-17-57 16,4-18 78-16,0-4 56 15,0-14 2-15,15-16-56 16,6-5 7-16,-3 5-9 16,-5 6 0-16,-5 10 4 15,-5 6-4-15,2 8-1 16,1 0-8-16,5 12 2 15,7 12 0-15,6 2 7 16,5-2 0-16,10-6-5 16,7-3-10-16,8-12-16 15,2-3-23-15,0 0-6 16,-6-14 28-16,-7-12-17 0,-12-6 14 16,-14-8 35-16,-10-2 5 15,-7 0 49-15,0 2 21 16,-9 10-15-16,-13 12 43 15,0 10-53-15,-5 8-7 16,3 0 17-16,-1 28-24 16,8 14-28-16,7 4-7 15,10 0 1-15,2-8 5 16,37-10-7-16,14-10-9 16,19-9-40-16,19-9-114 15,13-5-159-15</inkml:trace>
  <inkml:trace contextRef="#ctx0" brushRef="#br0" timeOffset="94482.45">8114 4074 1132 0,'0'0'49'16,"0"0"-49"-16,0 0 10 0,0 0 76 16,0 0-76-16,0 0-10 15,82-14-4-15,-53 41 4 16,-6 3-2-16,-6 6 2 16,-7 2 0-16,-6-4-9 15,-4-8 9-15,0-10-5 16,0-10 4-16,0-6 1 15,0 0 9-15,0 0-9 16,0-8 2-16,0-16 14 16,0-12-16-16,-2-1-1 15,2 1 1-15,0 6-1 16,0 9-4-16,0 4 2 16,9 8-2-16,4 2-1 15,5 7-6-15,2 0 9 0,0 0-4 16,-2 8 5-16,-3 9 2 15,-1 2-6-15,-3 3-1 16,-7 3 4-16,-4-3-48 16,0-4-12-16,0-6 19 15,0-6 21-15,0-4 17 16,0-2 4-16,0 0 2 16,0-6 29-16,0-19-28 15,0-1 0-15,0-2 3 16,0 1-3-16,10 4 0 15,-4 5-1-15,1 4 0 16,-3 8-2-16,0 3 2 16,-2 0-4-16,4 3 2 15,0 0 1-15,3 0 0 0,5 0-7 16,1 17 8 0,3 2-3-16,-1 3 4 0,4 5-1 15,3-1 0-15,0-2-1 16,1 0-16-16,-1-6-77 15,1-4-43-15,0-10 22 16,2-4 21-16,1 0 12 16,6-15 28-16,-1-8 33 15,3-8 21-15,-5-1 16 16,-6 0 106-16,-10 0-3 16,-6 5 15-16,-9 2-33 15,0 7-7-15,0 4-28 0,0 4-16 16,-13 4-28-1,-6 6-11-15,0 0-6 0,-10 12-5 16,0 16-2-16,2 2-3 16,5 5 5-16,6-2-6 15,7 0 5-15,9-8-7 16,0-3-11-16,0-9-36 16,14-12 34-16,10-1 18 15,0 0 3-15,7-15 10 16,-2-7-10-16,-4-2 0 15,-2-1 14-15,-8 3-10 16,-1 0 8-16,-6 7 10 16,-3 4-17-16,-5 5 17 15,0 6-15-15,0 0-7 0,0 0 0 16,2 0-23-16,0 12 19 16,5 8 3-16,4-4 1 15,2 0-5-15,3-5-11 16,7-6-2-16,4-5 12 15,2 0-6-15,2-5 9 16,-5-16 3-16,-4-1 0 16,-6-2 0-16,-5 2 5 15,-2 0-5-15,-5 8 25 16,1 8-1-16,-5 2 1 16,3 4-17-16,3 0-8 15,0 6 0-15,11 16-12 16,2 4 12-16,6 1-1 15,6 0 1-15,2-4-18 0,0-8-27 16,3-4-33-16,-3-11 7 16,-4 0-36-16,-6 0 26 15,-3-17 52-15,-9-9 22 16,-2-2 7-16,-4-4 28 16,-5 0 44-16,0 2 37 15,0 2-39-15,-12 8-18 16,1 8-5-16,-2 12-4 15,-5 0-41-15,-6 8-2 16,-10 24 0-16,-3 8-6 16,-9 6 6-16,5 6-2 15,-5 1 2-15,9-5 0 0,3-4 0 16,8-8-23 0,4-10-16-16,8-6 14 0,10-8-69 15,4-8-134-15,0-4-288 16</inkml:trace>
  <inkml:trace contextRef="#ctx0" brushRef="#br0" timeOffset="94855.1">9821 3896 1070 0,'0'0'108'16,"0"0"-100"-16,0 0-6 0,0 0 8 15,0 0-10-15,0 0 0 16,13 96 10-16,-4-60-10 16,0-4-22-16,-2-8-71 15,-3-9-64-15,-2-15-128 16</inkml:trace>
  <inkml:trace contextRef="#ctx0" brushRef="#br0" timeOffset="95635.75">9859 3659 938 0,'0'0'109'0,"0"0"-109"15,0 0-4-15,0 0-37 16,0 0-39-16,0 0-5 15,37 105-125-15,-16-63-51 16,-3-2 117-16,-3-4 130 16,-1-2 14-16,-3-6 116 15,-5-4 19-15,-2-8 16 16,1-6-50-16,0-2 9 16,-3 0-23-16,3-4-37 15,-3 0-1-15,0 1-23 16,0-4-21-16,0 3 8 15,0-4-13-15,-2 0 0 16,2 0 0-16,-2 0 9 16,0 0 14-16,3 0 8 15,3 0-10-15,4-14-8 0,-2 0-10 16,3 2-3-16,-3 2 3 16,-4 4-1-16,2 4 8 15,-1 2-10-15,1 0 0 16,4 0-2-16,-4 0 2 15,5 2-1-15,1 8 1 16,-1 2 0-16,-1-2 0 16,4 0 0-16,-1-4 0 15,1-3-5-15,1-3 2 16,-4 0 0-16,3 0 3 16,-1-17 0-16,-1-3 8 15,-2 0-8-15,-1 0 0 0,-5 4 5 16,2 6-4-1,-4 4 0-15,-2 6-1 0,2 0 2 16,-2 0-5-16,4 10-13 16,-2 12 16-16,5 2 0 15,3 0 0-15,-2-4-2 16,5-4-13-16,1-4-14 16,5-8 7-16,0-4-12 15,1 0 33-15,2-14-1 16,-4-8 3-16,-3-4-1 15,-1-2 4-15,-5 0 4 16,-5 4 22-16,0 6-5 16,-4 8 8-16,0 8 13 15,0 2-22-15,2 0-16 16,-2 0-8-16,6 16-2 0,-2 10-5 16,2 2 7-16,5-4 0 15,1-2-1-15,3-6 0 16,8-6-34-16,6-8-45 15,2-2-119-15,2 0-465 16</inkml:trace>
  <inkml:trace contextRef="#ctx0" brushRef="#br0" timeOffset="96981.63">10926 3854 908 0,'0'0'152'0,"0"0"-137"16,0 0-8 0,0 0 33-16,0 0-40 15,0 0 0-15,13 54 1 0,-3-26-1 16,5-6 2-16,3-4-1 16,-1-6-2-16,2-6-5 15,0-6 6-15,-1 0 8 16,3 0-5-16,-4-10-3 15,1-8 5-15,-7-4 4 16,-3-2-1-16,0 0 4 16,-6 4 9-16,2 10 21 15,-4 4-28-15,3 4 11 16,-3 2-17-16,0 0-8 16,2 0 0-16,0 12-20 0,2 10 20 15,3 0-1-15,4-2 1 16,0-2-13-16,3-6-5 15,6-6 1-15,0-6 10 16,-3 0-3-16,4 0 10 16,-5-4-3-16,-3-10 5 15,-3-2-2-15,-2 4 6 16,-4 2 3-16,-2 6 19 16,1 2-8-16,-3 2-11 15,0 0 3-15,0 0-12 16,0 0-7-16,2 2-6 15,2 12 13-15,2 0-1 16,4-2-11-16,3-4-12 16,3-4 16-16,3-4-18 15,2 0 11-15,-1 0 8 0,-2-8 7 16,-2-8 0 0,-3-2 0-16,-7 2 0 0,2 4 15 15,-4 2 19-15,-4 8-2 16,0 2-12-16,0 0-16 15,0 0-4-15,4 0-7 16,-2 8-2-16,5 6 6 16,1 4 3-16,4-4-7 15,3-4-9-15,3-2 5 16,5-4 4-16,-4-4-14 16,0 0 14-16,-2 0 2 15,-3-12 7-15,-1-6-2 0,-1-2 3 16,-2 2 0-16,-3 4 25 15,-1 4-3-15,0 6 6 16,-6 2 9-16,2 2-21 16,0 0-19-16,2 0 0 15,7 6 0-15,3 10-6 16,3 0 6-16,4 2-8 16,3-2-5-16,3-6-51 15,1-6-76-15,1-4-205 16</inkml:trace>
  <inkml:trace contextRef="#ctx0" brushRef="#br0" timeOffset="97581.42">13270 3432 1035 0,'0'0'79'0,"0"-168"-73"15,0 106 16-15,-11 20 40 16,2 20 17-16,0 20-31 16,0 4-48-16,-5 48-3 15,-3 36-16-15,-1 32 12 0,5 33 7 16,-1 9 4-16,1 7-3 16,-5 4-1-16,-9-13 0 15,0-14 6 1,3-21-5-16,4-29-1 0,4-24 2 15,3-24 2-15,-5-14-4 16,-8-16 0-16,-7-10-4 16,-13-6 4-16,0-2-89 15,-5-28-52-15,3-14 3 16,6-12-88-16,7-12-49 16</inkml:trace>
  <inkml:trace contextRef="#ctx0" brushRef="#br0" timeOffset="99365.01">12666 3828 722 0,'0'0'140'0,"0"0"-57"16,0 0 5-16,134-93-8 15,-88 93-24-15,4 0-45 16,3 3-9-16,0 11-2 16,-1-6 0-16,-8-6 0 15,-1-2 0-15,-10 0-4 16,-6-19 2-16,-7-3 2 15,-9-6 9-15,-6-2-9 16,-3 0 0-16,-2 2-8 16,0 4 5-16,0 8 0 0,-9 6 2 15,2 8-3-15,-6 2-6 16,-3 2-8-16,-4 20 9 16,-4 10-1-16,3 4 10 15,8 0-7-15,7 0 4 16,6-1-4-16,0-9 5 15,15-2-12-15,10-6 14 16,-1-6-4-16,1-4 6 16,-3 0-2-16,-6 0 5 15,-8 0 0-15,-1 4 8 16,-5 4-9-16,3 2 2 16,-3 2 13-16,1 2-16 15,3-4-3-15,5-6 3 16,5-2 0-16,9-8 2 0,12-2-5 15,7 0 0-15,8-18-5 16,-6-12-1-16,-7-6 0 16,-8-4 4-16,-12-2 2 15,-7 3 11-15,-7 6-11 16,-5 11 11-16,0 9 40 16,0 9-35-16,-7 4 5 15,-11 0-21-15,-3 14-2 16,-2 12 0-16,4 10-4 15,11 1 6-15,8-3-9 16,0 0 1-16,21-8-17 16,22-10-1-16,11-8-6 15,8-8 6-15,7 0-7 0,0-4-21 16,-2-14-5 0,-7-6 21-16,-11-4 26 0,-11 0 10 15,-15-2 2-15,-15 3 19 16,-8 4 17-16,0 9 36 15,0 4-32-15,-20 6-5 16,-4 4-22-16,-7 0-13 16,2 4 3-16,2 11-5 15,7 3 2-15,7 0-1 16,11-4-6-16,2-3 4 16,0-4-11-16,12-2 7 15,13-1 7-15,4-4 9 16,-2 0-9-16,-3 2 0 15,-2 8 1-15,-1 14-1 0,-6 12 0 16,-3 16 0-16,-6 13 0 16,-4 4 12-16,-2 12-12 15,0 1 0-15,0 4 3 16,0-4-3-16,0-13-1 16,0-19 0-16,0-22 2 15,0-16-2-15,2-12 5 16,7 0-2-16,5-25 49 15,8-16-24-15,2-18-13 16,3-13 25-16,0-10-13 16,-2-10 24-16,2-9-37 0,-4-5 14 15,2 6-5-15,-2 12-22 16,-8 15 4-16,-1 28-1 16,-8 18-2-16,-4 19 18 15,0 8-19-15,-2 0-6 16,2 3-6-16,1 24-23 15,2 15 33-15,-1 7-1 16,3-5 3-16,1-12-4 16,4-8 4-16,1-10-8 15,0-8 5-15,5-6 3 16,5 0 3-16,2-8-3 16,-4-18 0-16,2-6 14 15,-5-4-14-15,-3 1 0 16,-6 7 5-16,-2 13-2 0,-5 8-3 15,-2 6 0-15,0 1-6 16,2 0 0-16,5 8-18 16,6 16 19-16,7 2 4 15,5-2 2-15,6-4-2 16,0-4-2-16,5-8-15 16,-3-6 16-16,0-2-11 15,-4 0 2-15,-4-16 5 16,-2-10 6-16,-8-2-1 15,-7-7 0-15,-2 3 1 16,-6 5 1-16,0 4 0 16,0 9-1-16,0 8 8 15,-14 6-6-15,-1 0-2 16,-6 16-6-16,-1 19 6 16,4 4-7-16,7 4 7 0,11-7-3 15,0-8 3-15,7-4-9 16,19-10-6-16,3-8 0 15,4-6 3-15,-1 0 4 16,2-8 5-16,-1-10 3 16,-7-6 3-16,1 2-1 15,-7 0 2-15,-1 2-3 16,-6 8 0-16,-7 3 43 16,-4 9-30-16,-2 0-3 15,0 0-10-15,0 3-1 0,2 13-1 16,6 6-5-16,0 0 6 15,5-4 0-15,8 2 0 16,3-6-2-16,6-8 0 16,1-2-7-16,-2-4 8 15,-6 0-13-15,0-6 14 16,-5-12-1-16,-3-4 2 16,-3-2-1-16,-3 0 5 15,-5 6 3-15,-2 5 20 16,-2 9 10-16,0 3-8 15,0 1 14-15,0 0-44 16,2 0-11-16,3 8-9 16,2 10 20-16,0 4-5 15,6-1-20-15,3-3-24 16,3-5 12-16,8-7-28 0,4-6-62 16,0 0-45-16,-2-2-9 15,-6-15-61-15,-8-4-37 16</inkml:trace>
  <inkml:trace contextRef="#ctx0" brushRef="#br0" timeOffset="99965.38">15676 3727 356 0,'0'0'212'16,"0"0"-74"-16,0 0 9 16,0 0-17-16,0 0-16 15,0 0-61-15,0-50-20 16,0 57-31-16,-2 15-2 16,-4 7 4-16,1 3-3 0,5-1 2 15,0-7-3 1,7-8-20-16,15-8-4 0,4-6-12 15,5-2 21-15,3 0-7 16,-5-12 10-16,-2-8 5 16,-5-7-11-16,-4 0 18 15,-5 0 8-15,-2 4 19 16,-3 4 15-16,-4 10 12 16,-2 2-5-16,-2 5-21 15,0 2-28-15,0 0-5 16,0 6 1-16,0 15-2 15,0 2 6-15,0-5-18 16,4-4-21-16,5-5 6 16,5-5 8-16,3-4 25 15,1 0-3-15,-3-4 9 0,2-14-6 16,-2 0 2-16,-6 4 3 16,-2 5 25-16,-5 8-19 15,-2 1 9-15,0 3-20 16,2 30 0-16,2 14 0 15,8 20 12-15,5 11-3 16,8 14 15-16,4 14-2 16,-2 13-10-16,-10 5 2 15,-9 7-13-15,-8-5 1 16,0-14-2-16,-21-24-22 16,-1-28-88-16,-3-29 110 15,-2-25 22-15,-8-6 25 0,-7-15 6 16,2-21 14-16,-1-14-13 15,3-8-13-15,14-10 21 16,11-8-40-16,13-4-10 16,0-3 2-16,35 3-14 15,19 4-20-15,13 8-50 16,10 10-59-16,4 9-34 16,-3 13-170-16,-7 10-478 15</inkml:trace>
  <inkml:trace contextRef="#ctx0" brushRef="#br0" timeOffset="100781.15">17272 3760 864 0,'0'0'212'0,"0"0"-212"16,0 0-28-16,0 0 21 16,0 0 7-16,0 0 12 15,10 132-12-15,-10-82 3 16,0-6 1-16,0-12-4 15,0-9-1-15,0-9 1 16,0-10 1-16,0-4 1 16,0 0 4-16,0-4 0 15,5-17 8-15,11-5-14 16,3 0 0-16,4 2-1 16,2 8 1-16,-1 8-1 15,-1 6-9-15,-2 2 1 0,0 0 3 16,-4 6-13-16,1 10-13 15,-2 2 8 1,-5-2-24-16,0 0-19 0,-1-6-44 16,-4-4 8-16,3-6 41 15,-1 0-20-15,2-4 45 16,3-20 33-16,1-2 4 16,-1-2 14-16,5 2 22 15,-5 2 22-15,2 4 3 16,3 6-40-16,-2 4-12 15,2 4-9-15,0 6-20 16,-3-2-57-16,-1 2-51 16,-6 0-132-16</inkml:trace>
  <inkml:trace contextRef="#ctx0" brushRef="#br0" timeOffset="100869.42">17773 3836 244 0,'0'0'175'0,"0"0"-158"15,0 0-17-15,0 0-22 16,0 0-41-16,0 0-110 15</inkml:trace>
  <inkml:trace contextRef="#ctx0" brushRef="#br0" timeOffset="101547.53">18138 3569 641 0,'0'0'198'0,"0"0"-157"16,0 0 41-16,18-106 31 0,-18 102-24 15,0 4-77-15,0 12-12 16,-11 28-15-16,0 20 15 15,2 18-1-15,4 7 1 16,3 5-15-16,2 0-28 16,0-12-57-16,0-14-33 15,0-20 48-15,0-26 32 16,0-18 12-16,-11-1 41 16,-16-35 25-16,-2-11-25 15,-4-11 3-15,-3-8 46 16,3-2 45-16,-2 4-59 15,5 11 38-15,10 17-1 16,9 14-24-16,11 12 19 16,0 10-66-16,31 0-1 15,28 0-11-15,24 9 11 16,16 5-4-16,8-3 4 16,-1-3-16-16,0-5 16 0,-6-3 0 15,-7 0-1-15,-17-11-1 16,-23-14 2-16,-16-8-4 15,-20-7-2-15,-11-4 6 16,-6-2 6-16,-2 2 0 16,-29 6-6-16,-7 8 11 15,-6 10-5-15,-7 13 7 16,-3 7-13-16,2 17 0 16,8 27 6-16,9 18-4 15,12 18-4-15,10 10 2 0,7 5 0 16,3-3-1-1,0-12 1-15,3-18-28 0,0-24-15 16,0-21-17-16,0-17 60 16,8-3 28-16,9-27 8 15,6-10-8-15,-1 2-11 16,-2 0 22-16,-4 14 18 16,-3 10-24-16,-5 6-11 15,4 8-22-15,1 10 9 16,1 24-18-16,1 14 9 15,-5 6-2-15,-6 4 2 0,-4-2-53 16,0-7-77 0,-2-11-53-16,-23-14-159 15</inkml:trace>
  <inkml:trace contextRef="#ctx0" brushRef="#br0" timeOffset="101709.09">17671 3585 1236 0,'0'0'20'0,"0"0"-20"16,0 0-61-16,0 0 39 16,0 0-62-16,118-12-518 0</inkml:trace>
  <inkml:trace contextRef="#ctx0" brushRef="#br0" timeOffset="102497.3">20239 3609 1055 0,'0'0'97'16,"0"0"-97"-16,0 0-45 0,0 0 44 15,-62 158-2-15,49-95 3 16,3-7 0-16,8-8-1 16,2-12 1-16,0-14-5 15,0-8-12-15,0-14 10 16,14 0 7-16,3-2-2 15,6-20 1-15,-3-6-3 16,0-4-1-16,0 0-2 16,-4 6-2-16,-1 8-6 15,1 10 15-15,-3 8-23 16,5 0-28-16,0 8 35 16,4 16-19-16,7 2-20 15,-2 0-14-15,0-6-34 16,-1-4-19-16,-4-10-145 0</inkml:trace>
  <inkml:trace contextRef="#ctx0" brushRef="#br0" timeOffset="103163.7">20569 3727 491 0,'0'0'148'16,"0"-112"-79"-16,0 68 4 16,0 14 19-16,21 6-44 15,2 6-44-15,16 6-4 16,5 4-14-16,8 4-46 15,6 0-23-15,-3 0-23 16,-2-2-25-16,1-2-19 16,-8-2 113-16,-3-4 37 15,-7-6 33-15,-7-8 43 0,-5-11 16 16,-6-7 35-16,-7-6-44 16,-6-4 27-16,-5 4-79 15,0 6 19-15,-14 13-10 16,-15 15 4-16,-7 17-10 15,-6 1-32-15,-11 36 1 16,-1 22 6-16,5 24-4 16,9 10 9-16,20 9-13 15,12 9-1-15,8 4 2 16,0 1-2-16,0-15-16 16,0-24-44-16,0-30-4 15,2-26 57-15,4-16 7 0,5-4 27 16,5-16 64-16,6-18-74 15,2-10-10-15,-1-4-4 16,-6 0-2-16,-3 8 16 16,-3 9-17-16,-5 16 0 15,0 11 0-15,0 4-4 16,1 5-11-16,1 24 4 16,4 7 11-16,-1 2-7 15,5 0 7-15,1-4-6 16,4-10 4-16,3-8-12 15,2-8-14-15,1-8-9 16,0 0 8-16,-5-6 23 16,-1-16 5-16,-6-6-2 0,-6-8 3 15,0-2 0 1,-7 6 15-16,1 7 11 0,-1 14 20 16,-2 7 11-16,0 4-35 15,0 0-22-15,0 26-15 16,0 10 15-16,0 2-2 15,0 4-7-15,0-10-78 16,6-8-17-16,5-10-141 16,3-14-374-16</inkml:trace>
  <inkml:trace contextRef="#ctx0" brushRef="#br0" timeOffset="103270.15">21305 3551 585 0,'0'0'0'16,"0"0"-229"-16</inkml:trace>
  <inkml:trace contextRef="#ctx0" brushRef="#br0" timeOffset="103812.9">21577 3712 752 0,'0'0'88'0,"0"0"-48"16,0 0 46-16,0 0-27 16,0 0-32-16,-92 110-20 15,92-86 1-15,7-8-8 0,19-4 1 16,10-8-10 0,6-4 8-16,3 0-7 0,1-14-12 15,2-16 5-15,-9-6 7 16,-1-10 6-16,-7-7 2 15,-4-5 11-15,-2-6-3 16,0-2 6-16,-6 4 0 16,-3 4-7-16,-10 16 4 15,-6 17 3-15,0 15 17 16,-4 10-6-16,-21 14-25 16,-10 27-1-16,-1 13 1 15,3 12 5-15,8 8-4 16,9 6-1-16,8-3 0 15,6-9-5-15,2-16-26 0,0-20-4 16,13-14 32-16,9-12 3 16,3-6 5-16,2 0-5 15,2-24 0-15,-2-4 8 16,-1-2-5-16,-6 0-3 16,-8 6 1-16,-2 7 11 15,-5 9 23-15,-3 8-21 16,2 0-10-16,-2 0-3 15,8 21 2-15,1 7-3 16,3 2 3-16,7 0-2 16,8-2-2-16,9-6-13 15,7-6-51-15,3-8-180 16,0-8-591-16</inkml:trace>
  <inkml:trace contextRef="#ctx0" brushRef="#br0" timeOffset="104358.92">23466 3423 620 0,'0'0'485'16,"0"0"-485"-16,0 0-63 15,-21 128 60-15,13-54-1 16,1 7 4-16,1 1-5 0,-2-4 5 16,-3-14-26-1,3-16-79-15,-4-20-120 0,-1-18-73 16</inkml:trace>
  <inkml:trace contextRef="#ctx0" brushRef="#br0" timeOffset="105063.28">23004 3505 717 0,'0'0'157'0,"0"0"-105"16,-120-73 11-16,107 73-9 15,11 0-26-15,2 19-27 16,17 17-1-16,39 8 0 15,29 6 15-15,24-8-15 16,23-8 0-16,3-14-8 16,-4-17-10-16,-14-3 14 0,-20-14-1 15,-24-17 5-15,-21-3 6 16,-21-4-5 0,-17-4 0-16,-14-2 6 0,0-2 7 15,-12 2-4-15,-12 3 0 16,-4 11-9-16,-5 12 13 15,0 14-14-15,-4 4-12 16,-5 29 8-16,-6 19 2 16,8 18 1-16,3 14-5 15,10 12 6-15,9 6 0 16,5-1 0-16,8-19-3 16,5-24-4-16,0-26-3 0,0-16 9 15,11-12-2 1,10 0 3-16,6-20 24 0,4-12-22 15,0-6 1-15,-4-4 8 16,-8 5 0-16,-1 8-6 16,-9 11-5-16,-3 10 0 15,-3 8-6-15,-1 0 0 16,0 12-10-16,8 16 12 16,-2 4 4-16,5 0 0 15,5-6-3-15,5-6 0 16,-2-10-4-16,4-6 7 15,0-4-4-15,0 0 4 16,-5-8 0-16,-3-12 2 16,-3-4-2-16,-7-2 0 15,-3 0 4-15,-4-4-2 16,0 5-2-16,0 6 11 0,-2 8 13 16,-7 8-2-16,0 3-8 15,-4 1-13-15,-1 23 16 16,1 9-14-16,6 5-3 15,7-2 3-15,0-2-2 16,11-8-1-16,20-6-1 16,19-10-36-16,8-6-2 15,13-4-109-15,0 0-109 16</inkml:trace>
  <inkml:trace contextRef="#ctx0" brushRef="#br0" timeOffset="105879.42">25188 3770 1067 0,'0'0'5'15,"0"0"-5"-15,0 0-70 16,-40 132 65-16,31-42 10 16,9 9-2-16,0 5-3 15,0 0 0-15,0-2 0 16,-3-10-43-16,-10-11-29 16,-5-19-45-16,-1-20 31 15,-4-20 83-15,-4-14 3 16,-2-8 53-16,-2 0-1 15,2-22-22-15,-2-14-14 16,4-10 33-16,-2-10-31 16,4-12-2-16,4-13-13 15,5-9 0-15,7-8 3 0,9-3-6 16,0 5 0 0,4 12 13-16,19 12-6 0,6 14 4 15,6 11 18-15,7 10 7 16,10 5-9-16,6 10-21 15,2 8 14-15,-2 11 3 16,-7 3-16-16,-12 4-7 16,-16 22-2-16,-9 6-7 15,-14 3 6-15,0 1-30 16,-12-4-2-16,-21 0 17 16,-7-6-5-16,0-6-15 15,5-6-13-15,8-4-17 16,9-8 17-16,9-2-57 15,9-2-30-15,0-24-130 0</inkml:trace>
  <inkml:trace contextRef="#ctx0" brushRef="#br0" timeOffset="106196.25">25246 3605 607 0,'22'-20'127'0,"-2"8"-65"16,0 6 36-16,5 4-24 15,-1 2-26-15,1 4-42 16,-3 20-6-16,-2 12-8 15,-9 6 1-15,-6 4-18 16,-5 1-18-16,0-9-14 16,0-10 0-16,0-14 46 0,-7-8-6 15,1-6 17 1,-2 0 16-16,-3 0 34 0,3-20-31 16,1-12 1-16,4-13 3 15,3-2 15-15,0-2-30 16,0 5 0-16,14 10 3 15,3 10-5-15,2 8-6 16,-1 8-6-16,-1 6 6 16,-1 2-10-16,-3 0 5 15,-1 22-33-15,-4 8-46 16,-1 4-61-16,-1-4-156 16</inkml:trace>
  <inkml:trace contextRef="#ctx0" brushRef="#br0" timeOffset="106531.89">25763 3615 889 0,'0'0'30'0,"0"0"-25"16,0 0 22-16,0 0-11 16,0 0-13-16,0 0 6 15,-62 110-7-15,62-65-2 16,0-11 2-16,0-6 2 15,15-6 1-15,3-12-5 16,2-6 0-16,2-4 20 16,1 0-17-16,-2-16 2 15,0-12 3-15,-13-7-3 0,-2-5 2 16,-6-2-6 0,0 1 1-16,0 4 20 0,-14 9-18 15,-5 10 8-15,0 6-12 16,-1 8-2-16,-3 4-5 15,4 0-22-15,5 20-40 16,5 4-54-16,9 2-86 16,0-4-151-16</inkml:trace>
  <inkml:trace contextRef="#ctx0" brushRef="#br0" timeOffset="107965.88">26302 3557 566 0,'0'0'105'0,"0"0"-102"16,0 0 1-16,0 0 30 15,0 0 23-15,0 0-9 16,-118 50-29-16,98-12-11 16,4 6-4-16,10-2 14 15,6-3-14-15,0-7-4 16,10-9 7-16,19-6-6 16,11-11-2-16,5-6 1 15,2 0-24-15,2-14 15 16,-3-10-7-16,2-8 10 0,-9-7 6 15,-3 2 0-15,-11-3 12 16,-7 5 2-16,-12 7 8 16,-6 8 14-16,0 10-17 15,0 6-1-15,-15 4-18 16,-10 0 0-16,-4 24-2 16,-2 10-1-16,7 9 3 15,8 3-8-15,11-6 8 16,5-6-13-16,0-10-22 15,23-10 7-15,4-8 22 16,4-6-3-16,4 0 9 0,1-8 14 16,-3-16-11-1,-2-7-3-15,-2-5 8 16,-2-4 7-16,-4 0 19 16,-1 0-4-16,-7 8-6 0,-3 6 34 15,-5 10-33-15,-5 6 4 16,0 8 15-16,-2 2-28 15,0 0-16-15,0 0-19 16,0 20-14-16,0 12 24 16,0 4 9-16,2 0-57 15,0 0 26-15,5-4 15 16,-3-6-12-16,-2-3 14 16,-2-7-5-16,0-5 17 15,0-4-16-15,0-3 3 0,-4-1 9 16,-9 0 6-16,-3-3 0 15,3 0 0-15,4 0-11 16,5 0 0-16,4-8-51 16,0-12 0-16,9-6-28 15,15-6 39-15,7-3-3 16,3-1-2-16,3 0 10 16,1 2 39-16,-2 4 7 15,-5 4 2-15,-11 6 47 16,-7 4 31-16,-8 8-2 15,-5 2 0-15,0 4-26 16,-3 2-21-16,-12 0-30 16,-5 0 0-16,0 0 2 15,2 8 0-15,5 0-3 16,4-4 0-16,4 2 0 0,1-4 2 16,4 0 0-16,0 0-2 15,0-2 2-15,0 0 1 16,0 0 4-16,0 0-7 15,0 0 0-15,0 0 2 16,0 0-2-16,0 0-1 16,0 0-6-16,0 0-20 15,0 0 8-15,0 0-20 16,0 0-1-16,0 2 34 16,0-2 4-16,0 0 2 15,0 0 9-15,0 0 17 16,0 0 12-16,0 0-9 0,0 0-11 15,0 0 31-15,0 2-44 16,0-2-5-16,0 0-3 16,0 0 3-16,0 2 0 15,0 2-12-15,0 4 11 16,9 6 1-16,5 4 7 16,3 2 5-16,7 6-4 15,3 0-6-15,0 2 0 16,-2 0-2-16,-10-1-6 15,-9-5-26-15,-6-3-36 16,0-5-21-16,-25 1 54 16,-7-5 3-16,-2-2-9 15,1-6 17-15,7-2 24 0,3 0-7 16,7 0 7 0,10 0-33-16,6-13-106 0,0-5-89 15</inkml:trace>
  <inkml:trace contextRef="#ctx0" brushRef="#br0" timeOffset="108663.13">27307 3525 651 0,'0'0'31'0,"0"0"-27"16,0 0-2-16,0 0 22 15,0 0 5-15,0 0-29 0,-47 114 0 16,40-80 4-16,5-4-4 15,2-6-7-15,0-8-2 16,7-7 9-16,9-9-3 16,3 0 3-16,4 0 0 15,-5-21 7-15,-3-4-4 16,-6-4-6-16,-2 1 2 16,-7-2 1-16,0 2 1 15,0 4-1-15,-7 6 0 16,-13 4 0-16,-2 8 3 15,1 6-1-15,2 0 0 16,3 0 3-16,7 0 2 16,9 0-7-16,0 4 0 15,0 0 9-15,17-2-6 16,10-2 12-16,7 0-6 0,2 0 6 16,-3-12 27-16,-1-6-26 15,-3 0 5-15,-6-2 2 16,-4 0 5-16,-4 0-4 15,-8 2-10-15,-3 4-7 16,-4 2 28-16,0 3-32 16,0 8 10-16,0-2-13 15,0 3-1-15,-8 0-2 16,-2 0-2-16,2 0 5 16,3 7-5-16,5 3 5 15,0 2-12-15,15 2 6 16,17-2 6-16,1 2 1 0,-4 0-1 15,-2 0 0-15,-9 2 16 16,-9 2-12-16,-9 4 12 16,0 6 18-16,0 4-16 15,-13 2 10-15,1 0-22 16,1-4-3-16,9-8 10 16,2-5-12-16,0-7-1 15,11-6 7-15,20-4 0 16,10 0-7-16,5-4-5 15,3-17-56-15,-4-3-10 16,-3-3-98-16,-11-2-74 16,-7 3-359-16</inkml:trace>
  <inkml:trace contextRef="#ctx0" brushRef="#br0" timeOffset="109878.51">29152 3427 287 0,'0'0'725'0,"0"0"-725"0,-130-16-16 15,77 16 16-15,2 21 28 16,3 12 9-16,9 5-31 15,14 8-5-15,16 4-1 16,9 2 3-16,13-5-6 16,37-7-12-16,14-14 6 15,12-15-3-15,6-8-57 16,1-3 15-16,2-8 6 16,-8-20 32-16,-5-7 16 15,-12-5 18-15,-15 2 10 16,-21 0 23-16,-13 8-11 0,-11 4 16 15,0 8-24-15,-15 6-31 16,-20 8-1-16,-11 4-5 16,-10 0 4-16,1 8-4 15,2 14 5-15,8 6-3 16,11 2 0-16,12 0 6 16,13-1-9-16,9-8-18 15,0-5-11-15,18-10 23 16,16-6-1-16,6 0 12 15,5-3 1-15,3-18 0 16,-3 2 13-16,-5-6-13 16,-4 1 5-16,-10 2 42 15,-7 2-25-15,-9 8-7 0,-5 4-7 16,-3 6 6 0,-2 2 2-16,0 0-16 0,0 0-18 15,0 0 11-15,0 12-8 16,0 8 15-16,0 0 0 15,0-2 0-15,6 0-9 16,8-4 8-16,4-8 1 16,4-6 1-16,3 0 2 15,2 0-3-15,-4-10 0 16,2-2 1-16,-7-4 6 16,-3 2-7-16,-5 2 0 15,-6 2 12-15,-1 4-11 0,-3 6 16 16,0 0-13-16,0 0 1 15,2 0-10-15,-2 0-10 16,4 6 11-16,0 8 1 16,3 0 6-16,2-2-6 15,2-6 3-15,3-4 0 16,1-2 4-16,1 0-2 16,2 0-2-16,-2-8 9 15,-1-6-7-15,-3 2 5 16,-6 0 2-16,-2 8 0 15,-4 2 38-15,0 0-11 16,0 2-15-16,0 0-12 16,0 0-9-16,0 0-2 15,5 8-10-15,-1 8 12 16,2 0 3-16,4-2-3 0,1-4 0 16,5-4-3-1,3-4-1-15,8-2-27 0,6 0-53 16,3 0-76-16,-5-14-202 15</inkml:trace>
  <inkml:trace contextRef="#ctx0" brushRef="#br0" timeOffset="110997.09">31064 3671 959 0,'0'0'130'15,"0"0"-130"-15,0 0 0 16,95-138 30-16,-61 100 44 16,-5-2-43-16,-2 2-17 0,-8-1-13 15,-5 7 1-15,-12 10 0 16,-2 7-1-16,0 8-1 15,0 3-6-15,-2 4-10 16,-21 0 16-16,-4 2-12 16,-6 18 9-16,4 1-1 15,7-3 4-15,15 0-6 16,7-4 6-16,0 4-17 16,36-2 11-16,7-4 3 15,7 0 1-15,2-6-1 16,-8-2 2-16,-6 2-8 15,-16 0 9-15,-10 0 0 16,-10 0-3-16,-2 6 3 16,0 2 0-16,0 6 3 15,-9 6-1-15,0-2 7 0,4-2-9 16,5-2 0 0,0-2-3-16,9-4-16 0,20-4-25 15,7-7-67-15,6-3-96 16,5-7-27-16,-2-19-78 15</inkml:trace>
  <inkml:trace contextRef="#ctx0" brushRef="#br0" timeOffset="111662.49">31752 3449 553 0,'0'0'133'15,"0"0"17"-15,0 0-35 16,0 0-41-16,0 0-21 16,0 0-27-16,0-60-26 15,-5 66-9-15,-1 18 9 0,4 6-9 16,2-2 9-16,0 0-21 15,0-6-4-15,17-6 1 16,1-6 17-16,0-6 3 16,2-4 4-16,2 0 11 15,0-4-6-15,3-14 2 16,-3-2 9-16,-1-4-1 16,-4 2 0-16,-3 2-6 15,-3 3-2-15,-7 8 22 16,-4 3-28-16,0 3 10 15,0 3 1-15,0 0-12 16,0 0-9-16,0 11-10 16,0 9 19-16,0 0-2 0,0 0 2 15,0-4-11 1,11-4-1-16,3-2 10 0,1-6 1 16,5-4-4-16,3 0 5 15,-2 0-1-15,0-18 1 16,-3 0 0-16,-3 0 2 15,-1 2 1-15,-3 4 11 16,-3 4-2-16,-3 2 5 16,-2 6 28-16,-3 0-43 15,0 0-2-15,0 0-2 16,0 12-6-16,2 10 5 16,0 2 3-16,2-4 0 15,5 0 2-15,0-6-2 16,2-4-2-16,0-6 2 0,5-4 1 15,-3 0 6-15,6-2-7 16,-2-14 0-16,3-8 18 16,1-2-14-16,-4 0-3 15,-1 2 4-15,-5 8 10 16,-5 6 17-16,-2 6-5 16,-4 2 1-16,0 2 19 15,0 0-47-15,0 0-15 16,8 4-1-16,-2 14 16 15,5 0-1-15,7 4 1 16,11-4-18-16,11 0-1 16,7-6-127-16,2-4-176 15</inkml:trace>
  <inkml:trace contextRef="#ctx0" brushRef="#br0" timeOffset="112100.04">33175 3392 852 0,'0'0'208'16,"0"0"-200"-16,0 0 6 15,-46-140 65-15,42 100 4 16,4 4-54-16,0 6-6 16,0 10-19-16,0 10-2 15,8 6-4-15,5 4-5 16,8 0-38-16,10 4 31 16,2 20 4-16,0 4-4 15,-4 6-22-15,-10 0 8 16,-15 6-11-16,-4 3-22 15,-6-2-17-15,-26 2 48 16,-6-3 7-16,-2-4 10 16,2-4 11-16,7-8 2 15,9-2 0-15,6-6 3 16,9 2-3-16,7 0 12 0,0 2-12 16,2 0-22-16,23 0-169 15,0-4-281-15</inkml:trace>
  <inkml:trace contextRef="#ctx0" brushRef="#br0" timeOffset="112373.98">33235 3842 897 0,'0'0'27'0,"0"0"-11"0,0 0 78 16,0 0-62-16,0 0-22 15,0 0-8-15,38-30-4 16,-33 14 1-16,0 2 1 16,-5-2 11-16,0 2-10 15,0 1 35-15,-16 4 13 16,3 0-21-16,-3 9-12 16,0 0-16-16,7 0 5 15,2 0-10-15,5 4-20 16,2 13-91-16,2-2-97 15,21-1-368-15</inkml:trace>
  <inkml:trace contextRef="#ctx0" brushRef="#br0" timeOffset="112531.57">33697 3840 1245 0,'0'0'10'0,"0"0"-10"16,0 0-12-16,0 0-32 16,0 0-253-16</inkml:trace>
  <inkml:trace contextRef="#ctx0" brushRef="#br1" timeOffset="117582.69">550 5779 618 0,'0'0'138'15,"0"0"-102"-15,0 0 20 16,0 0 41-16,0 0 17 16,0 0-64-16,0 0-29 15,0-72-21-15,0 74-7 16,0 30-23-16,-20 22 23 15,-9 14 7-15,-5 8 1 16,7-8 0-16,4-9-2 16,7-19 2-16,5-14-1 0,3-12 3 15,8-10-3 1,0-2 2-16,0-2 11 0,0 0 3 16,0-22 30-16,0-18-17 15,2-18-24-15,10-8-9 16,1-9 4-16,-1-3 0 15,1-2 2-15,1 0-2 16,1 11 0-16,-2 17-3 16,-4 20 6-16,-2 18-1 15,-3 12-2-15,1 2-9 16,4 12 9-16,6 30-19 16,6 22 14-16,-4 20 5 15,3 15 1-15,-7-3-1 16,1-10 0-16,1-11 0 0,1-20 0 15,-7-12 0-15,-3-11 0 16,-6-8-1-16,0-6-31 16,0-4-15-16,0-4-28 15,-4-4-7-15,-9-2-5 16,-5-4-27-16,-7 0-57 16,2-16-142-16</inkml:trace>
  <inkml:trace contextRef="#ctx0" brushRef="#br1" timeOffset="117761.69">197 6075 558 0,'0'0'105'0,"0"0"-46"0,0 0 24 15,0 0 21-15,0 0-70 16,0 0-29-16,-15-7-1 16,59-1-4-16,17-5 20 15,13 0-20-15,1-1-23 16,-1 4 2-16,-7-3-81 15,-9 4-61-15,-16 0-166 16</inkml:trace>
  <inkml:trace contextRef="#ctx0" brushRef="#br1" timeOffset="118210.84">860 5959 518 0,'0'0'221'0,"0"0"-200"0,0 0 7 15,0 0 89-15,0 0-37 16,0 0-80-16,0 2-7 16,2 29 4-16,-2 6 3 15,0 2 0-15,0-5 9 16,0-4-9-16,0-10 0 15,0-8 0-15,0-8 1 16,0-2-2-16,0-2 9 16,0 0-5-16,0-4 35 0,0-22-17 15,-5-8-18 1,3-6-3-16,2-1 0 0,0 5 7 16,0 6-7-1,0 8 0-15,2 10 1 0,7 4 3 16,2 7-8-16,5 1 1 15,9 0 1-15,-1 7-6 16,5 13 4-16,-7 7-6 16,-4 2 10-16,-5 1-12 15,-6 1-23-15,-4-1-11 16,-3-4-19-16,0-2-30 16,0-6-31-16,0-8-72 15</inkml:trace>
  <inkml:trace contextRef="#ctx0" brushRef="#br1" timeOffset="118559.78">1213 5841 745 0,'0'0'118'0,"0"0"-117"16,0 0 3-16,0 0 35 15,0 0-28-15,0 0-11 16,-73-22-8-16,60 48 8 15,6 8-4-15,5 3 4 16,2-1 0-16,0 1 1 0,14-2-1 16,7-2 0-1,2 0 0-15,1-5 0 0,-3-4 10 16,-4-4-10-16,-3-4 0 16,-3-4 3-16,-5 0-1 15,-6-2 1-15,0 2-3 16,0 2 0-16,-11 2 10 15,-18 4-10-15,-4 0-8 16,-7-2-8-16,2-3 8 16,4-4-1-16,3-3-40 15,2-2-49-15,2-4-40 16,-2-2-164-16</inkml:trace>
  <inkml:trace contextRef="#ctx0" brushRef="#br1" timeOffset="118898.33">278 6487 866 0,'0'0'65'15,"0"0"-63"-15,0 0 38 16,0 0 54-16,0 0-82 15,0 0-4-15,120 0-6 16,-20 0 10-16,21 0-6 16,22-10-6-16,-1-2 0 0,-8-3 8 15,-16 0-8-15,-24-3 0 16,-17 1 3-16,-12 2 1 16,-18 2-4-16,-16 5-3 15,-13 3 3-15,-11 2 9 16,-5 3-9-16,-2 0-1 15,0 0-24-15,-18 0-80 16,-15 0-166-16,-5 0-291 16</inkml:trace>
  <inkml:trace contextRef="#ctx0" brushRef="#br1" timeOffset="119147.33">1552 5925 1031 0,'0'0'38'0,"0"0"-31"16,0 0 19-16,0 0 45 15,0 0-71-15,0 0-9 16,14 4-54-16,-12 24 19 15,-2 7-82-15,0-2-139 16,-4-1-325-16</inkml:trace>
  <inkml:trace contextRef="#ctx0" brushRef="#br1" timeOffset="119279.97">1562 6178 583 0,'0'0'189'0,"0"0"-167"16,0 0-20-16,0 0 30 15,0 0-25-15,0 0-7 16,66-72-198-16,-51 54-266 16</inkml:trace>
  <inkml:trace contextRef="#ctx0" brushRef="#br1" timeOffset="119460.92">1724 6025 788 0,'0'0'121'0,"0"0"-118"16,0 0 15-16,0 0 44 15,0 0-58-15,138-22 1 16,-80 14-1-16,2 2-4 16,-4-2-2-16,-9 1-28 15,-11 3-32-15,-14 0-25 16,-13 1-29-16,-9 3 2 16,0 0-43-16,-14 0-23 15</inkml:trace>
  <inkml:trace contextRef="#ctx0" brushRef="#br1" timeOffset="153525.81">5376 6120 317 0,'0'0'138'16,"0"0"-130"-16,0 0 63 15,0 126 9-15,0-66 1 16,0 12-14-16,-5 7-21 16,-2 1-8-16,3 0-23 15,2-8-6-15,2-8 17 16,0-11-21-16,0-16 7 16,0-2 0-16,0-7-5 15,0-8-1-15,0-4-6 16,0-6 0-16,0-6-3 15,2-2-13-15,0-2-69 16,0 0-27-16,1-14-22 0</inkml:trace>
  <inkml:trace contextRef="#ctx0" brushRef="#br1" timeOffset="153873.91">5360 6332 671 0,'0'0'79'0,"0"0"-31"16,0 0 64-16,0 0 3 16,0 0-73-1,0 0-36-15,-2-36-5 0,2 36 9 16,0 0-10-16,0 0-3 15,0 0 2-15,0 0 1 16,0 13-6-16,11 6 5 16,1 7 1-16,1 5 9 15,3-2-9-15,1 6-2 16,3-5 2-16,3 0 0 16,-2-4 0-16,4-4-8 15,0-4-25-15,-1-4-44 16,-2-6-67-16,3-6-31 15,-3-2-19-15</inkml:trace>
  <inkml:trace contextRef="#ctx0" brushRef="#br1" timeOffset="154427.7">5768 6541 364 0,'0'0'277'0,"0"0"-251"15,0 0 30-15,0 0 42 16,0 0-60-16,0 0-37 15,-18 2 1-15,-4 12-1 16,-1 4-1-16,4 0 0 16,-1-4 27-16,1-2-11 15,6-4 10-15,5-2-4 0,3-4-2 16,5-2 10 0,0 0-2-16,0 0-5 0,0 0 19 15,0 0-13-15,7-18 1 16,10-10-24-16,8-4-3 15,4-4-2-15,0 0-1 16,0-2 0-16,2-6 9 16,-2-3-6-16,-2 5-3 15,-5 4 0-15,-2 6 5 16,-9 10 22-16,-4 6-18 16,-3 8 16-16,-1 4 6 15,-3 4-15-15,0 0-16 16,0 0-1-16,0 0-10 15,0 0 10-15,0 20-22 16,0 14 22-16,2 14-3 16,0 8 6-16,2 5-3 15,3 1 2-15,0-6-1 0,2-2 2 16,-1-4-2-16,-1-4 0 16,3-3 1-16,-4-3-1 15,-2-8 0-15,1-4-1 16,-1-6 1-16,-2-4 1 15,1-2-1-15,-1-6-43 16,1-2-29-16,3-6-18 16,5-2-81-16,3 0-24 15,3-14-254-15</inkml:trace>
  <inkml:trace contextRef="#ctx0" brushRef="#br1" timeOffset="154788.53">6354 6468 114 0,'0'0'493'0,"0"0"-396"16,0 0-60-16,0 0 119 15,0 0-33-15,0 0-90 16,0 0 9-16,7-94-14 15,-7 94-14-15,0 0-3 16,0 0-11-16,0 0-1 16,0 0-12-16,0 3-8 0,0 19 21 15,0 10-11-15,0 8 11 16,0 8 9-16,0 4-4 16,0 2-1-16,0 0-1 15,0-4 2-15,0-4 1 16,0-7-6-16,4-7-2 15,1-6-1-15,-1-8-39 16,2-4-48-16,3-10-67 16,5-4-75-16,1 0-279 15</inkml:trace>
  <inkml:trace contextRef="#ctx0" brushRef="#br1" timeOffset="155142.31">6728 6418 81 0,'0'0'681'16,"0"0"-612"-16,0 0-36 16,0 0 72-16,0 0-24 15,0 0-41-15,20-88-27 16,-20 88 9-16,0 0-13 15,0 0-9-15,0 0-4 0,2 26-10 16,3 10 14-16,-3 13 33 16,3 7-24-1,-3 6-3-15,3 2-2 0,-3-2-1 16,0-4-2-16,0-8-1 16,0-9 0-16,0-10 3 15,-2-6-3-15,3-9 0 16,-1-2-22-16,2-4-42 15,1-6-31-15,0-4-77 16,3 0-82-16</inkml:trace>
  <inkml:trace contextRef="#ctx0" brushRef="#br1" timeOffset="155523.93">6829 6310 753 0,'0'0'117'0,"0"0"-87"15,0 0 87-15,0 0-27 16,0 0-33-16,0 0-48 16,-5-96-9-16,25 90-10 15,7 4 5-15,4 2 1 16,2 0 4-16,-2 0 0 0,1 16-10 15,-8 4 10 1,-1 0-2-16,-8 4 2 16,-5 0-2-16,-10 4-5 0,0 2 7 15,0 1-3-15,-19-3-1 16,-5-2 4-16,-5 0 0 16,-3-2 0-16,-3-2-5 15,-1 2-13-15,1-4-14 16,6 2-17-16,9-2-5 15,9-4-34-15,11-6-77 16,0-8-105-16</inkml:trace>
  <inkml:trace contextRef="#ctx0" brushRef="#br1" timeOffset="156054.7">7733 6410 892 0,'0'0'77'15,"0"0"-74"-15,0 0 76 16,0 0 18-16,0 0-71 16,0 0-18-16,-44-92-6 15,24 90 1-15,-3 2-2 16,-8 0-1-16,-3 4-2 15,-1 14-2-15,2 7 8 16,1-3-4-16,8 0 1 0,6 0-1 16,9-1 3-16,7 0-3 15,2 1 0-15,0-2 0 16,20 0 2-16,11-2-2 16,3-2 0-1,5 0 1-15,-3-2 1 0,0 0-2 16,-4 0 0-16,-7 2 5 15,2 2 1-15,-4 2-10 16,-7 4 4-16,-7 2 0 16,-3-2 3-16,-6 2-3 15,0-2 0-15,0-2 1 16,-4 3 4-16,-15-7-4 0,-2-2-1 16,-4-4 2-16,-4-2 10 15,-4 0-12-15,-8-4 0 16,-1-6 7-16,-2 0-5 15,1 0-1-15,10-6-1 16,8-14-2-16,10-2-11 16,13-5-89-16,2-2-71 15,4 0-122-15</inkml:trace>
  <inkml:trace contextRef="#ctx0" brushRef="#br1" timeOffset="156476.15">8466 6593 1106 0,'0'0'93'16,"0"0"-93"-16,0 0 0 15,0 0 10-15,127-38-8 0,-85 32-2 16,-11 6-39 0,-10 0-30-16,-21 0-109 0,0 6-88 15,-21 14 146-15,-16 0-12 16,-10 4 82-16,-4-2 50 15,7-2 101-15,7-2 0 16,13-4-10-16,13-5-8 16,9-4-40-16,2-1-16 15,0 0 8-15,22-2-4 16,16-2-27-16,13 0 2 16,5-12-6-16,-3-8-161 15,-8-2-197-15</inkml:trace>
  <inkml:trace contextRef="#ctx0" brushRef="#br1" timeOffset="157220.28">11668 5735 998 0,'0'0'18'15,"0"0"-18"-15,0 0-15 0,0 0 15 16,-125 16 0 0,101 46 4-16,1 24 12 0,10 17-11 15,4 15 1-15,2 8 8 16,1 5 6-16,-1 1 12 15,-4-8-5-15,2-12-21 16,-4-19 7-16,-1-25-13 16,5-18 0-16,1-16 7 15,1-12-6-15,0-10-2 16,-2-6 1-16,-4-6-34 16,-9 0-40-16,-8-14-113 15,-3-20-271-15</inkml:trace>
  <inkml:trace contextRef="#ctx0" brushRef="#br1" timeOffset="157488.16">10885 6377 997 0,'0'0'101'16,"0"0"-88"-16,0 0-13 15,0 0-8-15,0 0 8 16,201-28 29-16,-58 20-17 15,24-5-10-15,3-3 18 16,-6-4-14-16,-12-4 18 16,-19 2-10-16,-23 0-14 15,-23 4 1-15,-34 6-1 16,-26 4 0-16,-19 4-7 0,-8 2-16 16,0 2-41-16,-21 0-34 15,-22 24-125-15,-10 10-34 16</inkml:trace>
  <inkml:trace contextRef="#ctx0" brushRef="#br1" timeOffset="157924.97">9738 7662 342 0,'0'0'849'0,"0"0"-837"15,0 0-12-15,121-38-13 16,43 14 13-16,62-8 20 16,54-7-4-16,37-1-16 15,17-2 3-15,-2 0 3 16,-14 2-6-16,-12 0-7 16,-32 8 7-16,-29 2 1 0,-40 4 1 15,-44 4-2 1,-43 2 0-16,-39 3-4 0,-29 7 4 15,-25 5-1-15,-19 2-4 16,-6 3-17-16,0 0-33 16,-33 4-84-16,-30 14-65 15,-17 3-301-15</inkml:trace>
  <inkml:trace contextRef="#ctx0" brushRef="#br1" timeOffset="158787.01">10552 8075 711 0,'0'0'49'15,"0"0"-42"-15,0 0-3 16,0 0 65-16,0 0-13 15,-116-50-39-15,56 56-17 16,-9 26 14-16,-5 10 5 16,3 16 28-16,2 14-3 15,11 4-7-15,11 1-11 16,18-13-21-16,22-8-1 16,7-14 3-16,33-8-6 15,23-12-1-15,23-11-1 16,12-11-31-16,14 0-14 15,1-27-83-15,-3-9-54 16,-14-2 81-16,-13-4-52 16,-14-6-71-16,-19-2 68 0</inkml:trace>
  <inkml:trace contextRef="#ctx0" brushRef="#br1" timeOffset="158968.4">10833 8233 172 0,'0'0'168'0,"0"0"-3"16,0 0-35-16,0 0-49 15,0 0-4-15,0 0-44 16,-41-68-23-16,41 98-10 15,0 18 12-15,0 16 18 16,0 9-17-16,0 3-4 16,0-8-7-16,0-10-1 0,0-14 2 15,0-16-3 1,-2-7-1-16,-9-7-26 0,-2-10-73 16,-3-4-39-16,1-4-137 15</inkml:trace>
  <inkml:trace contextRef="#ctx0" brushRef="#br1" timeOffset="159204.41">10650 8211 516 0,'0'0'133'0,"0"0"9"15,0 0-87-15,0 0-39 16,40-102-4-16,-7 102-6 16,7 0-6-16,5 2-2 15,1 20 2-15,1 4-1 16,-5 6 1-16,-8-2-4 15,-12 0 4-15,-13-2 2 0,-9-4-2 16,-4 1-18-16,-28 1 7 16,-7 0 4-16,-9-2-75 15,0-2 17-15,3-2 0 16,11-6-41-16,15-4-160 16</inkml:trace>
  <inkml:trace contextRef="#ctx0" brushRef="#br1" timeOffset="159419.1">11244 8205 741 0,'0'0'239'0,"0"0"-233"16,0 0-6 0,0 0-12-16,0 0 12 0,0 0 34 15,19 153-32-15,-19-85-2 16,0-4 0-16,2-6-9 15,2-11-32-15,3-14-28 16,1-8-69-16,2-11 36 16,-2-13-186-16</inkml:trace>
  <inkml:trace contextRef="#ctx0" brushRef="#br1" timeOffset="160081.25">11267 8700 860 0,'0'0'141'15,"0"0"-130"-15,0 0-11 16,0 0 20-16,0 0 2 16,0 0-17-16,62 4 4 15,-8-4-9-15,3-11-11 0,-1-7-45 16,-13-3-120 0,-16-2-229-16</inkml:trace>
  <inkml:trace contextRef="#ctx0" brushRef="#br1" timeOffset="160387.03">11013 8197 615 0,'0'0'118'0,"0"0"-110"0,0 0 42 15,0 0 77-15,0 0-66 16,0 0-51-16,63-32-10 16,-24 26 1-16,8-2 1 15,0 2-2-15,-1 2-3 16,-1 4-2-16,-13 0-132 15,-12 0-124-15</inkml:trace>
  <inkml:trace contextRef="#ctx0" brushRef="#br1" timeOffset="160860.76">12196 8131 883 0,'0'0'176'16,"0"0"-176"-16,0 0 5 15,0 0 5-15,0 0-1 16,0 0-8-16,62 42-2 16,-28-4 1-16,1 7 0 15,-2-5 1-15,-1 2-1 0,-5-10-1 16,-3-8-1 0,-3-8-39-16,-6-8-27 0,-4-6-8 15,-6-2-89-15,-3 0-70 16</inkml:trace>
  <inkml:trace contextRef="#ctx0" brushRef="#br1" timeOffset="161085.94">12448 8063 843 0,'0'0'36'0,"0"0"-36"16,0 0 0-16,0 0 30 0,0 0 19 15,-82 112-34 1,47-48-6-16,-2 3-2 0,-3-1-4 16,2-8 2-16,3-8-5 15,6-8-8-15,6-8-2 16,7-8-64-16,10-12-107 16,6-12-213-16</inkml:trace>
  <inkml:trace contextRef="#ctx0" brushRef="#br1" timeOffset="161334.44">12886 8069 987 0,'0'0'85'0,"0"0"-85"0,0 0 0 16,0 0 31-16,0 0 16 15,0 0-26-15,8 142-15 16,-8-83-5-16,0-1 7 16,-12 0-8-16,3-14-4 15,7-16-20-15,2-12-48 16,0-10-13-16,0-6-38 16,7 0-67-16,13-24-237 15</inkml:trace>
  <inkml:trace contextRef="#ctx0" brushRef="#br1" timeOffset="161668.97">13065 8095 883 0,'0'0'52'0,"0"0"-48"16,0 0 6-16,0 0-3 16,0 0 23-16,0 114-22 15,4-66 0-15,8-4 8 16,5-12-2-16,6-7 11 15,1-11-14-15,5-4 7 16,0-10 25-16,2 0-2 16,3-2-11-16,6-22 0 15,-3-7-7-15,0-9-10 0,-9-6-13 16,-10 0 0 0,-14 0 16-16,-4 4-16 0,-4 4-4 15,-29 10 3 1,-15 10-17-16,-4 10 0 0,-6 8-9 15,2 0 1-15,8 12-18 16,9 14-75-16,12 2-112 16,16-4-98-16</inkml:trace>
  <inkml:trace contextRef="#ctx0" brushRef="#br1" timeOffset="162002.44">13657 7636 750 0,'0'0'132'0,"0"0"-71"15,0 0 17-15,0 0 35 16,0 0-19-16,0 0-94 16,37-76-16-16,-60 116 16 15,-2 18 4-15,1 12 9 16,9 10-13-16,8-6 1 15,7-9 4-15,0-19-4 16,15-16 2-16,12-12 0 16,4-14-2-16,0-4 14 15,3 0-10-15,-3-12-2 16,-4-10 17-16,-12-3-19 0,-6 4 5 16,-9 1-3-1,-6 3-3-15,-28 11-35 0,-15 6-52 16,-9 3-101-16,-2 15-149 15</inkml:trace>
  <inkml:trace contextRef="#ctx0" brushRef="#br1" timeOffset="169035.8">11566 5803 597 0,'0'0'65'16,"0"0"-60"-16,0 0-1 0,0 0 17 15,0 0 76-15,0 0-50 16,82-76-32-16,-64 67 14 16,-7 6-10-16,-3 1 0 15,0 2-8-15,-4 0-11 16,5 9-2-16,-3 16-3 16,2 5 5-16,-2 2-3 15,-2 0 3-15,3-4 0 16,-3-2 1-16,3-4 4 15,0-2-10-15,0-2 1 16,1-2-68-16,-4-6-77 16,-1-6-145-16</inkml:trace>
  <inkml:trace contextRef="#ctx0" brushRef="#br1" timeOffset="169983.72">11280 6840 333 0,'0'0'48'0,"0"0"-14"16,0 0 9-16,0 0-7 15,0 0 18-15,0 0 6 0,-2-56-30 16,2 46 7 0,0 0 7-16,-2 2 6 0,-1 1 14 15,1 5 9-15,2 0-29 16,0 2 4-16,0 0-25 15,0 0-9-15,0 0-10 16,0 0-4-16,-2 0-1 16,0 0-25-16,0 16 24 15,2 8-1-15,0 1 5 16,0 3-3-16,0-1 2 16,8 2-1-16,9-3 0 15,-2 2-23-15,-1-4-88 16,-10-4-146-16</inkml:trace>
  <inkml:trace contextRef="#ctx0" brushRef="#br1" timeOffset="179118.46">20133 6130 528 0,'0'0'150'0,"0"0"-83"16,0 0-65-16,0 0 44 16,0 0 64-16,0 0-51 15,0 0-20-15,0-24-39 16,0 24 6-16,0 0-6 16,-10 0 0-16,-19 2-4 15,-13 16-2-15,-12 8 6 16,-4 2 0-16,1 6-1 15,6 2 1-15,5 0 2 0,11 2 4 16,8-3-6-16,16-3 3 16,9-2-1-16,2-4 6 15,11-5-7-15,22 0-1 16,8-7 16-16,10-8-15 16,11-6-2-16,4 0-16 15,-2-4-58-15,-6-11-36 16,-14 0-63-16,-17-3-132 15</inkml:trace>
  <inkml:trace contextRef="#ctx0" brushRef="#br1" timeOffset="179438.78">20366 6222 562 0,'0'0'108'16,"0"0"-66"-16,0 0 7 15,0 0 7-15,0 0 15 16,0 0-47-16,12-44-24 16,-10 44-1-16,-2 0-4 15,2 10-3-15,-2 22 1 16,0 12 7-16,0 8 12 0,0 2-9 15,0-6-3-15,2-7 0 16,7-7 0-16,3-12-9 16,-4-8-69-16,-3-10-68 15,-1-4 13-15,-2-10-64 16</inkml:trace>
  <inkml:trace contextRef="#ctx0" brushRef="#br1" timeOffset="179698.66">20424 6142 442 0,'0'0'106'0,"0"0"-10"16,0 0-59-16,0 0-12 15,0 0 23-15,0 0-22 0,83-63-19 16,-50 63-7 0,0 0 0-16,1 17 2 0,-5-1-2 15,-7 2 0-15,-7 0-6 16,-7-2 6-16,-8-2-7 15,0 2-6-15,0 0 13 16,-18 2-7-16,-9 0 7 16,-2 0-14-16,0-2 1 15,-2-2-43-15,6-4-8 16,8 0-36-16,3-4-151 16</inkml:trace>
  <inkml:trace contextRef="#ctx0" brushRef="#br1" timeOffset="179990.53">20885 6192 634 0,'0'0'25'0,"0"0"-25"15,0 0 0-15,0 0-8 16,0 0 5-16,0 0 3 16,14 26 9-16,-5-4-8 15,-5 2 0-15,0 4 0 16,-1 0 5-16,-3 1-2 0,0-1-4 16,0-2-1-16,0-2-3 15,-3-2-30-15,-7-10-101 16,-4-6-236-16</inkml:trace>
  <inkml:trace contextRef="#ctx0" brushRef="#br1" timeOffset="180197.81">20810 6110 721 0,'0'0'89'15,"0"0"-89"-15,0 0 0 16,0 0 11-16,0 0-5 16,158-46-5-16,-114 46-1 15,-15 4-41-15,-15 18-102 16,-14 6-130-16</inkml:trace>
  <inkml:trace contextRef="#ctx0" brushRef="#br1" timeOffset="180368.25">20765 6527 453 0,'0'0'25'0,"0"0"10"15,0 0 17-15,0 0 36 0,0 0 11 16,0 0-25 0,91 16-40-16,-33-22-30 0,5-10-4 15,-1 2-10-15,-8 0-123 16,-12-2-219-16</inkml:trace>
  <inkml:trace contextRef="#ctx0" brushRef="#br1" timeOffset="180532.91">21434 6292 837 0,'0'0'61'0,"0"0"-61"15,0 0-10-15,116-24 8 0,-83 24-4 16,-14 0-142-16,-13 6-176 16</inkml:trace>
  <inkml:trace contextRef="#ctx0" brushRef="#br1" timeOffset="180683.21">21434 6292 657 0,'-29'121'72'16,"29"-121"-72"-16,0 0 0 15,22 0 19-15,18 0-13 16,11-3-4-16,2-4-2 16,-6 0-87-16,-7 2-30 15,-11-1-261-15</inkml:trace>
  <inkml:trace contextRef="#ctx0" brushRef="#br1" timeOffset="182381.55">22278 6136 769 0,'0'0'17'16,"0"0"-1"-16,0 0-16 16,0 0-6-16,0 0 2 15,116-40 8-15,-79 40-9 16,-5 12 5-16,-14 14-10 0,-16 6 6 16,-2 4-51-16,-20 2 48 15,-14-2 4-15,-8-6 1 16,0-4 2-16,1-6 7 15,6-5 18-15,10-5 45 16,12-5-23-16,7-2-10 16,6-2-8-16,0-1-8 15,0 0 6-15,4 0-26 16,27 0 2-16,13 0 13 16,12-4-13-16,5-6 2 15,1-3-5-15,-4 0-37 16,-10-1-64-16,-9 0-102 15,-10-2-193-15</inkml:trace>
  <inkml:trace contextRef="#ctx0" brushRef="#br1" timeOffset="182587.37">22799 6078 834 0,'0'0'125'0,"0"0"-98"16,0 0-24-16,0 0 18 15,0 0-11-15,0 0-5 16,83 52 2-16,-41-22-7 16,3 0 0-16,-1-4 8 15,1-4-8-15,-9-8-47 0,-10-6-40 16,-6-6-43-16,-8-2-50 16,-8 0-146-16</inkml:trace>
  <inkml:trace contextRef="#ctx0" brushRef="#br1" timeOffset="182783.62">23075 6010 574 0,'0'0'63'0,"0"0"-42"16,0 0-20-16,0 0 19 16,-129 32 20-16,96 0-20 15,-3 2 10-15,5 2-23 16,4-2-3-16,9-4 0 15,5-6-4-15,0-2 0 0,2-2-51 16,4-8-89-16,3-6-294 16</inkml:trace>
  <inkml:trace contextRef="#ctx0" brushRef="#br1" timeOffset="183165.94">23260 6043 767 0,'0'0'42'16,"0"0"-42"-16,0 0-37 0,0 0 37 16,0 0 21-1,-13 103-20-15,9-63 1 0,4-4 6 16,0-8-8-16,0-10 7 15,17-8 27-15,4-4-18 16,3-4 14-16,-2-2-9 16,3 0 0-16,-3-6-1 15,-1-12 1-15,-6-8-5 16,-7-2-8-16,-2-2 9 16,-6 0-1-16,0 0-16 15,-4 5-3-15,-15 6 2 16,-3 2-4-16,-1 7 3 0,-1 9-11 15,-3 1-12-15,3 1-47 16,3 18-104-16,6-1-71 16</inkml:trace>
  <inkml:trace contextRef="#ctx0" brushRef="#br1" timeOffset="183322.87">23461 6142 535 0,'0'0'492'16,"0"0"-436"-16,0 0-37 16,0 0 7-16,0 0-7 15,0 0-19-15,63-30-123 0,-41 30-178 16,-2 0-306 0</inkml:trace>
  <inkml:trace contextRef="#ctx0" brushRef="#br1" timeOffset="183644.69">23880 5945 961 0,'0'0'18'16,"0"0"-18"-16,0 0-8 16,0 0 7-16,0 0 1 15,0 0 0-15,-92 115-1 16,88-79 1-16,4-6 0 15,0-2-3-15,9-8 6 0,11-4-3 16,2-6 4-16,1-6-3 16,1-4 18-16,-2 0-8 15,-1 0 3-15,-6-10 9 16,-3-6-16-16,-10 2 1 16,-2 0-4-16,0 2 0 15,-7 4-8-15,-15 2-5 16,-7 6-33-16,0 0-16 15,2 4-47-15,6 12-45 16,11 0-28-16</inkml:trace>
  <inkml:trace contextRef="#ctx0" brushRef="#br1" timeOffset="183864.02">24297 6140 1017 0,'0'0'69'16,"0"0"-69"-16,0 0 0 15,127-24 27-15,-76 24-19 16,5 0-8-16,-1 0 0 16,-4 0-14-16,-6 0 4 15,-14 0-79-15,-9-6-106 16,-15-2-35-16,-7-4-196 0</inkml:trace>
  <inkml:trace contextRef="#ctx0" brushRef="#br1" timeOffset="184060.44">24531 5927 689 0,'0'0'150'0,"0"0"-138"15,0 0 19-15,0 0 8 16,0 0-15-16,0 0-12 15,-20 79-3-15,17-39-7 16,-1 2 10-16,2 0-12 16,-3-6-20-16,0-2-58 15,3-10-117-15,0-8-211 16</inkml:trace>
  <inkml:trace contextRef="#ctx0" brushRef="#br1" timeOffset="186347.44">25288 6017 730 0,'0'0'113'0,"0"0"-9"16,0 0-93-16,0 0 45 16,0 0 4-16,0 0-60 15,0 0 0-15,107-43-1 16,-69 43 1-16,-9 0-3 16,-12 11 3-16,-12 6-39 15,-5 2-35-15,-2 3 49 16,-22-1 17-16,-3-3 3 0,0-3 5 15,7-4-3 1,5-3 3-16,5 0 0 0,8-2-3 16,2 4 7-16,0 0-8 15,0 2 2-15,16 2 2 16,9-2 0-16,-4 0 0 16,0-4 0-16,-5 0 2 15,-8-2 0-15,-6-2-4 16,-2 2 2-16,0 0 0 15,0 0-4-15,-10 2 4 16,-11-2 0-16,-3-2 3 16,-3-2 0-16,0 2-1 15,-2-2-2-15,-2 2-8 16,-1 0-8-16,1-2-93 16,5 0-53-16,6-2-17 0,8 0-164 15</inkml:trace>
  <inkml:trace contextRef="#ctx0" brushRef="#br1" timeOffset="186560.13">25689 6042 660 0,'0'0'107'0,"0"0"-90"15,0 0-17-15,0 0 0 0,0 0 20 16,114 54 33-1,-85-24-51-15,6 0-1 0,1-2 2 16,-1-4-1-16,-3-6-4 16,-6-4-58-16,-5-6-42 15,-8-8-58-15,-9 0-217 16</inkml:trace>
  <inkml:trace contextRef="#ctx0" brushRef="#br1" timeOffset="186767.91">25996 6025 540 0,'0'0'217'0,"0"0"-213"15,0 0-3-15,0 0 13 16,0 0 1-16,-118 50 12 16,85-19-15-16,2 5-8 15,2-4-4-15,7-2 0 0,10-4-6 16,6-6 5-16,6-4-53 15,0-10-70-15,0-6-217 16</inkml:trace>
  <inkml:trace contextRef="#ctx0" brushRef="#br1" timeOffset="187096.09">26268 6020 840 0,'0'0'0'0,"0"0"-63"0,0 0 63 16,0 0 11-16,0 0-6 15,-2 110 5-15,2-82-10 16,13-6 5-16,10-8 1 16,6-6-4-16,0-6 1 15,-2-2 32-15,0 0-26 16,-6-6 6-16,-5-12 7 15,-7-6-4-15,-7-2 1 16,-2-4-19-16,0 0 0 16,-19 3-7-16,-8 8 7 15,-2 2-6-15,0 12-1 0,0 2 1 16,0 3-2 0,6 0-91-16,8 12-61 0,5 1-31 15</inkml:trace>
  <inkml:trace contextRef="#ctx0" brushRef="#br1" timeOffset="187245.94">26576 6086 298 0,'0'0'515'15,"0"0"-515"-15,0 0-120 16,0 0 50-16,0 0-247 15</inkml:trace>
  <inkml:trace contextRef="#ctx0" brushRef="#br1" timeOffset="187701.87">26794 6057 708 0,'0'0'32'16,"0"0"-31"-16,0 0 2 16,0 0-2-16,0 0 17 15,0 0-14-15,-4-43 0 16,10 31-2-16,1-5-2 0,2 2 40 16,0-2-6-1,0 3-7-15,5 4 9 0,-1 2-18 16,5 4-10-16,1 4-8 15,2 0 0-15,-3 0-6 16,-5 12 6-16,-5 8-2 16,-5 8-9-16,-3 5 5 15,0 3 2-15,-20 6-1 16,-7 0 4-16,-2-4-3 16,2-6 4-16,7-12-3 15,7-8 2-15,7-4 1 16,1-6 13-16,5 0-9 0,0 0-3 15,0 0 12-15,0-2-2 16,18 0-6-16,11 2 5 16,10-2-7-16,11 0 1 15,6 0-4-15,4 0-22 16,2 0-76-16,-2 0-144 16</inkml:trace>
  <inkml:trace contextRef="#ctx0" brushRef="#br1" timeOffset="187911.31">27511 6156 372 0,'0'0'667'0,"0"0"-654"0,0 0-5 15,0 0 6-15,0 0-14 16,114-16 0-16,-66 16-2 15,-6 0-26-15,-7 0-75 16,-6 0-54-16,-9 0-65 16,-13 0-146-16</inkml:trace>
  <inkml:trace contextRef="#ctx0" brushRef="#br1" timeOffset="188112.9">27656 5988 613 0,'0'0'90'0,"0"0"-72"0,0 0-18 16,0 0 56-16,0 0-9 16,0 0-27-16,-6 54 10 15,6-21-8-15,0 8-6 16,-2 3 5-16,-8 2-21 16,2 0 0-16,-1-10-5 15,9-8-97-15,0-14-81 16,4-10-152-16</inkml:trace>
  <inkml:trace contextRef="#ctx0" brushRef="#br1" timeOffset="188502.16">28074 5989 894 0,'0'0'68'0,"0"0"-68"15,0 0-6-15,0 0 0 16,0 0 6-16,0 0 2 16,0 89 2-16,0-53-3 15,0-6 0-15,13-6 4 16,-1-4-5-16,7-10 0 16,1-4 11-16,-3-4-11 15,4-2 11-15,-1 0-6 16,0-4 1-16,-2-10 13 0,-3 2-17 15,-1 0 10-15,-6 4 21 16,-1 4-20-16,-3 2 23 16,-4 2-25-16,0 0-8 15,2 0-3-15,4 18 0 16,0 8 0-16,-1 6 2 16,3 0-2-16,-1-2 0 15,7 0-43-15,6-6-73 16,8-7-122-16,8-13-261 15</inkml:trace>
  <inkml:trace contextRef="#ctx0" brushRef="#br1" timeOffset="188885.81">28822 6090 984 0,'0'0'115'15,"0"0"-84"-15,0 0 26 16,0 0-24-16,0 0-28 15,0 0 8-15,93 52-12 16,-66-22 1-16,2 0-2 16,-2 0 0-16,-5-8-4 15,-4-6-20-15,-7-6-35 16,-5-4-23-16,-6-6-33 16,0 0 4-16,0 0 23 15,0-16-181-15,-8-8-19 16,-5-2 221-16,3-4 19 15,4 4 48-15,1 4 174 0,1 6 34 16,0 10-46-16,-3 2-30 16,0 4-16-16,-4 0-65 15,-9 0-26-15,-4 16 0 16,-5 8 11-16,-2 6-16 16,-6 6-18-16,2 2 3 15,1-2-3-15,5-4-2 16,8-8-37-16,9-9-45 15,8-8-117-15,4-7-182 16</inkml:trace>
  <inkml:trace contextRef="#ctx0" brushRef="#br1" timeOffset="189212.63">29298 6096 926 0,'0'0'108'15,"0"0"-108"-15,0 0-20 16,0 0 20-16,0 0 66 16,0 0-62-16,27 134 1 15,-13-98 0-15,8-10-5 16,4-8 7-16,1-8-7 16,2-6 1-16,-2-4 27 15,-2 0-22-15,-3-6 4 16,-4-16 2-16,-5-6 6 0,-6-6 4 15,-7 0-15 1,0-2 2-16,-4 4-10 0,-19 8 1 16,-6 4 0-16,-2 7-1 15,-4 10 1-15,1 3-38 16,5 0-85-16,7 7-94 16,15 4-134-16</inkml:trace>
  <inkml:trace contextRef="#ctx0" brushRef="#br1" timeOffset="189354.11">29733 6148 978 0,'0'0'54'0,"0"0"-53"0,0 0 25 16,0 0-24-16,0 0-2 15,0 0-196-15,36-2-348 16</inkml:trace>
  <inkml:trace contextRef="#ctx0" brushRef="#br1" timeOffset="189764.94">30002 6061 882 0,'0'0'77'16,"0"0"-69"-16,0 0 60 15,0 0 40-15,0 0-83 16,0 0-21-16,38-58-4 16,-22 54 0-16,-1 2-6 15,4 2 1-15,-3 0 5 16,-3 0-5-16,-3 5 5 16,-2 10-2-16,-6 6 0 15,-2 1 2-15,0 8-7 16,-20 4 5-16,-7 2 2 15,4-4 2-15,6-6-2 16,5-4-2-16,10-8-2 16,2-2 4-16,0-2 5 15,0-2-5-15,16 0 0 16,17-2 16-16,12-4-10 16,10 0-2-16,12-2-4 15,3 0 5-15,3 0-12 0,-4 0 1 16,-5 0-56-16,-10 2-28 15,-12 4-86-15,-19-2-73 16</inkml:trace>
  <inkml:trace contextRef="#ctx0" brushRef="#br1" timeOffset="190646.4">21623 8133 688 0,'0'0'160'0,"0"0"-135"15,0 0 24-15,0 0 73 16,0 0-20-16,0 0-60 16,-5 0-23-16,24 0-13 15,9 0 0-15,8 0-1 16,2 0-5-16,-3 0-15 0,-10 0-54 15,-12 0-145 1,-11 0-97-16</inkml:trace>
  <inkml:trace contextRef="#ctx0" brushRef="#br1" timeOffset="190795.94">21683 8225 576 0,'0'0'151'0,"0"0"-147"16,0 0-1-16,0 0 103 15,0 0-29-15,0 0-58 16,141-2-19-16,-93-4-35 16,-14 2-159-16,-12-2-379 15</inkml:trace>
  <inkml:trace contextRef="#ctx0" brushRef="#br1" timeOffset="196445.66">22445 7961 917 0,'0'0'103'0,"0"0"-54"15,0 0-15-15,0 0 27 0,0 0-18 16,0 0-23-16,0 0-20 16,100-97-3-16,-71 97 1 15,-6 0 4-15,-8 4-7 16,-5 16-2-16,-10 6-5 15,0 10 8-15,-33 7 3 16,-9 3 0-16,-4 0 2 16,-1-4 0-16,11-10 5 15,12-10-6-15,11-8 0 16,8-8 3-16,5-2 1 0,0-2-3 16,0-2 11-16,3 2-4 15,20 2 21-15,16 3-15 16,5-4-5-16,8 3 13 15,-2-2-19-15,2-2 1 16,-1 1-4-16,0-3 0 16,-2 1-6-16,-1 3 1 15,-11 2-64-15,-3-2-78 16,-7-4-189-16</inkml:trace>
  <inkml:trace contextRef="#ctx0" brushRef="#br1" timeOffset="196650.1">23191 8077 1212 0,'0'0'55'0,"0"0"-32"15,0 0 34-15,0 0 7 16,0 0-64-16,0 0-63 15,21-10-45-15,-8 16-143 16,-7 0-515-16</inkml:trace>
  <inkml:trace contextRef="#ctx0" brushRef="#br1" timeOffset="198230.03">23909 7714 896 0,'0'0'72'0,"0"0"-59"16,0 0-12-16,0 0 26 0,-113 24 29 15,72 24-43-15,3 12-6 16,5 4 35-16,12 1-37 16,11-5 2-16,10-4 6 15,0-8-4-15,13-10-3 16,18-6-6-16,12-14 2 15,3-12 26-15,3-6-27 16,-2 0 12-16,-6-18 11 16,-12-4-16-16,-10-4 5 15,-15 0-9-15,-4-2-2 16,-11 4 6-16,-30 4-8 16,-20 10-28-16,-13 10-25 0,-8 6-76 15,-3 20-131 1,12 4-310-16</inkml:trace>
  <inkml:trace contextRef="#ctx0" brushRef="#br1" timeOffset="203782.75">6351 11494 884 0,'0'0'18'16,"0"0"54"-16,0 0-71 15,-39-104 13-15,26 86 51 16,-3 4-31-16,-3 3-20 16,6 6-12-16,1 2-1 15,-11 3-2-15,-2 4-4 16,-10 31 2-16,-5 21-13 15,-5 28 14-15,5 22-1 16,7 27-1-16,8 19 4 16,9 18 1-16,9 11-1 15,5 2 0-15,2-11 2 16,0-24 2-16,0-24-4 0,0-25 0 16,0-17 2-16,-4-12-2 15,-11-8-2-15,-6-9 2 16,-5-12 5-16,-6-6-5 15,-3-12-3-15,-3-8-72 16,-5-13-37-16,1-2-108 16,3-24-110-16</inkml:trace>
  <inkml:trace contextRef="#ctx0" brushRef="#br1" timeOffset="204061.81">5547 12454 968 0,'0'0'85'15,"0"0"-77"-15,0 0-8 16,0 0 20-16,0 0-6 16,123-50-14-16,-50 42 0 15,12 2 0-15,2 0 0 16,-6 0 2-16,-6 0-4 15,-11 0 1-15,-14 0-21 16,-17 2 5-16,-16 0-41 16,-11 2-3-16,-6 2 15 0,-12 0-108 15,-19 0-55-15,-7 8-264 16</inkml:trace>
  <inkml:trace contextRef="#ctx0" brushRef="#br1" timeOffset="204480.81">6806 12338 767 0,'0'0'138'16,"0"0"-122"-16,0 0-16 16,0 0 0-16,0 0 18 15,0 0-18-15,134-10 0 0,-105 10-10 16,-5 0-33-16,-10 0-57 16,-7 12-2-16,-7 4-57 15,0-2-73-15,-19 2-12 16</inkml:trace>
  <inkml:trace contextRef="#ctx0" brushRef="#br1" timeOffset="204611.52">6806 12338 330 0,'38'123'128'0,"-47"-122"-66"15,5 1-47-15,4 2 30 16,0-1-43-16,2 1 1 16,25 0 8-16,4-3-11 15,5 2-13-15,-7-1-111 16,-7-1-155-16</inkml:trace>
  <inkml:trace contextRef="#ctx0" brushRef="#br1" timeOffset="207097.81">8464 11798 579 0,'0'0'131'16,"0"0"-49"-16,0 0-46 16,0 0 4-16,0 0 52 15,0 0 13-15,0-47-105 16,0 49-6-16,0 25-12 15,0 16 14-15,-9 15 4 16,2 8 0-16,1 0 1 16,3-6 9-16,3-11-10 0,0-11 0 15,0-8 3 1,0-6-3-16,7-2-5 0,-1-6-56 16,0-2-53-1,-4-8-80-15,-2-6-76 0</inkml:trace>
  <inkml:trace contextRef="#ctx0" brushRef="#br1" timeOffset="207693.87">8424 11871 768 0,'0'0'92'0,"0"0"-92"15,0 0 0-15,0 0 45 16,0 0 2-16,0 0-30 15,71-8-17-15,-48 22 8 16,-2 4-2-16,0 0-6 16,1 2 0-16,0-4 2 15,3 2-1-15,-1-2-2 16,1-2 0-16,0-1-42 16,-2-2 22-16,4-3-70 15,-4-2 9-15,-5-2 15 16,-9-2 8-16,-5 0 27 15,-4 2-16-15,0 0 13 16,-20 5 35-16,-7-4 23 16,1-1 18-16,1-2 23 15,9 0 12-15,5-2 14 0,7 0-11 16,4 0-37-16,0 0 27 16,0-12-55-16,4-8-6 15,15-4-1-15,4-4-7 16,2-4 7-16,2 2-6 15,-2-2-1-15,-4 2 23 16,2 0-21-16,-7 4 10 16,-3 8-2-16,-1 6 9 15,-8 6 4-15,-2 4-23 16,-2 2 1-16,4 0 0 16,3 0-1-16,4 22-12 15,5 14 12-15,-3 12 8 0,1 10 6 16,-6 6-14-16,1-2 0 15,0-4 2-15,0-8-1 16,0-9-1-16,-3-9 0 16,6-10-18-16,-1-6-49 15,5-12-89-15,1-4-133 16,1-12-263-16</inkml:trace>
  <inkml:trace contextRef="#ctx0" brushRef="#br1" timeOffset="207918.84">9306 11907 892 0,'0'0'62'0,"0"0"-29"15,0 0-19-15,0 0-12 16,0 0 2-16,0 0-2 16,0 0 22-16,2 103-4 15,5-58-11-15,-2-3-9 16,-1-7 0-16,3-9 6 15,-1-4-6-15,3-6-4 16,-2 0-52-16,0-2-45 16,-1-10-113-16,-2-4-232 15</inkml:trace>
  <inkml:trace contextRef="#ctx0" brushRef="#br1" timeOffset="208427.93">9634 11881 784 0,'0'0'89'0,"0"0"-55"15,0 0-23-15,0 0-10 16,0 0 34-16,0 0-30 16,17 48 14-16,-5-2 18 15,-4 4-36-15,1 3 0 16,-5-8 11-16,4-6-12 15,-6-5-1-15,0-8 0 16,-2-2 2-16,0-8-8 16,0-6-43-16,0-6-19 15,0-4-29-15,0 0 23 0,0-10 42 16,-6-20-115 0,-10-12 59-16,-5-12 85 0,0-11 8 15,-4-7 2-15,2-4 81 16,8 6-3-16,4 11 30 15,8 14 24-15,3 10-65 16,0 13-20-16,25 6-49 16,11 7 4-16,7 6-12 15,3 3 6-15,5 0-4 16,-6 12-4-16,-8 6 6 16,-10 1-13-16,-9-3 13 15,-9-1-2-15,-7 2-5 0,-2-2 4 16,0 3 2-16,-6 3-6 15,-23 1-9-15,-7 0 8 16,-6 2-59-16,-5-2-5 16,7 0-26-16,7 0-8 15,10-6-122-15</inkml:trace>
  <inkml:trace contextRef="#ctx0" brushRef="#br1" timeOffset="208891.87">10199 11815 772 0,'0'0'89'0,"0"0"-1"15,0 0-74-15,0 0-5 16,0 0 26-16,0 0-33 15,-13-18-4-15,0 24-20 16,-9 12 18-16,4 4 1 16,-1 2 5-16,4-4-2 15,7 0 0-15,0-4 0 16,8 2-7-16,0 0 7 16,8 2 0-16,19 2 0 15,8 0 5-15,7-2 1 16,5 1-6-16,-3-3 0 15,-6-4 1-15,-11 1-1 0,-11-3-2 16,-7 1 1-16,-9-2-2 16,0 2-1-16,-14-1-3 15,-14 0 7-15,-9 0 1 16,-3-2 0-16,-4 0-1 16,-3 2 8-16,1-4-7 15,5 0-1-15,8-2 0 16,8-4-19-16,14-2-24 15,11 0-141-15,0-4-107 16</inkml:trace>
  <inkml:trace contextRef="#ctx0" brushRef="#br1" timeOffset="209151.7">10980 11981 884 0,'0'0'146'0,"0"0"-128"16,0 0-14-16,0 0-2 0,0 0 42 16,125 79-10-1,-75-38-34-15,6 4 1 0,-2-1 6 16,-6-2-7-16,-3-6 0 15,-9-8-56-15,-9-8-90 16,-12-12-67-16,-15-8-216 16</inkml:trace>
  <inkml:trace contextRef="#ctx0" brushRef="#br1" timeOffset="209390.07">11286 11927 852 0,'0'0'53'0,"0"0"-47"0,0 0 1 15,0 0 26-15,-142 144-4 16,103-92-17-16,0-3-7 16,6-7-5-16,8-10 0 15,8-2 0-15,1-4 0 16,5-2-13-16,7-2-58 15,4-8-149-15,0-10-131 16</inkml:trace>
  <inkml:trace contextRef="#ctx0" brushRef="#br1" timeOffset="209710.81">11846 12003 693 0,'0'0'57'16,"0"0"-43"-16,0 0 5 16,0 0 50-16,0 0-14 15,0 0-55-15,-53-50 3 16,19 50 3-16,1 10-1 16,0 12 19-16,-1 4 15 15,5 6-26-15,7 7 7 16,4 1-5-16,11 4-13 15,7-2 10-15,0 0-12 16,11-8 0-16,23-10 2 16,15-8-2-16,13-10-9 15,7-6-16-15,9 0-76 0,3-22-20 16,-6-8-53-16,-4-6-79 16,-11-4 55-16</inkml:trace>
  <inkml:trace contextRef="#ctx0" brushRef="#br1" timeOffset="210160.2">12316 12039 208 0,'0'0'171'15,"0"0"-26"-15,0 0-12 16,27-112 32-16,-27 104-42 16,0 4-39-16,0 4-48 15,0 0-36-15,2 14 0 16,-2 22 4-16,0 14-4 16,0 8 10-16,0 1-5 15,0-7 0-15,0-12-5 0,0-12 0 16,0-12 1-16,0-6-1 15,0-6-2-15,0-2-8 16,0-2-17-16,0 0 6 16,0-8 10-16,0-18-70 15,0-8 23-15,0-4 33 16,-4-4 12-16,-21-5-4 16,-4-3 5-16,0 0 12 15,5 4 20-15,11 4 59 16,13 12 29-16,0 6-68 15,8 6-30-15,28 4-1 16,9 4-7-16,8 3-2 16,5 7-3-16,2 0 3 0,-4 0-3 15,-11 0 3 1,-14 3-1-16,-14 8-1 0,-8 2 1 16,-9 1 0-16,0 4-10 15,-7 4 11-15,-17 2 1 16,-10-2-1-16,-1 2-5 15,-5 0-23-15,2 0-43 16,7 0-75-16,2-4-62 16,5-1-196-16</inkml:trace>
  <inkml:trace contextRef="#ctx0" brushRef="#br1" timeOffset="210572.78">13052 11785 969 0,'0'0'130'15,"0"0"-86"-15,0 0 8 16,0 0-23-16,0 0-27 15,0 0 3-15,-5 106-5 16,10-48 0-16,-5 0 6 16,0-4-6-16,0-7-21 15,0-9-67-15,0-12-44 16,-10-12-100-16,-5-13-239 16</inkml:trace>
  <inkml:trace contextRef="#ctx0" brushRef="#br1" timeOffset="210728.81">13018 11794 786 0,'0'0'56'0,"0"0"-53"16,0 0-3-16,132-3 0 16,-103 24-9-16,-12 8 1 15,-14 7-135-15,-3 6-112 16</inkml:trace>
  <inkml:trace contextRef="#ctx0" brushRef="#br1" timeOffset="210893.52">12911 12173 684 0,'0'0'153'0,"0"0"-126"0,0 0-19 16,0 0 65-16,0 0 35 16,0 0-72-16,85 55-20 15,-25-55-12-15,5 0-4 16,-1 0-20-16,1 0-134 15,1-14-104-15,-6-2-68 16,-8-6 82-16</inkml:trace>
  <inkml:trace contextRef="#ctx0" brushRef="#br1" timeOffset="211077.91">13629 11903 432 0,'0'0'354'0,"0"0"-159"15,0 0-83-15,0 0-44 0,0 0 25 16,0 0-83-16,109-32-4 15,-67 62 10-15,1 10-14 16,-6 6-4-16,-1 2 2 16,-7 0 0-16,-7-3-7 15,1-9-107-15,-6-10-8 16,1-12-70-16,-5-14-79 16</inkml:trace>
  <inkml:trace contextRef="#ctx0" brushRef="#br1" timeOffset="211271.64">14081 11780 606 0,'0'0'364'0,"0"0"-316"0,0 0-45 16,0 0-3-16,-125 23 34 16,89 17-23-16,-1 8-5 15,-4 8 1-15,1-2-7 16,7-6-27-16,4-6-48 15,6-7-68-15,6-10-13 16,5-8-59-16</inkml:trace>
  <inkml:trace contextRef="#ctx0" brushRef="#br1" timeOffset="211539.75">14373 11730 1073 0,'0'0'61'0,"0"0"-61"15,0 0 0-15,0 0 12 16,0 0 22-16,56 121-34 16,-56-57 4-16,0 4 3 15,0-5-7-15,-8-8-8 16,8-12-43-16,0-14-1 15,0-8-4-15,3-13-33 16,15-8 35-16,9 0-14 16,4-26-142-16,4-10-205 15</inkml:trace>
  <inkml:trace contextRef="#ctx0" brushRef="#br1" timeOffset="211827.62">14689 11907 611 0,'0'0'183'0,"0"0"-32"0,0 0-37 16,0 0-37-16,0 0-50 15,0 0-27-15,9 38 0 16,-9 10-1-16,0 2 1 16,0-2 0-16,4-6 0 15,19-9 3-15,4-13 5 16,2-12-8-16,2-6 0 16,0-2 21-16,0-6-9 0,0-18 8 15,0-9 8-15,-8-4-18 16,-6-8 8-1,-12 1-18-15,-5-2 0 0,0 6 11 16,-26 6-11-16,-19 10-24 16,-13 10-4-16,-11 8 9 15,2 6-29-15,9 0-87 16,18 4-44-16,22 4-77 16</inkml:trace>
  <inkml:trace contextRef="#ctx0" brushRef="#br1" timeOffset="212158.22">15449 11271 933 0,'0'0'127'0,"0"0"-68"16,0 0-25-16,0 0 65 15,0 0-10-15,0 0-86 16,24-64-3-16,-50 120 0 15,-3 23-5-15,4 13 5 16,11 0 0-16,10-10-2 16,4-19 5-16,10-22-12 15,18-17 9-15,6-12 0 16,-1-12 10-16,1 0-8 16,-7-12 13-16,-4-12-9 15,-11-3 5-15,-10 0 23 0,-2 1-29 16,-16 8-1-16,-26 8-4 15,-16 10-4-15,-15 4-15 16,-16 32-64-16,0 6-116 16,4 1-277-16</inkml:trace>
  <inkml:trace contextRef="#ctx0" brushRef="#br1" timeOffset="212985.7">7238 14602 1098 0,'0'0'119'0,"0"0"-102"15,0 0-16-15,0 0 22 16,0 0 9-16,159-46-32 16,-99 42-4-16,-11 4-10 15,-13 0-86-15,-23 0-130 16,-13 8-145-16</inkml:trace>
  <inkml:trace contextRef="#ctx0" brushRef="#br1" timeOffset="213141.51">7263 14752 622 0,'0'0'146'0,"0"0"-134"0,0 0-11 15,0 0 68-15,0 0-29 16,167-18-33-16,-103 10-7 15,-3 4-79-15,-16 2-163 16</inkml:trace>
  <inkml:trace contextRef="#ctx0" brushRef="#br1" timeOffset="214023.71">9102 14061 740 0,'0'0'153'0,"0"0"-119"16,0 0 8-16,0 0 49 16,0 0 2-16,0 0-86 15,6-79-7-15,-2 99-12 16,5 21 2-16,-3 9 10 16,0 8-3-16,-2 2 3 0,-4-4 0 15,4-6 0 1,1-10-45-16,-1-6-29 0,3-6 1 15,-5-7-95-15,0-11-76 16</inkml:trace>
  <inkml:trace contextRef="#ctx0" brushRef="#br1" timeOffset="214326.2">9297 13990 706 0,'0'0'43'0,"0"0"-36"15,0 0 2-15,0 0 43 0,0 0 37 16,0 0-80-16,7-15-9 16,-7 29 0-16,2 13 2 15,0 9 35-15,0 7-21 16,3 3 26-16,0-4-37 15,1 2-2-15,3-4 10 16,0-4-11-16,2-2 7 16,-2-7-9-16,0-4-9 15,0-2-21-15,0-10-96 16,-1-7-91-16,-1-4-215 16</inkml:trace>
  <inkml:trace contextRef="#ctx0" brushRef="#br1" timeOffset="-214720.27">9594 14093 622 0,'0'0'65'0,"0"0"36"0,0 0-37 16,0 0-36-16,0 0-7 16,0 0-10-16,-23 94 8 15,23-46 4-15,0-4-20 16,7-4-2-16,18-14 3 15,2-10 0-15,-1-8 10 16,2-8-9-16,-1 0 5 16,0-1 26-16,-2-22-27 15,0-7-7-15,-8-4 1 16,-10-4 0-16,-7-2-1 16,0-2-2-16,-5 4-15 15,-17 6 15-15,-4 10-23 16,-8 14 12-16,1 8-27 0,0 0-25 15,1 23-59-15,8 8-47 16,10-3-210-16</inkml:trace>
  <inkml:trace contextRef="#ctx0" brushRef="#br1" timeOffset="-213473.52">10629 14052 590 0,'0'0'188'0,"0"0"-65"15,0 0-81-15,0 0 6 16,0 0 4-16,0 0-52 16,48 13 0-16,-8 23 7 15,11-2 7-15,9 4 6 16,5-2-19-16,2-2 0 16,-7-6 8-16,-12-2-5 15,-9-6-7-15,-12-5 3 16,-12-4-14-16,-7-4-17 15,-5-2-88-15,-3-5-46 16,0 0-70-16,-11 0-96 16</inkml:trace>
  <inkml:trace contextRef="#ctx0" brushRef="#br1" timeOffset="-213163.03">10980 13957 706 0,'0'0'136'16,"0"0"-96"-16,0 0-38 15,0 0 51-15,0 0-48 16,0 0 1-16,-85 59-7 16,58-10 3-16,-4 6-3 0,-5 2 1 15,-2-3 0-15,2-6 3 16,1-10-3-16,1-5 0 15,1-10 3-15,4-6-1 16,0-3 0-16,4-4-2 16,8-2 0-16,8-4-5 15,6-3 0-15,3-1-42 16,0 0-77-16,12 0-43 16,15-1 7-16</inkml:trace>
  <inkml:trace contextRef="#ctx0" brushRef="#br1" timeOffset="-210656.04">11991 14015 218 0,'0'0'333'0,"0"0"-224"16,0 0-20-16,0 0 43 0,0 0-45 15,0 0-31-15,0 0-4 16,-36-40-3-16,34 31-36 15,2-3 1-15,0-2 4 16,18 0-17-16,18 0-1 16,8 2-1-16,5 6-3 15,3 6-2-15,-6 0 6 16,-4 14-5-16,-11 17 5 16,-13 5 0-16,-15 5-8 15,-3 5 0-15,-15 3-9 16,-22-5 13-16,-5-4-8 15,-4-10 7-15,1-6 5 16,3-6 0-16,4-6 4 16,7-2-4-16,8-2 0 15,9-8 4-15,8 0 0 0,6 0 0 16,0 0 9-16,0 0-8 16,0 0 27-16,20 0-32 15,16-4 0-15,15-8 6 16,10 2-4-16,3 2-4 15,5 2 2-15,-7 2 0 16,-6 2 1-16,-12 2-1 16,-10 0-8-16,-10 0 2 15,-8 0-31-15,-7 0-30 16,-5 0-36-16,1 0-20 16,-3 0 10-16,0 0-11 15,0 0-152-15</inkml:trace>
  <inkml:trace contextRef="#ctx0" brushRef="#br1" timeOffset="-210429.25">12726 14109 1024 0,'0'0'71'0,"0"0"-45"16,0 0-4-16,0 0 10 16,0 0-32-16,0 0-36 0,0-8-107 15,12 16-34 1,-1-4-206-16</inkml:trace>
  <inkml:trace contextRef="#ctx0" brushRef="#br1" timeOffset="-209116.11">13428 13770 330 0,'0'0'402'0,"0"0"-308"16,0 0-82-16,0 0 33 0,0 0 23 16,0 0-26-1,-156 62-38-15,109-10 4 0,7 6 24 16,9 2-28-16,16 0-1 16,9-2 8-16,6-1-8 15,4-15-2-15,19-4-1 16,6-14 2-16,5-8 7 15,-1-12-9-15,6-4 0 16,-4 0 11-16,-4-8-9 16,-4-10 9-16,-10-4-8 15,-9-2 1-15,-8 0 17 16,0 2-21-16,-5 4 0 16,-17 6-4-16,-14 10-1 15,-9 2-23-15,-6 2-49 0,-4 24-26 16,3 4-44-1,7 0-52-15,10-2-144 0</inkml:trace>
  <inkml:trace contextRef="#ctx0" brushRef="#br1" timeOffset="-207814.84">14698 13708 566 0,'0'0'276'0,"0"0"-201"15,0 0-74-15,0 0-1 16,0 0 10-16,0 0 8 16,56 64 20-16,-7-26-21 15,6 0-13-15,7-6 17 16,2-2-17-16,-7-6 0 15,-10-4 3-15,-11-6-6 16,-12-6-2-16,-11-4 0 0,-5-2-52 16,-8 5-34-1,-6-7-155-15,-23 0-79 0</inkml:trace>
  <inkml:trace contextRef="#ctx0" brushRef="#br1" timeOffset="-207560.2">14976 13627 775 0,'0'0'102'0,"0"0"-102"16,0 0-5-16,0 0 5 15,-106 103 46-15,75-51-43 0,-3 4 0 16,5-4 5-16,-2-8-8 15,6-6 0-15,3-8-5 16,0-2 4-16,2-6-4 16,2-3-48-16,9-6-103 15,7-6-12-15,2-7-179 16</inkml:trace>
  <inkml:trace contextRef="#ctx0" brushRef="#br1" timeOffset="-207310.32">15676 13690 896 0,'0'0'113'0,"0"0"-78"16,0 0-18-16,0 0-11 15,0 0 10-15,0 0-16 16,0 66 11-16,0-26-11 15,0 0 0-15,0 0 0 16,0-6-6-16,0-4-1 16,0-6-42-16,4-6-59 15,8-10-126-15,3-8-180 16</inkml:trace>
  <inkml:trace contextRef="#ctx0" brushRef="#br1" timeOffset="-206985.6">16013 13659 871 0,'0'0'87'0,"0"0"-87"15,0 0-12-15,0 0 12 16,0 0 10-16,0 149 5 16,0-103-12-16,0-4-3 15,15-10 8-15,5-10 0 16,5-10 7-16,2-6 4 15,2-6 11-15,2 0 15 16,2-6-12-16,-4-20-17 16,-4-4-8-16,-8-6-1 15,-8-2 5-15,-9 0-12 0,0 0 5 16,-22 8-7-16,-18 4 2 16,-7 8-12-16,-6 9-6 15,1 8-9-15,10 1 11 16,7 0-52-16,8 10-44 15,16 2-61-15,11-6-57 16</inkml:trace>
  <inkml:trace contextRef="#ctx0" brushRef="#br1" timeOffset="-206635.45">16786 13092 801 0,'0'0'146'16,"0"0"-83"-16,0 0-32 15,0 0-11-15,0 0-5 16,0 0-8-16,-107 129-6 16,83-52 4-16,3 10-1 15,13-1 23-15,5-11-27 16,3-16 0-16,11-18 22 15,16-15-8-15,6-12 2 16,-1-10-2-16,-1-4 9 16,-4 0 31-16,-3-4-48 0,-11-14 0 15,-8-4 13-15,-5-1-19 16,0 1 0-16,-24 7-8 16,-17 6-43-16,-15 9-1 15,-8 5-122-15,-5 18-157 16</inkml:trace>
  <inkml:trace contextRef="#ctx0" brushRef="#br1" timeOffset="-204769.34">7294 16489 595 0,'0'0'400'16,"0"0"-338"-16,0 0-28 0,0 0 8 16,0 0 13-1,0 0-55-15,136-44 4 0,-85 40-4 16,-6 0-28-16,-12 4-63 16,-11 0-75-16,-10 4-66 15,-12 6-117-15</inkml:trace>
  <inkml:trace contextRef="#ctx0" brushRef="#br1" timeOffset="-204606.17">7392 16565 436 0,'0'0'64'15,"0"0"-38"-15,0 0 11 16,0 0-5-16,0 0-7 16,0 0 25-16,-8 32 2 15,45-32-27-15,9 0-22 0,8 0-3 16,2 0-10-16,-12 0-93 15,-7-4-257-15</inkml:trace>
  <inkml:trace contextRef="#ctx0" brushRef="#br1" timeOffset="-196720.62">8643 16298 688 0,'0'0'44'0,"0"0"-40"16,0 0 63-16,0 0 48 15,0 0-30-15,0 0-44 16,0 0 13-16,-37-40-20 15,37 30 6-15,0-2-20 16,0 2-3-16,10-2-2 0,5 6-15 16,5-2 2-16,5 8-8 15,4 0 5-15,0 0-1 16,-5 22-2-16,-6 10-7 16,-12 12-6-16,-6 10-33 15,-2 9 21-15,-27-1 25 16,-6-10-14-16,-1-6 16 15,1-14-1-15,1-2 3 16,3-12 4-16,2-4-4 16,4-6 1-16,9-4 33 15,8-2 6-15,6-2-6 16,2 0 7-16,0 0-20 0,0 0-1 16,0 0-20-1,16 0-6-15,15 0 5 0,13 0 1 16,8 0-1-16,8 0-35 15,4-6-52-15,5-2-1 16,0-6-162-16,-7 0-263 16</inkml:trace>
  <inkml:trace contextRef="#ctx0" brushRef="#br1" timeOffset="-196225.52">9308 16312 987 0,'0'0'152'0,"0"0"-125"0,0 0-19 15,0 0 44-15,0 0-33 16,0 0-19-16,0 4-12 16,29 31 12-16,4-3-2 15,3 0 4-15,-7 0-3 16,-2-2 1-16,-7-8 0 15,-9 0 1-15,-4-4-1 16,-4-4 0-16,-3-2 0 16,0 2 1-16,-6 0-2 15,-15 0 0-15,-6-2 1 16,0 2-3-16,-4-6 3 16,2-4 0-16,2-4 1 0,10 0 0 15,5 0 2-15,8-8-3 16,4-14-6-16,0-14-8 15,20-4-17-15,11-4 10 16,3-6 7-16,-3-7 3 16,-7 2 8-16,-4 2-11 15,-8 5 14-15,-10 8 2 16,-2 16-1-16,0 6 1 16,-5 4 23-16,-17 10-12 15,-5 4-13-15,-11 0-7 16,0 10-4-16,0 12 9 15,5 4-62-15,10-2-86 16,10 2-122-16</inkml:trace>
  <inkml:trace contextRef="#ctx0" brushRef="#br1" timeOffset="-195786.54">10048 16186 611 0,'0'0'384'0,"0"0"-351"15,0 0-33-15,0 0 19 16,0 0 39-16,-127 134-16 16,94-61-36-16,8 3 17 15,10-10-16-15,13-8-7 16,2-10 0-16,15-12 2 16,16-14-2-16,7-12-2 15,2-10 2-15,0 0 19 16,-2-5-18-16,-9-18 2 15,-9-3 4-15,-9 4-4 0,-11 0 7 16,0 4-7-16,-9 8-2 16,-17 6 6-16,-14 4-7 15,-10 0-6-15,0 22-8 16,-4 10-45-16,9-2-74 16,14-6-233-16</inkml:trace>
  <inkml:trace contextRef="#ctx0" brushRef="#br1" timeOffset="-193358.83">10837 16084 817 0,'0'0'49'16,"0"0"-37"-16,0 0-11 15,0 0 80-15,0 0-40 16,0 0-41-16,9 26 0 16,-7 28 9-16,-2 8 24 15,0 6-1-15,0-1-18 16,0-9 4-16,0-14 2 15,4-16-14-15,1-6 7 16,0-10-5-16,-1-8-7 16,0-2 8-16,-4-2-9 15,5 0-14-15,-1-2-7 16,0-20-27-16,4-12-65 0,-6-10 51 16,-2-10 50-16,0-10 4 15,0-7-18-15,0 3 26 16,0 2 4-16,0 22 11 15,6 8 36-15,3 14 14 16,0 8-12-16,0 5 8 16,2 5-42-16,3 4-5 15,-1 0 1-15,3 0-11 16,3 21 7-16,2 3 1 16,3 6 4-16,2-4 12 15,1 2-11-15,2-6 1 16,-2-4 8-16,0-4-9 15,0-6-5-15,2-8-3 16,0 0-6-16,0 0 20 16,0-8-21-16,0-14 1 0,-3-6 8 15,-2-6-9-15,-5-2 7 16,-4-4-9-16,-3 3 4 16,-6 5 5-16,-4 10-9 15,-2 8 0-15,0 10 24 16,0 4-1-16,0 0-23 15,2 0-7-15,1 28-30 16,-1 21 34-16,0 17 6 16,-2 12-2-16,0 10 8 15,0-4-8-15,0-3-1 16,0-17 0-16,0-8 0 16,0-14 3-16,0-8-3 0,0-8 0 15,4-6 1-15,6-8-1 16,-2 2-18-16,9-10-84 15,6-4-100-15,6-4-177 16</inkml:trace>
  <inkml:trace contextRef="#ctx0" brushRef="#br1" timeOffset="-192906.09">11986 15994 992 0,'0'0'96'0,"0"0"-59"0,0 0-14 15,0 0 34-15,0 0-57 16,0 0 8-16,-6 122 9 15,6-48-15-15,0 2 2 16,0 1-1-16,0-15 2 16,2-12-4-16,2-10-1 15,-2-10 0-15,6-8-5 16,-4-12-30-16,5-6-72 16,9-4-50-16,1-12-118 15</inkml:trace>
  <inkml:trace contextRef="#ctx0" brushRef="#br1" timeOffset="-192686.31">12218 15994 168 0,'0'0'709'0,"0"0"-542"0,0 0-156 16,0 0-8-16,0 0 36 16,0 0 39-16,3 156-49 15,-3-80-28-15,0 0 3 16,-5-9 11-16,5-9-13 15,0-12-2-15,0-16 2 16,0-6-2-16,0-4-18 16,0-14-59-16,5-2-66 15,-5-4-118-15,0 0-296 0</inkml:trace>
  <inkml:trace contextRef="#ctx0" brushRef="#br1" timeOffset="-192480.57">11876 16391 842 0,'0'0'195'16,"0"0"-143"-16,0 0 15 15,0 0 39-15,0 0-37 16,0 0-69-16,73-66-1 16,2 39 1-16,6 5-13 15,1-2-34-15,-4 6-9 16,-6 10-27-16,-12 0-28 15,-9 8-84-15,-14 0 2 16,-10 0-101-16</inkml:trace>
  <inkml:trace contextRef="#ctx0" brushRef="#br1" timeOffset="-191910.09">12584 16351 749 0,'0'0'184'15,"0"0"-136"-15,0 0 45 16,0 0 35-16,0 0-58 16,0 0-17-16,-5 0-21 15,5-4-6-15,0 0-19 16,5-9 0-16,6 8 0 0,2 0-7 16,5 1-2-16,2 4-1 15,0 0 3-15,0 0-4 16,-3 0-1-16,0 14 0 15,-7 8 0-15,-4 5 3 16,-4 3 2-16,-2-2-3 16,0-2 2-16,0 0 0 15,-8-6 1-15,0-4-2 16,1-6 0-16,5-6-3 16,2-4 5-16,0 4-5 15,0 0 5-15,17 2-16 16,17 6 8-16,4 2-11 15,0 8 5-15,2 10-1 0,-5 8 15 16,-1 9-4 0,-8 5 5-16,-9 0-2 0,-11 4-1 15,-6 0 2 1,-2 0-4-16,-23-14 4 0,-6-4-2 16,-2-8 2-16,-1-15 0 15,1-3 13-15,0-10 35 16,1-4 3-16,1 0 17 15,4-26-9-15,7-15-1 16,11-17-24-16,9-14-18 16,19-8-10-16,31-4-6 15,22 12-45-15,22 5-49 16,12 13-88-16,6 10-60 16,-6 8-390-16</inkml:trace>
  <inkml:trace contextRef="#ctx0" brushRef="#br1" timeOffset="-190942.88">6312 15865 900 0,'0'0'16'16,"0"0"-5"-16,0 0 15 16,-136-94 96-16,91 94-88 15,3 30-30-15,-1 34 4 16,10 21-8-16,13 35 31 16,9 18 8-16,11 19-20 15,0-1-5-15,0-12-12 16,0-23 1-16,6-29 1 0,2-24-4 15,-6-20-8 1,-2-12 0-16,-2-10-53 0,-27-12-68 16,-5-14-141-16,-9 0-286 15</inkml:trace>
  <inkml:trace contextRef="#ctx0" brushRef="#br1" timeOffset="-190798.81">5612 16543 884 0,'0'0'187'0,"0"0"-135"16,0 0-45-16,0 0-7 16,158-96 32-16,-62 78-27 15,17-2-5-15,10-2-25 16,-7-4-84-16,-24 3-201 0</inkml:trace>
  <inkml:trace contextRef="#ctx0" brushRef="#br1" timeOffset="-190427.13">5412 15735 879 0,'0'0'30'16,"0"0"-30"-16,0 0-13 16,-50 165 13-16,50-35 34 15,0 36 40-15,0 25-31 16,11 15-28-16,1-9-11 15,-8-27-3-15,1-28-1 16,-5-43-6-16,0-33-15 16,0-30 18-16,-18-22-9 15,-13-14-8-15,-8-10-106 0,0-38-378 16</inkml:trace>
  <inkml:trace contextRef="#ctx0" brushRef="#br1" timeOffset="-190026.75">5258 15663 1054 0,'0'0'11'16,"0"0"-11"-16,0 0-5 16,104-125 5-16,-48 112-1 15,17 4 1-15,19 9-7 16,13 0-14-16,10 0-30 0,15 0 16 15,22 4 7-15,19 1 3 16,22-5 22-16,29 0-47 16,15 0 6-16,29-17-11 15,31-5 55-15,30 0 43 16,29 0-4-16,29 2-34 16,19 4 8-16,19 6-6 15,7 4 5-15,7 6-1 16,-7 0-11-16,-13 0 0 15,-26 0 0-15,-29 6 0 16,-35 2 11-16,-39-6-6 16,-39 0 2-16,-46-2-3 15,-47 0-4-15,-49 0-1 16,-42 0-20-16,-43-2-61 0,-22-8-26 16,-38-4-179-1</inkml:trace>
  <inkml:trace contextRef="#ctx0" brushRef="#br1" timeOffset="-189042.45">13089 15378 679 0,'0'0'108'15,"0"0"-108"-15,0 0 6 16,0 0-6-16,116 4 63 16,-80-4-28-16,-5 0-7 0,2 0-4 15,1 0 13 1,-5 0 9-16,0 0-25 0,-4 0-6 16,-6 0 7-16,-1 0-20 15,-5 0 2-15,3-4 18 16,-3 0-18-16,1 4 3 15,-3 0-7-15,-1 0 0 16,-4 0 2-16,0 0-2 16,-1 0 0-16,-1 4-5 15,0 4 8-15,-4 8-3 16,0 8 2-16,0 12 3 16,3 18 28-16,4 10-20 15,-1 19 2-15,3 21 10 16,-2 16-9-16,-2 23-4 15,-1 5-8-15,-4 4 1 16,0-5-5-16,0-19 1 16,-2-15-1-16,-12-11 0 0,1-16-10 15,-5-6-36-15,-9-8-52 16,0-1-82-16,-2-5-127 16</inkml:trace>
  <inkml:trace contextRef="#ctx0" brushRef="#br1" timeOffset="-186555">5398 17195 508 0,'0'0'46'0,"0"0"-18"15,0 0-6-15,0 0 18 16,0 0 30-16,0 0-4 16,-11-12-43-16,11 12-22 15,-2 0 15-15,2 0 15 16,0 0 12-16,0 0-12 0,0 0 0 16,0 0 10-1,0 0-18-15,-2 0-23 0,0 8-4 16,-1 18 4-16,1 2 18 15,2 4-17-15,0 2 2 16,0-2 7-16,0-2-8 16,2-2 7-1,5-6-9-15,2 0 1 0,-3-8 11 16,4 0-11-16,-2-6 4 16,1 1 7-16,5-4-6 15,3-1 11-15,8 5-3 16,10-4 11-16,12-1 8 15,16 1-14-15,14 3-1 16,10-7 7-16,7 4-16 16,6 3-3-16,3 0-6 0,8-2 0 15,5-6 7-15,-2 0-7 16,2 0 0-16,-3 0 1 16,-1 0 1-16,-1-4-2 15,-6-6 0-15,-12 6 0 16,-3-5 6-16,-13 8-6 15,-3-3-7-15,-7 0 7 16,-5-1 2-16,3 1 0 16,-5-1-2-16,2 1 0 15,3-5 2-15,-1 4-2 16,13 1 0-16,7-1 2 16,5 1 1-16,4 0-3 0,1 3-1 15,-3-4 1-15,3 5-9 16,-1 0 9-16,4 0-1 15,-1-4 1-15,-5 0 0 16,1 0 0-16,-6-2-4 16,1-2 4-16,-2 0 3 15,2 2-3-15,0-2-1 16,-3 4 1-16,3-2 2 16,0 2-1-16,2 4-1 15,5-4 1-15,1 4 0 16,-3 0-1-16,-3 0-3 15,-6 0 3-15,1 0 2 16,0 0-2-16,6 8-2 0,-1-4 2 16,-2-2-2-16,-3-2 2 15,-6 0 0-15,-5 0 0 16,-1 0 0-16,-1 0 1 16,-2 0-1-16,0 0 0 15,1 0 8-15,-1 0-8 16,-3 0 0-16,1-2 1 15,5-2 3-15,-1 0 0 16,4 0-4-16,-3 0 0 16,-5 4 1-16,-7-4-1 15,-4 4 0-15,-7-2 2 16,-4 2 0-16,-1 0-1 0,1 0-1 16,5 0 0-16,2 0 3 15,4-4-1-15,2 4-2 16,-1 0 5-16,3 0-4 15,0 0 0-15,-1 0-1 16,-1 0 2-16,-5 0-5 16,-4 0 3-16,-4 0 0 15,-3 0 0-15,1 0 6 16,-6 0-6-16,1 0-4 16,-2 0 4-16,1 0 1 15,0 0 5-15,-2 0-12 16,-4 0 12-16,-2 0-6 15,-4 0 0-15,1 0-3 16,-1 0 3-16,-3 0 3 16,1 0-3-16,-2 0-4 0,2 0 4 15,4 0 0-15,-3 0-2 16,3 0 2-16,-3 0 0 16,-1 0-1-16,-3 0-1 15,-3 0 0-15,4 0 2 16,-3 0 0-16,-1 0 0 15,1 0-1-15,-3 0 1 16,2 0-1-16,-2 0 1 16,3 0 0-16,-7 0 0 15,-2 0 1-15,-2 0-1 16,-7 0 0-16,2 0 0 16,-2 0 3-16,2 0 2 0,2-12 5 15,1-8 2-15,3-10-3 16,0-10 25-16,3-10-21 15,3-8-7-15,3-8 15 16,-1-7-17-16,3-1-4 16,-5 10-1-16,-5 6-24 15,-9 10-70-15,-2 12-124 16,-40 5-513-16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8T03:37:23.108"/>
    </inkml:context>
    <inkml:brush xml:id="br0">
      <inkml:brushProperty name="width" value="0.05292" units="cm"/>
      <inkml:brushProperty name="height" value="0.05292" units="cm"/>
      <inkml:brushProperty name="color" value="#FF0000"/>
    </inkml:brush>
  </inkml:definitions>
  <inkml:trace contextRef="#ctx0" brushRef="#br0">22737 2420 210 0,'0'0'238'79,"0"0"-154"-79,0 0-10 0,0 0-23 0,0 0 17 0,0 0-17 0,0 0-6 0,0 0 0 0,0 0-14 0,0 0-11 0,0 0 32 0,0 0-39 0,0 0 12 15,0 0-14-15,0 0 0 16,0 0-3-16,0 0-8 15,0 0 0-15,0 0 29 16,0 0-25-16,0 0 2 16,0-4 7-16,0 0 5 15,0-4-14-15,0 0-4 0,0 0 0 16,0 0 5-16,-7-2-2 16,-1 4-3-16,-6 0 0 15,1 4 1-15,-6 2-2 16,-2 0-1-16,-4 0 2 15,-2 12-8-15,3 12 8 16,6 6-3-16,0 6-2 16,9 0 5-16,5 2-4 15,4-4 2-15,0-8 2 16,0-4-15-16,13-5 7 16,5-11 0-16,-3-2 1 15,6-4 7-15,-2 0 1 0,2-13-1 16,1-9 0-16,-2-3 13 15,-2-4-9-15,-3-3-4 16,-3 0 5-16,-4 0 1 16,-1 8-3-16,-3 6-3 15,-4 6 0-15,0 8 12 16,0 4-11-16,0 0-2 16,0 0 0-16,0 8-9 15,0 14 8-15,0 10-6 16,0-2 8-16,0-1 2 15,0-6-2-15,0-6-2 16,0-3 2-16,10-6 2 16,1-2-2-16,5-6-4 0,5 0-2 15,8 0-2 1,5-13-79-16,-1-5-81 0,-4-1-23 16,-7-2-310-1</inkml:trace>
  <inkml:trace contextRef="#ctx0" brushRef="#br0" timeOffset="937.33">22996 2336 632 0,'0'0'86'16,"0"0"-29"-16,0 0 19 16,0 0-16-16,0 0-44 15,0 0-16-15,2 32-2 0,0 6 2 16,2 2 1-1,-1-4-1-15,3-6 5 0,0-10-5 16,2-8 0-16,-4-4 0 16,1-5 2-16,-3-3-2 15,0 0 2-15,2 0 11 16,0-11 73-16,6-13-59 16,-3-10-24-16,-1 0 20 15,-4 0-17-15,5 6-2 16,-4 8 2-16,1 10 10 15,-2 8-14-15,3 2-2 16,1 0-2-16,8 10-12 16,-1 16 7-16,2 6 6 0,-1-2 0 15,-3 0 1-15,0-8 0 16,-2-7-5-16,-2-8 5 16,-3-5 0-16,0-2 0 15,-2 0 0-15,6 0 4 16,-2-6 7-16,1-19-4 15,-1-4-7-15,4-5 0 16,-4 2 3-16,3 6-1 16,0 4-3-16,-4 8 1 15,-3 10 0-15,-2 2 0 16,4 2-3-16,1 4 2 16,3 20-15-16,2 4 17 0,1 4-2 15,-3 2 1 1,4-6 0-16,1-4 0 0,-2-4-17 15,3-8-15 1,-1-4-1-16,-2-5-85 0,0-3-102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8T03:38:36.73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1936 553 659 0,'0'0'82'15,"0"0"-68"-15,0 0-5 16,0 0 32-16,0 0 13 0,0 0-22 16,0 0-4-16,0 0-22 15,0 0 5-15,0 0 25 16,0 0-19-16,0 0 1 16,0 0-18-16,0 0 5 15,0 0-5-15,-2 0 0 16,-3 0 0-16,0 0-3 15,-1 0 7-15,1 0-7 16,-1-2 3-16,-1-8 0 16,3-2 23-16,-1-4-17 15,0-2 0-15,3 2 30 16,0 4 9-16,2 6-10 0,0 4-11 16,0 2 0-16,0 0 3 15,0 0-27-15,0 22 0 16,0 20 1-16,0 18-1 15,7 8 4-15,0 7-4 16,-1-1 0-16,-1-6 2 16,-3-10-2-16,2-10 0 15,-4-7-5-15,0-5-11 16,0-10-31-16,0-7-42 16,0-10-29-16,-11-9-110 15,-2 0-413-15</inkml:trace>
  <inkml:trace contextRef="#ctx0" brushRef="#br0" timeOffset="300.2">1608 623 734 0,'0'0'39'0,"0"0"16"15,0 0 9-15,0 0-17 16,0 0 35-16,-13-104-17 16,24 80-51-16,11-2 8 15,7-6-18-15,11 2-1 0,7-4-3 16,2 2 1 0,2 6 5-16,-4 6-6 0,-4 12 0 15,-10 8-5-15,-4 4 1 16,-10 25-36-16,0 14-25 15,-9 7 0-15,-2 4-68 16,-6-2-160-16</inkml:trace>
  <inkml:trace contextRef="#ctx0" brushRef="#br0" timeOffset="545.19">1693 1179 709 0,'0'0'96'0,"0"0"-95"0,0 0 23 15,0 0 35-15,0 0-11 16,0 0 28-16,67 16-33 16,-28-16-26-16,4 0 6 15,1-12-21-15,-6 2-2 16,-1 0-3-16,-6 2-47 15,-2-1-36-15,-6-4-115 16,-2-3-444-16</inkml:trace>
  <inkml:trace contextRef="#ctx0" brushRef="#br0" timeOffset="1005.83">2306 691 891 0,'0'0'95'16,"0"0"-71"-16,0 0 31 15,0 0-13-15,0 0-30 16,0 0-12-16,0 69 0 16,0-9 16-16,0 4-13 15,0-4-6-15,0-8 2 16,-2-15 1-16,-1-18 2 15,3-12-2-15,0-6 0 16,0-1 8-16,-2 0 1 0,2-8 50 16,0-25-12-16,0-16-42 15,0-11-1-15,0-8-4 16,0-4 0-16,7 1 2 16,6 2 5-16,7 2-13 15,0 21 6-15,0 10 0 16,-2 20 4-16,1 16-4 15,2 6-6-15,6 34 2 16,0 22 5-16,-1 18-5 16,-1 7 4-16,-1-1 0 15,1-8-1-15,1-17 1 16,-1-14-15-16,-5-13 10 16,-2-10-47-16,-10-7 3 15,2-12-58-15,-8-5-84 0,-2 0-93 16</inkml:trace>
  <inkml:trace contextRef="#ctx0" brushRef="#br0" timeOffset="1184.83">2261 948 946 0,'0'0'81'16,"0"0"-60"-16,0 0 46 15,0 0-16-15,0 0-14 16,0 0-33-16,62-10-4 15,8-4 0-15,5-4-1 16,8 0-62-16,-4-4-76 0,-7 0-132 16</inkml:trace>
  <inkml:trace contextRef="#ctx0" brushRef="#br0" timeOffset="1616.85">3159 557 741 0,'0'0'179'16,"0"0"-127"-16,11-118-11 15,-11 90 27-15,-2 10-1 16,-18 6-46-16,-7 9-6 0,-9 3-15 16,-4 11 4-16,-5 19-12 15,8 8 6-15,8 4 2 16,11-2 0-16,11 0 5 15,7-4-10-15,0-2-1 16,27-3 6-16,14-8 0 16,9-2 0-16,4-7-2 15,-3 0-4-15,-4 2 0 16,-10 0 5-16,-10 2-4 16,-9 4 5-16,-13 4-5 15,-5 4 5-15,0 0 0 16,-25 4 1-16,-8-4 2 0,-7-3-6 15,-5-8 6 1,1-2-1-16,2-9 17 16,3-7-11-16,4-1 12 0,6 0 25 15,4-8-43-15,5-6-2 16,9-2-43-16,4-2-29 16,7 2-81-16,0-4-298 15</inkml:trace>
  <inkml:trace contextRef="#ctx0" brushRef="#br0" timeOffset="3264.94">4342 557 711 0,'0'0'77'0,"0"0"-14"15,0 0 6-15,27-128 26 16,-27 102-29-16,-4 4-36 16,-17 6 13-16,-4 4-42 15,-6 10 7-15,-4 2-7 16,-7 16-1-16,-1 22 1 15,3 16-1-15,5 10 0 16,8 6 10-16,12 7-8 16,7-3-4-16,8-10 1 15,0-8 1-15,8-12 0 16,15-14-18-16,11-10 4 0,4-12 3 16,11-8-3-16,0 0-4 15,2-16-27-15,0-4-20 16,-6-4 5-16,-9 0-49 15,-7 0-18-15,-12 2 98 16,-5 2 29-16,-10 4 5 16,-2 2 18-16,0 6 18 15,0 1 24-15,0 2 29 16,0 5-51-16,-9 0 26 16,0 0-67-16,-2 0-4 0,-1 22 1 15,4 4 1 1,6 4 4-16,2 4-4 0,0-4 0 15,0-6 1-15,6-6 0 16,10-6-2-16,1-9 0 16,4-3 1-16,3 0 7 15,-2-9-7-15,1-13 0 16,-7-6-5-16,-8-4 5 16,-3-2 0-16,-5 0-7 15,0 2 7-15,-11 2-4 16,-14 7-8-16,-2 12 12 15,-2 11 3-15,-2 0 0 16,0 2-6-16,4 20 1 0,5 2 2 16,8 2 0-16,12 0-5 15,2-4 5-15,0-8 7 16,23-6-4-16,8-8-6 16,5 0 6-16,-1 0 3 15,1-8 5-15,-5-2-10 16,-4 2-1-16,-5 2 46 15,-5 6-41-15,-1 0 17 16,0 0-21-16,0 12 0 16,-1 8-1-16,1 4 0 15,-3 4 0-15,1-2 1 16,-3-4 0-16,-2-4-2 0,-2-6-2 16,-5-6 3-16,-2-2-2 15,0-4-1-15,0 0 3 16,0 0 21-16,0-20-16 15,0-8-5-15,0-2 5 16,0 0 11-16,0 2-12 16,0 4-4-16,6 6 0 15,10 4-4-15,-1 6 8 16,6 4-8-16,-4 4 1 16,3 0 3-16,-1 0-3 15,-2 12-13-15,-1 8 16 16,-1 2-12-16,1 0-8 0,-5 2 1 15,2-4-3 1,-1-2 0-16,-6-6 16 16,1-6-12-16,-5-2 18 0,0-4-4 15,-2 0 17-15,0-2-2 16,0-18-6-16,0-2 8 16,0-2 8-16,0 0-17 15,0 0-4-15,0 4 24 16,0 2-17-16,0 4-2 15,2 3-3-15,12 4 1 16,1 5-3-16,1 2-3 16,1 0 3-16,0 0-10 15,-2 12 10-15,1 6-8 16,-1 2-11-16,1 2 1 16,-1 0-7-16,3-6-71 0,3-6-10 15,-2-4-13-15,4-6-104 16</inkml:trace>
  <inkml:trace contextRef="#ctx0" brushRef="#br0" timeOffset="3781.18">5387 760 645 0,'0'0'88'0,"0"0"-28"16,0 0 1-16,0 0 9 16,0 0-70-16,0 0 0 15,29 40 16-15,-14 28-14 0,6 18-2 16,5 12 5-16,6 13-3 15,3 7-4-15,1 0 2 16,-5-3-44-16,-7-11 23 16,-5-18-50-1,-11-16 55-15,-8-13 16 0,0-15 2 16,-24-8 5-16,-10-10-3 16,-3-8 6-16,-6-10 14 15,-1-6-4-15,-2-4 16 16,2-28-1-16,0-14 10 15,3-19 3-15,8-15-33 16,2-14 8-16,8-17 7 16,10-2-26-16,11-2-4 15,2 11 2-15,5 11 5 16,21 12 9-16,6 10-16 0,3 15 0 16,3 8 0-1,0 14 2-15,0 8-4 0,-7 10 4 16,-2 8 0-16,-2 8-2 15,-5 0-1-15,0 0 1 16,-4 4 0-16,-7 10 4 16,-4 8-4-16,-5 2 0 15,-2 2 0-15,0 2-1 16,-7 0-24-16,-6-4-12 16,4-4 20-16,0-6-42 15,7-4-36-15,2-10-21 16,0 0-25-16,9-10 36 0,11-20-300 15</inkml:trace>
  <inkml:trace contextRef="#ctx0" brushRef="#br0" timeOffset="4882.87">5707 760 716 0,'0'0'117'0,"0"0"-19"16,0 0-55-16,0 0 18 16,0 0-50-16,0 0-9 15,21 11-4-15,-13 22 4 16,2 3-2-16,3-4 0 15,0-4-9-15,3-10 3 16,-1-8-29-16,6-10 15 16,1 0 8-16,1-8 12 15,-4-16 0-15,-1-8-4 16,-3-4 4-16,-3 0 36 16,-5 2-20-16,-1 6 18 0,-4 8-3 15,-2 8 11-15,0 8-6 16,0 4-36-16,0 0 0 15,0 5-6-15,2 22 0 16,3 5 5-16,7 2 0 16,0-6-19-16,5-8 6 15,2-8-19-15,4-10 18 16,1-2 2-16,7-6 13 16,3-20 0-16,-3-14 2 15,2-7 0-15,-6-3 4 16,-6-8-6-16,-9-4 0 15,-9-6 24-15,-3 2-24 16,0 8 0-16,0 12 4 16,-3 21 5-16,-5 18 11 15,0 7-16-15,4 21 7 0,0 36-15 16,2 23 4-16,2 14 0 16,0 3 5-16,0-7 1 15,2-18-6-15,14-12-2 16,1-18-12-16,6-18 5 15,1-18-10-15,-4-6-8 16,2-6 23-16,-3-24-6 16,-11-2-2-16,-6-2-9 15,-2-2 20-15,-6 2-5 16,-17 3 12-16,1 9 17 0,5 7 25 16,6 8 8-16,5 4-13 15,4 3-23-15,2 0-16 16,0 0-8-16,21 0 2 15,10 0-1-15,6 3 2 16,6-3-13-16,-5 0 2 16,-5 0 0-16,-6 0 12 15,-7-6-4-15,-4-2 4 16,-8 1 0-16,-5 0 3 16,-3 3 6-16,0 4 16 15,0 0-17-15,-5 0 0 16,-10 8-6-16,-1 16-2 15,5 9-1-15,2 5 1 16,9 0 0-16,0-2-1 16,0-6 1-16,16-6-3 0,6-8-12 15,2-10 3-15,1-6-1 16,4 0 12-16,2-8 1 16,-2-16-4-16,-2-4 1 15,-7-2 3-15,-5-6-1 16,-6-2 1-16,-4 2-1 15,-5 4 1-15,0 10 1 16,0 9 2-16,0 8-3 16,-14 0 0-16,-1 5-2 15,-3 0 2-15,1 23-9 16,3 4 8-16,10 1 2 16,4-10-3-16,2-3 0 0,27-5 2 15,8-6 1-15,3-2-1 16,-3-2-1-16,-10 2 1 15,-10 5 1-15,-6 6 9 16,-8 5 2-16,-3 8-6 16,0 8 43-16,0 2-45 15,-10-2-2-15,8-6 1 16,2-5-2-16,0-10-1 16,12-4-6-16,16-9-57 15,6 0-31-15,4-19-250 0</inkml:trace>
  <inkml:trace contextRef="#ctx0" brushRef="#br0" timeOffset="5533.42">7384 848 768 0,'0'0'151'0,"0"0"-88"0,0 0-18 16,0 0 12 0,0 0-56-16,0 0 2 0,52 0 6 15,4-6-7-15,7-2-4 16,-5 2-40-16,-9-2-116 15,-9 0-199-15</inkml:trace>
  <inkml:trace contextRef="#ctx0" brushRef="#br0" timeOffset="7247.81">8732 633 899 0,'0'0'46'0,"17"-116"-35"16,-11 52-5-16,-3 2-4 15,-3 8 23-15,0 8 6 16,-11 13 15-16,-10 13-28 15,-2 15-14-15,-4 5 12 16,0 0-8-16,2 18-13 16,5 19 5-16,11 16 0 0,9 13 9 15,0 6-9-15,27 2 0 16,15-6 0 0,8-9 0-16,1-9-5 0,0-10-12 15,-8-8-4-15,-12-4 16 16,-14-4-29-16,-15-2-7 15,-2 0 39-15,-11-2-44 16,-20 0 29-16,-11-2-6 16,-7-4-25-16,-7-1 41 15,-6-10-18-15,-3-3 24 16,-4 0 1-16,7-14 1 16,6-12 11-16,12-2 43 0,12 2-15 15,15 8 31-15,10 6-60 16,7 6-1-16,0 2 7 15,2 2-17-15,23 2 0 16,8 0-6-16,5 12 6 16,4 8-2-16,7 4 2 15,3 0 0-15,3-4 0 16,7-5 4-16,6-8-8 16,3-7 4-16,6 0 0 15,0-10 4-15,0-14-4 16,-5-4 0-16,-5 0 0 0,-11-4 0 15,-17 2-3-15,-10-2 2 16,-16 0 1-16,-13 4 13 16,0-1-2-1,-21 7-1-15,-18 4 36 0,-7 7-27 16,-4 8 12-16,4 3-16 16,-1 0 2-16,9 17 26 15,5 9-43-15,8 10 0 16,14 2 3-16,9 4 0 15,2-2-6-15,5-4 2 16,21-6 1-16,6-12-7 16,1-12-14-16,2-6 19 15,1 0-3-15,-5-18 8 16,-4-6-4-16,-7-2 1 16,-7-2 0-16,-4-2 33 15,-7 6-31-15,-2 4 1 0,0 8 18 16,0 8-16-16,0 2 1 15,0 2-6-15,5 0-6 16,4 3 1-16,6 19-6 16,5 7 11-16,-1 1-1 15,0-6 1-15,4-4-4 16,-3-8-6-16,-1-8 6 16,4-4-4-16,-5 0 6 15,4-6 2-15,-6-14 4 16,-1-6-2-16,-3-2 3 15,-6 0 0-15,1 2 1 0,-5 5 15 16,-2 10-21 0,2 4 0-16,-2 7 13 0,0 0-11 15,0 0-4-15,4 0-8 16,6 23 10-16,3 3-7 16,1 0 7-16,1-2 0 15,3-6-3-15,2-8 3 16,4-4 0-16,-1-6-9 15,4 0 9-15,-4-6 1 16,-2-14-1-16,-3-2 0 16,-5-2 3-16,-1 2 2 15,-6 6-7-15,-4 4 2 16,-2 4 0-16,0 5 11 16,0 3-11-16,0 0 0 0,0 0-9 15,3 11 9-15,3 7-1 16,5 0-4-16,3-2 5 15,3-6-3-15,1-4-19 16,3 0-13-16,0-6 34 16,-5 0-22-16,3 0 13 15,-7-6 6-15,-1-8 4 16,1-4 5-16,-3-4-5 16,-3 1 0-16,1 3-1 15,2 6 5-15,-2 5-8 16,-1 4 4-16,3 3 0 15,0 0 0-15,0 0-2 0,4 14 2 16,1 4 5 0,-1 4-2-16,1 1-6 15,1-3-4-15,1-4-2 0,3-6-22 16,4-6-91-16,6-4-37 16,2 0 33-16,2-2-116 15</inkml:trace>
  <inkml:trace contextRef="#ctx0" brushRef="#br0" timeOffset="8101.77">10400 681 695 0,'0'0'133'0,"0"0"-64"15,0 0-39-15,0 0-15 16,0 0-14-16,0 0 39 0,71 125 20 16,-44-49-56-16,2 14-5 15,-2 15 2-15,-3 9 2 16,-2 12-2-16,-5 6-1 15,-5-1-29-15,-3-19 28 16,-4-21-31 0,-5-25 24-16,0-22 8 0,0-14 6 15,-9-16 23-15,-13-12 2 16,-5-2 25-16,-8-22 11 16,-8-24-64-16,-1-19 15 15,-6-17-16-15,6-16 0 16,3-10 6-16,10-2-8 15,12 1 0-15,5 9 3 0,14 11 7 16,0 12-19-16,10 9 15 16,21 11-6-1,9 13 0-15,6 10-9 16,5 10 5-16,1 6-11 0,-4 8 10 16,4 8 1-16,-8 2-6 15,-7 2 6-15,-16 22 3 16,-17 4-25-16,-4 4 21 15,-8 4-11-15,-21 0 18 16,-5-4-5-16,3-8 6 16,7-8-3-16,8-7 0 15,12-5-2-15,4-4 2 0,0-4 24 16,22-28-24 0,16-17-3-16,6-7-1 0,6-10 4 15,-2-2 0-15,0-14-12 16,-6-9 5-16,-9 5-8 15,-11 8-2-15,-11 26 17 16,-11 24 3-16,0 14 17 16,0 14-1-16,0 0-11 15,-13 6-5-15,-11 34 1 16,-1 18 3-16,5 20-8 16,7 4 1-16,13 0 0 15,0-6 4-15,2-13-4 16,27-15 0-16,12-12 1 0,7-18 0 15,6-12-2 1,2-6 2-16,-6-2-1 0,0-24 0 16,-11-2 0-1,-7-4 0-15,-14-2 3 0,-10-1-3 16,-8 3-1-16,0 0 1 16,-15 10 3-16,-9 8 17 15,-1 9-11-15,0 5-5 16,4 0 64-16,5 22-62 15,7 18 6-15,9 6-11 16,0 6 6-16,17-2 2 16,14-6-9-16,10-6 0 15,3-14-5-15,4-10 5 16,9-14-55-16,1 0-52 0,4-34-331 16</inkml:trace>
  <inkml:trace contextRef="#ctx0" brushRef="#br0" timeOffset="9264.98">12385 716 806 0,'0'0'93'0,"0"0"-36"16,0 0 39-16,0 0-13 16,0 0-71-16,0 0-8 15,60 8 7-15,-37 52 1 16,-4 14-8-16,-5 10-4 16,-5 11 0-16,-7 5 5 15,-2-4-5-15,0-8 0 0,0-14-10 16,0-20 5-1,-4-14 5-15,-5-13-6 16,0-9 6-16,-2-8 5 0,-7-8-1 16,-6-2-4-16,-5 0 0 15,-7-30 11-15,3-12-8 16,2-19-3-16,2-13 0 16,4-14-1-16,9-10 1 15,9 1-4-15,7 7 2 16,0 12 1-16,3 14 0 15,15 16-4-15,7 12 5 16,4 8 2-16,6 10-2 16,5 8-3-16,2 6 3 15,5 4 0-15,-5 1 0 16,-3 28-2-16,-8 7 2 16,-16 4-12-16,-9 0 7 15,-6-2-14-15,0-4 6 0,0-8-4 16,-13-4 8-16,-7-8-5 15,1-8-12-15,-2-4 23 16,5-2-45-16,8-6 5 16,3-22-68-16,5-6 1 15,0-2 8-15,13 0 53 16,8 2 49-16,1 2 12 16,0 4 21-16,-2 6 61 15,-2 5-8-15,0 6-4 16,0 4-49-16,1 6 30 15,6 1-31-15,4 0 13 16,2 12-45-16,0 12 0 0,1 6 6 16,-8 8-5-16,-1 2 1 15,-6 2-2-15,-5-4 0 16,-8-12-16-16,-2-10 11 16,-2-10 5-16,0-4 3 15,0-2 4-15,0 0 40 16,-4-20-16-16,-10-10-29 15,1-6 15-15,7-2-13 16,6 0-4-16,0 3 9 16,0 8-9-16,17-1 0 15,8 6-4-15,1 5 4 16,1 7-16-16,2 6 8 16,-4 4-14-16,-3 0-12 0,-6 14-49 15,-8 8-52-15,-1 0-50 16</inkml:trace>
  <inkml:trace contextRef="#ctx0" brushRef="#br0" timeOffset="10948.54">13208 712 842 0,'0'0'176'16,"0"0"-130"-16,0 0-3 15,0 0 22-15,0 0-41 16,0 0-16-16,4-21-15 15,2 50 7-15,4 9 0 16,3-4-5-16,2 0 5 0,8-10-8 16,1-10-6-16,3-8 14 15,-2-6-6-15,-1 0 6 16,0-12 0-16,-5-14 1 16,-9-8-1-16,-5-6-1 15,-5-5-5-15,-2 2 6 16,-25-8-8-16,-7 7-5 15,-5 12 7-15,1 10-3 16,9 20 9-16,6 2-11 16,12 2-1-16,9 20-28 15,2 2 32-15,7 0-60 16,28-4-62-16,15-12 73 16,5-8-55-16,1 0 57 15,-5-29 55-15,-1-8 5 0,-13-9 25 16,-3-2-16-16,-12-4 31 15,-11-4 49-15,-11 6-2 16,0 1 0-16,0 9-5 16,-11 10-58-16,1 12 16 15,4 8-44-15,4 10 16 16,2 0-14-16,0 34-3 16,0 25 0-16,0 18-9 15,0 16 9-15,0 5-4 16,0 2 4-16,-4-9-17 15,-1-27 9-15,3-22-23 16,2-24 21-16,0-12 1 16,0-4 9-16,0-2 23 0,0 0-15 15,0-8 10-15,-2-18 8 16,2-10-26-16,0 3 17 16,2 6-17-16,11 4 1 15,5 8 0-15,-1 4-1 16,8 7 0-16,0 4-11 15,0 0 11-15,-4 8-5 16,-7 19-14-16,-7 4-14 16,-7 6-13-16,0 3-14 15,-11 0-53-15,-10-4 51 0,1-4-36 16,5-10 66 0,-1-10 32-16,5-6 6 0,2-6 20 15,0 0-15 1,7 0 28-16,2-16-6 0,0-14 16 15,16 0-29-15,13-6-13 16,13 0-3-16,5-4-8 16,8-5-19-16,3-2-2 15,0-8-16-15,-4-3-31 16,-8-6 7-16,-10-2 32 16,-12 3 4-16,-12 8 29 15,-12 8 10-15,0 9 57 16,-2 10-9-16,-16 14 5 15,-3 8 27-15,-3 6-63 16,0 4-17-16,-3 30 42 0,2 16-14 16,6 21-34-16,5 13 22 15,7 8-22-15,7 4-5 16,0-8 1-16,2-15 0 16,23-17-6-16,13-20-6 15,4-20 11-15,5-12-12 16,-3-4 25-16,1 0-12 15,-3-18 1-15,-4-6-1 16,-5-6 12-16,-6-3-12 16,-11-3 0-16,-9-1 15 15,-7 5-12-15,0 1-1 16,-11 11-1-16,-10 10 10 16,-3 8 2-16,2 2-13 15,0 24 0-15,3 12 32 0,9 7-28 16,3 0-2-16,7 0-2 15,0-5 0-15,11-4 1 16,18-8-1-16,6-10-6 16,5-12 1-16,5-4 4 15,-3 0-3-15,1-22 2 16,-7-2 2-16,-5-8 3 16,-9 4-3-16,-9-5 0 15,-8 8 14-15,-5 5-14 16,0 7 12-16,0 8-3 15,0 5 3-15,0 0-8 16,0 2-4-16,0 22 0 0,0 6-6 16,0 2 7-16,0-4-2 15,4-4-9-15,10-8 7 16,-1-6-4-16,5-10-10 16,2 0 17-16,2-2-1 15,1-16 1-15,-6-4 0 16,1-4 2-16,-5 2 2 15,-1-2 15-15,-1 4-19 16,-5 8 0-16,-4 6 15 16,0 4-15-16,-2 4 2 15,4 0-2-15,0 8 0 0,0 14-6 16,5 4 6 0,0 0 0-16,2-6-11 0,0-4 7 15,5-4 3-15,-1-10-11 16,3-2 12-16,2 0-3 15,2-6 3-15,1-12 0 16,-6-6 13-16,1-2-11 16,-2 4 1-16,-2 2 0 15,-6 8-3-15,-4 6 10 16,-4 3-10-16,5 3 0 16,-2 0 5-16,1 10 5 15,3 15-8-15,-1-1 1 16,1 0-1-16,4-4 0 15,5-8-2-15,8-6 0 0,10-6-1 16,8 0 1-16,3-14-37 16,-1-12-169-16,-9-5-578 15</inkml:trace>
  <inkml:trace contextRef="#ctx0" brushRef="#br0" timeOffset="12580.87">15778 688 745 0,'0'0'79'16,"0"0"-72"-16,0 0 46 0,0 0 26 15,0 0-3-15,0 0-13 16,0 0-20-16,-66-83-22 15,66 59-7-15,0-2-14 16,2 2 35-16,16 4-34 16,7 4-1-16,1 2 0 15,-2 8 3-15,1 6-8 16,0 0 3-16,-8 14 2 16,-5 24 0-16,-12 12 0 15,0 8-2-15,-18 2 2 16,-16 1 5-16,-6-3-5 15,3-8-7-15,-2-12 7 0,8-12 2 16,9-10-2-16,2-10 0 16,9-2 17-1,4-2 1-15,5-2 12 0,2 0 0 16,0 0-18-16,2 0 18 16,27 0-30-16,12-8-3 15,13-4 3-15,10 0 0 16,0-2 0-16,7 0 0 15,0-2-9-15,-2 2 3 16,-13 6-41-16,-11 4-42 16,-16 2-49-16,-7-2-162 15,-4 2-444-15</inkml:trace>
  <inkml:trace contextRef="#ctx0" brushRef="#br0" timeOffset="12963.68">16460 537 908 0,'0'0'46'15,"0"0"-11"-15,0 0 41 16,0 0-24-16,0 0-51 15,0 0 7-15,-13-8-8 0,11 28-3 16,2 4 2-16,0 0 1 16,0-6-4-16,0-6 1 15,2-4 3-15,11-8-11 16,3 0 11-16,4-8 0 16,-2-14 3-16,-2-6-3 15,-5-2-1-15,-7 8 0 16,-4 0 2-16,0 4 9 15,-7 8-10-15,-11 4 0 16,-3 6-7-16,0 0-12 16,1 4-2-16,7 20-22 15,6 2-91-15,5 0-24 16,2 0-439-16</inkml:trace>
  <inkml:trace contextRef="#ctx0" brushRef="#br0" timeOffset="13518.06">16503 830 754 0,'0'0'48'0,"0"0"-28"0,0 0 23 0,0 0 17 0,0 0-43 16,0 0 11-16,0 0-28 15,-2 0 0-15,0 0 46 16,2 0-16-16,-3 0-5 0,3 0-17 16,0 0-7-16,0 0 3 15,-2 0-4-15,2 8 0 16,0 2 0-16,0-4 1 16,0-2-2-16,0-2-5 15,0-2 6-15,5 0 13 16,5 0-13-16,-1 0 0 15,-5-8 4-15,2-4 3 16,-6 0-9-16,0 4 2 16,0 2 0-16,0 2 4 15,-12 4-4-15,1 0 0 16,5 0-8-16,-4 2 8 16,8 14 0-16,2 2-9 15,0 2 9-15,0-4-5 0,14-6-4 16,3-6-20-16,-1-4 22 15,-1 0 7-15,-1 0 0 16,-3-18-3-16,-7 0 3 16,-2-2 3-16,-2 0-3 15,0 2 0-15,-6 2 9 16,-13 8-7-16,-6 6-4 16,2 2-6-16,1 0-8 15,4 2 14-15,7 12-31 16,6 4-112-16,5-4-31 15</inkml:trace>
  <inkml:trace contextRef="#ctx0" brushRef="#br0" timeOffset="13818.17">16699 730 569 0,'0'0'257'0,"0"0"-190"0,0 0-24 16,0 0 24 0,0 0-3-16,0 0-9 0,78 0-42 15,-29 0-11-15,4 0 15 16,5 0-13-16,-2-2-5 15,-2-9 1-15,-10 2-4 16,-11 0 1-16,-10 4-63 16,-14 1-138-16,-9-5-236 15</inkml:trace>
  <inkml:trace contextRef="#ctx0" brushRef="#br0" timeOffset="15284.76">2196 1582 634 0,'0'0'9'15,"0"0"-9"-15,0 0-8 0,0 0 8 16,0 0 7 0,0 0 18-16,-77-16-20 0,65 14 52 15,3 0 32-15,5 0-25 16,-3 0-37-16,3 2 16 16,-3 0-20-16,2 0-23 15,-3 0-1-15,3 0 1 16,1 0 6-16,2 0-6 15,2 2-12-15,0 6 11 16,38-2 2-16,26-2-1 16,27-4 0-16,34 0 0 15,31 0 13-15,27-8-11 16,15-10-2-16,9-2 1 16,-4 2 1-16,-3 2-3 0,-13 3 1 15,-10 4-27-15,-13 4 22 16,-10 1-87-16,-13 3-141 15</inkml:trace>
  <inkml:trace contextRef="#ctx0" brushRef="#br0" timeOffset="16186.68">5973 1584 788 0,'0'0'140'0,"0"0"-131"15,0 0-7-15,0 0-4 16,0 0 4-16,0 0-2 15,110 26 4-15,-24-18-2 16,21 0 46-16,27-4-29 16,26-2 9-16,27-2 6 15,25 0-11-15,18 0-6 16,-3 0-17-16,-3 2 5 16,-18 6-3-16,-26 2-2 0,-20-2-7 15,-17-6 7 1,-11 0 0-16,-16-2-3 0,-10 0 3 15,-17 0 0-15,-12 0-4 16,-11 0 4-16,-8 0 0 16,0 0 4-16,-3 0 0 15,-1 0-3-15,-2 2-1 16,-2 0 2-16,-3 2 2 16,3-2-4-16,-6 0 0 15,-4 2 4-15,-5-2-4 16,0 0 0-16,-7-2-3 15,-1 0 3-15,-9 0-9 0,-5 2-19 16,-11 2-60-16,-2 0-46 16,0-2-89-16</inkml:trace>
  <inkml:trace contextRef="#ctx0" brushRef="#br0" timeOffset="16878.84">11205 1463 869 0,'0'0'61'0,"0"0"-48"16,0 0-13-16,0 0 0 15,0 0 17-15,0 0-11 16,191 0 36-16,-60-10-4 16,16-5-37-16,5-2 5 15,-7 1-6-15,-14 6 0 16,-19 4-10-16,-24 6 9 16,-20 0-70-16,-22 0-37 15,-14 0-96-15</inkml:trace>
  <inkml:trace contextRef="#ctx0" brushRef="#br0" timeOffset="17312.89">13299 1448 767 0,'0'0'45'0,"0"0"-28"0,0 0-12 16,0 0 76-16,0 0-70 15,0 0 24-15,173 22-1 16,-45-7-8-16,39 2 18 16,28-1-36-16,29-2-6 15,14-4 10-15,2-6-9 16,-3-4-6-16,-10 0-4 16,-17 0-20-16,-23 0 27 15,-32-4-38-15,-28-4 8 16,-29 4 26-16,-32 2-14 15,-31 2 5-15,-26 0-38 16,-9 0-32-16,-27 0-7 0,-21 0-164 16</inkml:trace>
  <inkml:trace contextRef="#ctx0" brushRef="#br1" timeOffset="36375.61">18062 846 469 0,'0'0'152'16,"0"0"-131"-16,0 0 40 0,0 0-9 15,0 0 12-15,0 0 7 16,0 0-45-16,3 0 4 16,-3 0-12-16,0 0 9 15,0 0 38-15,0 0-32 16,0 0-2-16,0 0-6 16,0-14-8-16,0-4 20 15,0-6-34-15,0-4 1 16,0-4 51-16,0-3-45 15,0-2 12-15,0-2-3 16,0 5 7-16,0 10 16 16,0 8-36-16,0 12 1 15,0 4 15-15,0 0-22 16,0 2-6-16,0 34-16 16,0 20 22-16,0 21-13 0,0 5 13 15,0-2-14-15,0-12 9 16,0-18-16-16,4-14 12 15,5-16 0-15,-5-9 9 16,-1-7-6-16,-1-4 2 16,0 0 4-16,-2 0 10 15,5 0-7-15,2-11-3 16,6-17 1-16,3-10 2 16,-1-2-6-16,-1 8 2 15,-4 10 1-15,-1 10-15 16,-5 10 15-16,6 2-8 15,1 0-21-15,2 10-6 0,3 16 32 16,2 4-26-16,-1 0 15 16,2-6-2-16,2-7 2 15,-3-12 7-15,1-2-2 16,-2-3 9-16,-1-3 2 16,5-21-2-16,2-10 0 15,-3-6 30-15,-4 0-28 16,-7-4 13-16,-2-2-11 15,-7-4 1-15,0-8 6 16,0-3-11-16,0 11 0 16,-9 8 19-16,-1 14-12 15,2 14-5-15,1 6-2 16,5 6-6-16,0 2-10 0,0 8-83 16,-1 20-89-1,3 12 68-15,0-2-152 0</inkml:trace>
  <inkml:trace contextRef="#ctx0" brushRef="#br1" timeOffset="36993.87">18720 932 480 0,'0'0'124'0,"0"0"-87"16,0 0 14-16,0 0-12 16,0 0 26-16,0 0-28 15,46-84 11-15,-44 56-19 16,-2 2-20-16,0 0-7 16,0 7 67-16,0 8-56 15,-4 4 38-15,-2 7-33 16,-5 0-14-16,-1 0-4 15,-1 0-6-15,2 9 6 16,8-1-13-16,3 0 13 16,0 0-6-16,8-2 5 15,13 4 1-15,6-2 20 16,2-2-8-16,-4 4-9 16,-3-2 35-16,-7 2-32 0,-3 4-8 15,1 0 4-15,-4 2-2 16,0 0 2-16,0 4-2 15,0-4 0-15,2-2 0 16,2-4 0-16,0-4 0 16,5-6-4-16,1 0 4 15,0 0-8-15,2-12 4 16,-1-12 4-16,-1-2-2 16,-3-4 3-16,-3 2-2 15,-4 4 2-15,-2 8-1 16,-4 6 17-16,-3 8-17 15,0 2 0-15,0 0-6 0,0 8 6 16,6 16-5-16,5 10 5 16,5 2 0-16,3-6-1 15,6-6-50-15,2-8-25 16,0-10-27-16,2-6-82 16,-4-2-99-16</inkml:trace>
  <inkml:trace contextRef="#ctx0" brushRef="#br1" timeOffset="37270.43">19175 541 733 0,'0'0'142'16,"0"0"-95"-16,0 0-39 0,0 0-8 16,0 0 9-1,0 0-6-15,-56 20-6 0,56 6-1 16,0-4-25-16,11-8 16 15,-5-10-1-15,1-4 14 16,0 0 14-16,-1 0 20 16,1-19-5-16,-1-6-24 15,0 1-2-15,-4-2-3 16,-2 8 0-16,0 2-67 16,0 4-70-16,0 4-267 15</inkml:trace>
  <inkml:trace contextRef="#ctx0" brushRef="#br1" timeOffset="37476.51">19335 333 909 0,'0'0'123'0,"0"0"-123"16,0 0 3-16,0 0-3 15,0 0 5-15,73 148 1 16,-48-70 18-16,-7 8-21 15,-7 0-5-15,0-5 2 16,-4-19-30-16,4-18-10 16,0-20-45-16,-2-14 85 15,0-6-15-15,-1-4-5 16,-1 0-44-16,-3-14-110 16,-4-12-290-16</inkml:trace>
  <inkml:trace contextRef="#ctx0" brushRef="#br1" timeOffset="37617.11">19428 659 853 0,'0'0'152'0,"0"0"-115"16,0 0 16-16,0 0 14 15,0 0-67-15,0 0 0 16,56-19-6-16,-14 19-6 16,-2 0-78-16,-9 0-277 15</inkml:trace>
  <inkml:trace contextRef="#ctx0" brushRef="#br1" timeOffset="37946.25">19732 804 905 0,'0'0'193'16,"0"0"-184"-16,0 0-3 15,0 0 65-15,0 0-57 16,0 0 5-16,71-105-14 15,-69 90 4-15,-2-2 14 16,0 8-4-16,0-1-11 16,-5 6 50-16,-11 1-54 15,-1 3-4-15,-1 0 4 16,-2 12-4-16,2 19 0 0,5 2-1 16,4 6 1-1,9-1-2-15,0-4 2 0,9-6-2 16,17-8-2-16,5-8 1 15,8-8 0-15,-4-4-31 16,-3 0-19-16,-1-6 21 16,-11-8-77-16,-7-4-144 15</inkml:trace>
  <inkml:trace contextRef="#ctx0" brushRef="#br1" timeOffset="38709.67">20827 753 761 0,'0'0'150'0,"0"0"-130"15,0 0 66-15,0 0 28 0,0 0-88 16,0 0 0-16,-75-73-7 16,48 73-13-16,-2 0 8 15,-4 22-14-15,4 7 0 16,6 4-1-16,12 1 1 16,9 0-4-16,2-4 1 15,0-6-8-15,17-6 5 16,6-8-25-16,2-10 31 15,2 0-10-15,-3 0 15 16,-2-18-5-16,-2-8 2 16,1-4 0-16,-4-4 7 15,-1 2-9-15,-5 4 0 16,-7 10 30-16,-4 7-18 0,0 10-8 16,0 1 6-1,0 0-4-15,0 0-6 0,0 10-21 16,0 12 21-16,2 4-10 15,6-2 10-15,5-6-2 16,7-4-2-16,6-6-3 16,10-6-2-16,8-2-54 15,8 0-83-15,-1-18-269 16</inkml:trace>
  <inkml:trace contextRef="#ctx0" brushRef="#br1" timeOffset="39442.3">21677 771 893 0,'0'0'79'0,"0"0"-79"16,0 0 24-16,0 0-14 15,0 0-10-15,0 0-3 16,0 143 3-16,0-49 2 16,8 11 0-16,6 11-2 15,-5 2 0-15,-1-3-5 16,-1-11 5-16,-5-22-5 15,-2-20 5-15,0-16 0 0,-2-18 0 16,-15-11-2-16,-6-16 2 16,-4-1 50-16,-4-4-43 15,-2-28-3-15,-1-16 18 16,3-18-2-16,4-18-1 16,5-17-19-16,9-7 0 15,8 2 5-15,5 8-5 16,0 12 0-16,13 13-1 15,14 11 2-15,7 8-2 16,6 8-3-16,7 8 4 16,0 6-2-16,-1 6 2 15,-4 9 0-15,-5 9-2 16,-11 8 4-16,-8 0-4 0,-7 22-10 16,-6 11 9-1,-5 5-21-15,0 2 14 0,-10 0-26 16,-17-4 4-16,-2-10 8 15,3-4-7-15,2-8-37 16,3-6 4-16,11-6-36 16,5-2-100-16</inkml:trace>
  <inkml:trace contextRef="#ctx0" brushRef="#br1" timeOffset="39775.87">21928 738 632 0,'0'0'92'0,"0"0"-92"16,0 0 0-16,0 0 13 0,0 0-13 16,0 0 2-16,31 106 4 15,-18-66-5-15,1-2 3 16,-1-8-4-16,-3-12-6 16,-2-8-6-16,-3-6 12 15,-3-4 0-15,-2 0 60 16,0-8 56-16,0-16-85 15,0-6-30-15,-7 0 25 16,-1 0 34-16,2 2-60 16,6 2 0-16,0 4 2 15,0 2-2-15,8 6 0 16,9 4-9-16,4 3 0 16,-1 3-16-16,-1 4 21 0,2 0-84 15,-8 7 26-15,-2 7-118 16,-2-2-328-16</inkml:trace>
  <inkml:trace contextRef="#ctx0" brushRef="#br1" timeOffset="40124.96">22347 716 915 0,'0'0'83'16,"0"0"-48"-16,0 0-27 15,0 0 8-15,0 0-19 0,0 0 3 16,-24 108 0-16,24-68-3 16,13-6 3-16,3-10 0 15,1-10-23-15,1-8 23 16,-3-6-3-16,4 0 3 16,-7-2 0-16,0-20 1 15,-3-8 1-15,-7-2-4 16,-2-4 1-16,0 0 1 15,-11 1-1-15,-9 6 1 16,-7 7-4-16,2 8 2 16,4 11 4-16,2 3-4 15,7 0-14-15,5 21-65 16,7 7 23-16,0 0-50 0,13 0-19 16,22-8-7-16,11-10-326 15</inkml:trace>
  <inkml:trace contextRef="#ctx0" brushRef="#br1" timeOffset="40857.87">22726 782 372 0,'0'0'187'0,"0"0"-133"16,0 0 13-16,0 0 8 15,0 0 7-15,0 0 6 16,83-109-68-16,-106 103 8 16,-6 6-6-16,-2 0-15 15,-2 0-11-15,4 0 4 16,8 13 0-16,8 2 11 0,7 2-11 15,6 1-17 1,0-2 9-16,0-4-4 0,6-4 8 16,14-8-19-16,2 0 23 15,1 0 9-15,-1 0-9 16,-4-4 0-16,-5 0 5 16,-4 2-4-16,2 2 2 15,1 0-3-15,5 22 0 16,3 14 3-16,1 16-3 15,-2 12-3-15,-1 11 3 16,0 11 3-16,0 6-3 16,-3 10-7-16,-3 4-2 15,-8-9 4-15,-4-15-69 0,0-22 73 16,-9-22 1 0,-11-14 13-16,-3-10 23 0,-3-12 1 15,2-2 39-15,1-4 53 16,3-22-81-16,7-12-4 15,6-14-20-15,7-10-18 16,3-15-6-16,28-7-2 16,11-10-36-16,2-6 36 15,5-2-54-15,-1-2-6 16,-9 3 12-16,-5 13-29 16,-10 15 44-16,-8 14 27 15,-12 18 8-15,-4 15 9 16,0 14-8-16,0 12-1 15,-17 0 0-15,-10 20-5 0,-7 10 3 16,5 4 2-16,2-2 0 16,12-3 5-16,10-4-5 15,5-4 0-15,0-6 5 16,16-2-3-16,9-3-2 16,2-2 0-16,-4-4 0 15,-2 4 0-15,-5 0 0 16,-7 0 0-16,-5 6-3 15,-4 0 3-15,0 6 0 16,0 2-1-16,0 2 2 16,0-2-5-16,0 0 4 15,0-4-20-15,16-8-41 16,10-4-49-16,5-6-61 0,10 0-159 16</inkml:trace>
  <inkml:trace contextRef="#ctx0" brushRef="#br1" timeOffset="41729.11">23539 818 696 0,'0'0'152'16,"0"0"-110"-16,0 0-23 15,0 0 15-15,0 0 41 16,0 0-47-16,-100-62-28 16,64 68 1-16,-1 16 3 15,1 2-4-15,7 6 0 16,7 6 1-16,8 0-1 15,9 4 0-15,5-10-4 0,0-8-2 16,8-9-9-16,13-13 5 16,6 0 10-16,2-3 3 15,-2-17 1-15,0-4 0 16,-6-2 3-16,-2-2-4 16,-3 2 44-16,-5 6-47 15,-3 4 2-15,-3 6 5 16,-5 8 1-16,2 0-5 15,1 2-3-15,1 0 0 16,5 2-18-16,2 16 18 16,2 2-9-16,-2 2 5 15,5-2-9-15,-3-4 3 16,0-10-12-16,3-4 7 16,-1-2-4-16,4 0 19 0,-1-12 0 15,-1-10 17-15,-1-4-14 16,-3 0 7-16,-1 2-9 15,-3 6 7-15,-1 4 6 16,-4 6-14-16,-1 4-1 16,-1 4-2-16,-2 0 3 15,2 4-4-15,3 16 3 16,0 2 1-16,1 0-2 16,1-2 2-16,1-4-3 15,0-6-1-15,2-6 4 16,3-4-2-16,1 0 2 15,3 0 0-15,0-16 16 0,1-4-14 16,-1 0-2 0,-1-2 18-16,-3 4-17 0,-4 8 5 15,-2 4-6-15,-5 4 3 16,1 2-1-16,3 0-2 16,0 2-4-16,6 12 3 15,-3 6 1-15,-1 0-4 16,1 0 4-16,1-2 0 15,-2-6-15-15,5-4 15 16,3-8-6-16,3 0 6 16,2-4 1-16,2-16 0 15,-1-4-1-15,-2-2 6 16,-2 0 11-16,-5 0-17 0,1 4 0 16,-8 6 3-16,-1 7 13 15,-1 5-6-15,-4 4-10 16,4 0 5-16,6 0-10 15,-4 11 5-15,5 7 0 16,3 2 7-16,-1-2-5 16,3-6 0-16,3-2-2 15,4-6 1-15,6-4-20 16,2 0-22-16,-2 0-99 16,-2-10-197-16</inkml:trace>
  <inkml:trace contextRef="#ctx0" brushRef="#br1" timeOffset="47490.95">25223 555 31 0,'0'0'505'16,"0"0"-430"-16,0 0-31 15,0 0 10-15,0 0 32 16,0 0-27-16,0 0-30 16,0-4 18-16,3-6-30 15,-3-2 28-15,0-4-6 16,0-4-5-16,2-6 26 15,0 0-46-15,0-4 4 16,0-3 24-16,0 8-31 16,4 5 7-16,-4 7-1 0,0 6-16 15,-2 7 17-15,0-3-18 16,0 3 0-16,2 0-12 16,5 10 10-16,-1 33-8 15,1 21 9-15,-2 14 1 16,-3 4-1-16,2-7 1 15,3-13 0-15,1-15-1 16,9-12 2-16,-2-11-2 16,3-6 0-16,2-6 1 15,2-4-16-15,3-6 8 16,1-2-51-16,6-2 9 16,-3-20-155-16,-7-6-100 0</inkml:trace>
  <inkml:trace contextRef="#ctx0" brushRef="#br1" timeOffset="47753.48">25117 595 295 0,'0'0'459'16,"0"0"-459"-16,0 0 2 15,0 0 20-15,0 0 44 16,0 0 21-16,-18 8-54 0,24-8-29 16,21 0 12-1,13-2-16-15,11-9 0 0,1-6 8 16,1 5-8-16,-4 0 0 16,-7 4-22-16,-11 4-50 15,-10 2-62-15,-8 2-141 16</inkml:trace>
  <inkml:trace contextRef="#ctx0" brushRef="#br1" timeOffset="48157.41">25560 681 753 0,'0'0'66'0,"0"0"-59"0,0 0 79 16,0 0-58-16,0 0-23 15,0 0 12-15,-4 59-10 16,1-28-7-16,3 2 0 16,0-3 1-16,0-4 7 15,18-8-8-15,4-4 0 16,1-6 13-16,-2-2-8 15,2-6 3-15,0 0-7 16,-1-4 3-16,-3-20 20 16,-5-4-24-16,-5-6 0 0,-9-6 36 15,0-1-32-15,0 1-4 16,-15 7 21-16,-8 8-19 16,-3 11 13-16,-1 4-15 15,0 6-6-15,2 4-5 16,4 2-32-16,7 22-107 15,5 3-47-15</inkml:trace>
  <inkml:trace contextRef="#ctx0" brushRef="#br1" timeOffset="82983.87">26638 699 266 0,'0'0'53'15,"0"0"-45"-15,0 0 9 16,0 0 14-16,0 0 17 16,0 0-10-16,0 0-33 15,0 0 30-15,0 0 6 16,0-11-14-16,0 8-7 15,0 2-1-15,0 1 12 16,0-3-8-16,0 3-14 0,0-1 26 16,0-2-24-16,0 3 12 15,0-1-13-15,0 1-7 16,0 0 27-16,0 0-20 16,0 0 0-16,0 0 20 15,0 0-11-15,0-3-6 16,0 3 5-16,0-3-7 15,0 0 13-15,0-1-21 16,0-4 11-16,7 1 13 16,5-4-25-16,3-7 9 15,3 2-8-15,-1-4-2 16,4 6 15-16,-1 8-16 0,-1 4 0 16,0 2 6-16,-2 0-6 15,-1 0 0-15,-1 12-3 16,-1 12 3-16,-3 6 5 15,-3 1-5-15,-2 1 0 16,-2-6-1-16,-4-4 2 16,0-2-1-16,0-7 0 15,0-4 2-15,0-5-2 16,0-2 0-16,0-2 0 16,0 0 5-16,0 0 0 15,0 0-3-15,0 0 10 16,0 0 6-16,0 0 29 15,0-12-44-15,0-10 7 16,0-2-6-16,0-2-4 0,0 1-2 16,0 1 0-16,0 6 2 15,0 0-5-15,0 2 5 16,6 6 0-16,1 2-8 16,-1 6 8-16,4 2-4 15,3 0 0-15,1 0-3 16,1 16 7-16,3 8-25 15,-3 6 3-15,1 0 11 16,-5-5-7-16,0-1-12 16,-1-5 24-16,-6-2-25 15,-2-7 16-15,-2-2-22 16,0-6 37-16,0-2 6 16,0 0-6-16,0 0 16 0,0 0 3 15,-6 0-8-15,-4-16 9 16,3-2 4-16,1-6-23 15,6-2 20-15,0-3-11 16,0 1-5-16,0-4-4 16,0 2 0-16,6 6 0 15,8 4-1-15,-3 10 0 16,-2 4-5-16,3 2 5 16,-2 2-7-16,5 2 4 15,2 0 3-15,-2 0 0 16,1 12-9-16,-1 10-7 15,-3 4 2-15,-4 5-10 0,-3 2-22 16,-1-1 14-16,-4 1 1 16,0-9 18-1,0-1-9-15,0 0-44 0,0-5 45 16,0-4-94-16,0-6-33 16</inkml:trace>
  <inkml:trace contextRef="#ctx0" brushRef="#br1" timeOffset="83918.1">27334 581 680 0,'0'0'50'0,"0"0"-36"0,0 0-3 15,0 0-12-15,0 0 3 16,0 0 31-16,6 89-29 16,-1-60-4-16,-1-7 0 15,2-5 1-15,4-3 1 16,-1-8-2-16,1-4 1 16,4-2 10-16,-1 0 16 15,6 0-16-15,-2-7-11 16,3-11 38-16,-2-1-36 15,-2-6 4-15,2-3 1 16,-5-5-3-16,-2 4 11 16,-4-1-8-16,-3 8 14 15,-2 12 26-15,-2 2-22 0,0 8-6 16,0 0-5-16,0 0-10 16,0 2-8-16,0 18-4 15,0 17 8-15,-2 0-11 16,0-1 11-16,2-1-12 15,0-13-7-15,0-7 4 16,11-4 15-16,4-8-5 16,3-3 5-16,5 0-7 15,-4 0 7-15,6-15 0 16,0-3 0-16,-3-10 0 16,0-1 0-16,-8-9 0 0,-1-8 0 15,-6-2 3-15,-5-10-2 16,-2 6-1-16,0 6 14 15,0 8-9-15,0 15 11 16,0 11-7-16,-2 9-6 16,-1 3 20-16,-6 6-23 15,-1 31-9-15,-4 24 8 16,1 13 1-16,6 4-1 16,5 1 1-16,2-11 0 15,0-14-16-15,11-16 8 16,11-16-2-16,3-12 10 15,1-6 0-15,1-4 0 16,4 0 0-16,2-12 0 0,-1-12-2 16,-1-13 6-16,-4-4-7 15,-5-12 6-15,-4-19-2 16,-9-8-1 0,-7-8-5-16,-2 7 5 0,0 19 11 15,0 19-2-15,-8 14-6 16,-4 13 19-16,3 10-10 15,1 6-6-15,-4 0-6 16,-3 36 0-16,-4 20-9 16,9 23 9-16,1 9 0 15,7 0 1-15,2-2 0 16,0-16-2-16,8-17-4 0,13-17 5 16,-2-12-18-16,4-10 18 15,2-8-11-15,1-6 7 16,2 0-11-16,1-2-30 15,-4-16-129-15,-9-9-152 16</inkml:trace>
  <inkml:trace contextRef="#ctx0" brushRef="#br1" timeOffset="84204.4">28011 593 749 0,'0'0'40'16,"0"0"-32"-16,0 0 29 15,0 0-11-15,0 0-18 16,0 0 4-16,100-12-12 16,-58 10-18-16,-4-2-14 0,-9 4-17 15,-9 0 49-15,-7 0-26 16,-7 0 26-16,-6 0-9 16,0 0 24-16,0 0-14 15,0 0 37-15,0 24 19 16,4 7-13-16,4-2-44 15,5 3 5-15,4-6 10 16,-2-5-15-16,3-3-8 16,-2-8-25-16,-3-5-28 15,-2-5-50-15,-4 0-88 0</inkml:trace>
  <inkml:trace contextRef="#ctx0" brushRef="#br1" timeOffset="84330.53">28313 411 692 0,'0'0'65'16,"0"0"-38"-16,0 0-19 16,0 0-6-16,0 0-2 15,0 0-48-15,12-22-92 16</inkml:trace>
  <inkml:trace contextRef="#ctx0" brushRef="#br1" timeOffset="85204.34">28537 581 596 0,'0'0'55'0,"0"0"6"0,0 0-21 16,36 149-4-16,-30-93-4 15,0 14 5-15,-3 12-20 16,-1 10-17-16,-2 1-31 16,2-7-96-16,8-14 53 15,2-12 74-15,2-10 94 16,-3-15-94-16,-2-8 55 15,-5-9-18-15,-2-8-28 16,-2-6 28-16,0-4-4 16,0 0 66-16,-8-9-36 15,-15-22-58-15,-1-15 27 16,-5-14-31-16,2-14 14 0,3-14 12 16,3-11-5-16,8-1-17 15,5 12-5-15,8 12 0 16,0 14 4-16,0 12-4 15,4 7-3-15,13 3 1 16,4 8 4-16,-1 8-4 16,4 8-5-16,1 14 7 15,4 2-15-15,-3 0 15 16,-3 14-14-16,-8 6 8 16,-7 10-12-16,-8 5-14 15,0-2 1-15,0-2 20 16,-12-11-2-16,5-6 13 15,1-4 0-15,4-9 0 16,2-1 0-16,0 0-1 0,0 0-4 16,13-15-20-16,16-15-26 15,8-8-24-15,1-15 23 16,3-9 26-16,-4-6-41 16,-3-2 55-16,-10 8 5 15,-11 8 7-15,-10 11 37 16,-3 15 15-16,0 10 36 15,0 10-44-15,-13 8 7 16,-6 0-26-16,-2 12-25 16,-2 27 2-16,3 15 16 15,5 14-18-15,8 10 0 16,7 0 1-16,0 2-1 16,2-16-6-16,18-13-7 0,5-13 13 15,-3-20-4-15,1-10 4 16,0-6-6-16,0-2 6 15,2 0 11-15,-6-8 6 16,1-14-9-16,-3-4-3 16,-2-6 13-16,-4 2-18 15,-2 5 0-15,-5 4 5 16,-1 8-5-16,-3 5 8 16,0 7-8-16,0 1 1 15,4 18-15-15,-2 15 14 16,4 3 0-16,2-10 4 15,5-1-2-15,3-11-4 0,1-4 1 16,6-4-10-16,-1-6 6 16,2 0-62-16,-4-2-98 15,-1-19-152-15</inkml:trace>
  <inkml:trace contextRef="#ctx0" brushRef="#br1" timeOffset="85323.06">29196 419 909 0,'0'0'0'0,"0"0"-12"16,0 0-52-16,0 0 12 15,0 0-62-15</inkml:trace>
  <inkml:trace contextRef="#ctx0" brushRef="#br1" timeOffset="85870.82">29279 662 777 0,'0'0'132'0,"0"0"-126"0,0 0 59 15,0 0 6-15,0 0-69 16,0 0 1-16,0 84-4 15,6-18 5-15,3 12 33 16,-7 16-37-16,-2 9 0 16,0-5 11-16,0-6-11 15,0-11-3-15,14-8 3 16,1-8 0-16,-5-9 46 0,-6-10-46 16,-4-16 1-16,0-6 14 15,-16-10-1-15,-15-10 9 16,-7-4-6-16,-4 0-13 15,1-18 52-15,4-16-38 16,8-12 0-16,10-10 17 16,15-8-17-16,4-5-18 15,16 5-4-15,24 4-43 16,12 8 12-16,4 6-77 16,4 6-13-16,2 6-84 15,-2 2-175-15</inkml:trace>
  <inkml:trace contextRef="#ctx0" brushRef="#br1" timeOffset="94103.51">30235 549 203 0,'0'0'21'15,"0"0"-20"-15,0 0 0 16,0 0 15-16,0 0 5 0,0 0-18 16,0 0-1-16,0 0 24 15,0 0 16-15,0 0-23 16,0 0 3-16,0 0-10 16,0 0 33-16,0 0-30 15,0 0 23-15,-2 0 48 16,2 0-46-16,0 0 0 15,0 0 18-15,0 0-16 16,0 0 27-16,0-2-18 16,0-2-40-16,0-2 22 15,0 2-33-15,0 0 15 16,0-4 32-16,0 0-23 16,0 2 14-16,0-2-25 15,0 4 1-15,0 2 27 0,0-2-41 16,0 4 9-16,0 0-9 15,0 0 1-15,0 0-8 16,0 0 4-16,0 10 3 16,0 6-9-16,0 6 9 15,0-2 0-15,-5-4-1 16,0 1 1-16,3-2-1 16,0-5 1-16,2-2 0 15,0-1-1-15,0-7 1 16,0 0 0-16,0 0-1 15,0 0 2-15,0 1 0 0,0-1-1 16,0 0 0 0,0 0 13-16,0 0-9 0,0 0-4 15,0 0 0-15,11 0 1 16,9-8-3-16,2 0 2 16,-1 2 0-16,0 0 4 15,2 6-4-15,2 0-1 16,-1 0 1-16,0 8 0 15,-1 11-5-15,-3 0 5 16,-3-1 0-16,-1-1-5 16,-5-2 5-16,-4-1 0 15,-2 1-3-15,-5-8 3 0,0 2-4 16,0-4 4-16,0-5 0 16,0 0 2-16,0 3 1 15,-18-2-4-15,-9 2 1 16,-7-1 0-16,-5 2 1 15,-7 0-1-15,4 1-2 16,1 2-17-16,7-3 16 16,7 2-23-16,9-2-15 15,7-2-1-15,9-2-13 16,2 0-31-16,0 0-92 16,11-8-270-16</inkml:trace>
  <inkml:trace contextRef="#ctx0" brushRef="#br1" timeOffset="94442.08">30293 477 689 0,'0'0'44'0,"0"0"-39"15,0 0 26-15,0 0 80 16,0 0-80-16,0 0-9 16,13-12-14-16,11 6 0 15,5-2 24-15,5-2-11 16,-3 0 27-16,0-4-10 0,-2 2-29 16,-9 3-3-16,-9 4 5 15,-6 5-10-15,-3 0 2 16,-2 0-3-16,0 0 0 15,0-2-13-15,0 2 5 16,0 0-54-16,-9 2-9 16,-7 8-59-16,1-2-76 15</inkml:trace>
  <inkml:trace contextRef="#ctx0" brushRef="#br1" timeOffset="96422.03">31201 621 486 0,'0'0'116'0,"0"0"-48"16,0 0-6-16,0 0 3 0,0 0 79 15,0 0-93 1,-6-44 10-16,6 38-25 0,0-2-23 16,4-4-3-16,12 4-10 15,-3 6 0-15,-2 0-5 16,1 2 12-16,-6 0-14 16,-2 4 3-16,1 20 4 15,-1 10-2-15,-2 5-10 16,1-2 12-16,-3-1-2 15,0-7 6-15,3-7-4 16,-1-8 2-16,0-4-1 16,0-8-2-16,-2 0 1 15,0-2 0-15,0 0 5 16,2 0 1-16,0 0-6 0,-2-12 8 16,2-15-8-1,3-5-3-15,-1 2-7 0,6 2 10 16,1 2-12-16,1 4 12 15,2 4-12-15,-1 4 7 16,-1 6 2-16,-1 4-2 16,-3 4-5-16,4 0 8 15,-3 6-19-15,0 18 17 16,-3 5-14-16,-1 0 17 16,0 0-15-16,-3-4 10 15,0 0-19-15,0-5 19 16,-2-4-15-16,2-2-37 15,0-2-19-15,1-4-4 0,-1-4-15 16,4-4-122 0</inkml:trace>
  <inkml:trace contextRef="#ctx0" brushRef="#br1" timeOffset="96881.48">31647 658 665 0,'0'0'83'0,"0"0"-53"16,0 0 58-16,0 0-44 15,0 0-38-15,0 0-5 16,-16 63-1-16,16-35 0 16,0-1 3-16,0-9 2 15,19-4-5-15,0-4 3 16,4-6-1-16,3-2 25 16,1-2-27-16,0 0 0 0,-3-10 13 15,-4-10-12 1,-4-4-1-16,-7-6 7 0,-9-2-6 15,0-3 7 1,0 2-4-16,-11 2-4 16,-9 7 39-16,-3 6-39 0,1 12-5 15,0 6 1 1,2 0 4-16,7 8-7 0,3 18-27 16,10 5-60-16,0-2 53 15,0 0-163-15,25-14-192 16</inkml:trace>
  <inkml:trace contextRef="#ctx0" brushRef="#br1" timeOffset="97282.22">32061 531 685 0,'0'0'82'0,"0"0"-56"0,0 0 72 16,0 0-69-16,0 0 18 15,0 0-47-15,-46-58 13 16,32 62-13-16,3 16 0 16,2 2-5-16,7-2 5 15,2 2 0-15,0-2 0 16,0 2-5-16,16 2 5 16,8 0-10-16,5-4 10 15,0-3-1-15,3-2-1 16,-3-2 4-16,-8 1-4 15,2 0 1-15,-8-2 1 16,-6 0 1-16,-4 0-1 0,-5-2-5 16,0 0 4-16,0-2-5 15,-14-4-12-15,-6 0 16 16,-4-2 2-16,-1-2 12 16,-2 0-12-16,3 0 0 15,4 0 4-15,2 0 3 16,7-2-7-16,9-10-57 15,2-2-142-15</inkml:trace>
  <inkml:trace contextRef="#ctx0" brushRef="#br1" timeOffset="97422.51">32348 706 942 0,'0'0'132'16,"0"0"-132"-16,0 0 0 15,0 0-12-15,0 0-49 16,0 0-245-16</inkml:trace>
  <inkml:trace contextRef="#ctx0" brushRef="#br1" timeOffset="100279.16">920 2566 607 0,'0'0'142'16,"0"0"-67"-16,0 0 28 15,0 0 24-15,0 0-43 16,0 0-32-16,-7-11 18 16,7-7-70-16,13-9 0 15,10-1 9-15,2-4-3 0,0 0-3 16,-2 2-3-16,-3-2 0 16,-7 6-1-16,-11 6 1 15,1 6 0-15,-3 7-4 16,0 6 4-16,0 1-3 15,0 0-1-15,0 0-1 16,0 0-11-16,-5 8-21 16,-3 16 3-16,6 10 27 15,2 6-22-15,4-2 6 16,29-2-25-16,1-2 7 16,1-2 24-16,-8-2-18 15,-9 1-41-15,-7-3 14 16,-11-6 15-16,0-3-23 15,0-4 53-15,-9-3 17 0,-13-2 9 16,-3-2-9-16,-4 0 0 16,-2-4 5-16,7-4 2 15,-1 0-7-15,5 0 0 16,11-10 2-16,7-8-8 16,2-4 6-16,15-7-10 15,21 0 2-15,13-3-84 16,3-5-14-16,4 3-65 15,4-2-56-15</inkml:trace>
  <inkml:trace contextRef="#ctx0" brushRef="#br1" timeOffset="101479.64">1394 1939 660 0,'0'0'77'0,"0"0"75"16,0 0-96-16,0 0-32 15,0 0-10-15,0 0-14 16,-38 112 0-16,40-22 2 16,17 8 4-16,-2 1-6 15,3-11 0-15,-1-20 1 16,-4-20-10-16,-2-16 9 16,-2-15 0-16,0-12 1 15,-2-2-1-15,0-3-1 16,0 0-4-16,2-21-22 0,-4-9-12 15,-5-4-55-15,-2-2-17 16,0 4 8 0,-18 6 35-16,-4 6 68 0,0 8 26 15,6-2 14-15,3 8 51 16,9 2-52-16,2 2 5 16,2 2-24-16,0 0-20 15,0 0-11-15,19-2 2 16,8 2 9-16,2 0 2 15,0 0-2-15,-2 0 0 16,-6 10 3-16,0 8 0 16,-5 4-3-16,-5 8 0 15,-3 4 2-15,0 6 1 0,-2-3-3 16,1-6 0 0,-1-7-11-16,3-6 9 0,0-5 1 15,0-8-7-15,2-2 8 16,3-3-7-16,-1 0 7 15,1-17-12-15,-6-6 1 16,-3-8 19-16,-5-2-8 16,0-7 24-16,0 1-1 15,-13 3 45-15,-12 4-55 16,-2 8 10-16,-2 4 24 16,-2 8-39-16,2 6 10 15,2 6-1-15,8 0-16 0,2 0 21 16,11 0-22-1,6 12 0-15,0 2-4 0,2 0 5 16,25-2-2-16,6-6-2 16,9-4 3-16,3-2 2 15,-1 0-2-15,4-6 0 16,-4-14-6-16,-4-4 6 16,-2 0-1-16,-11-6-10 15,-7 2 11-15,-9-2 3 16,-6 2-3-16,-5 3 0 15,0 3 2-15,0 8 2 16,-8 8 7-16,-7 6-11 16,-5 0 3-16,-2 10-14 15,0 18 11-15,6 6 0 16,7 3-4-16,9-3 4 16,0-6 0-16,20-4-7 0,16-6-8 15,6-8 6-15,1-2-18 16,-8-2-20-16,-8 4 37 15,-12 4-16-15,-11 2 11 16,-4 6 11-16,0 0 4 16,0 4-7-16,0-2 7 15,0-4 0-15,0-4-1 16,0-6 2-16,12-6 3 16,10-4 0-16,7 0-1 15,4-14 15-15,2-9-18 16,0-4 0-16,-2-3 14 0,-1 0-13 15,-8-8-1 1,-4 0 12-16,-6 0-2 0,-10 8 26 16,-4 8-16-16,0 5 1 15,0 7 21-15,-9 5-15 16,-9 5-21-16,-2 0-6 16,-2 5 3-16,-1 20 13 15,3 5-14-15,5 2-1 16,5 6 22-16,8-4-20 15,2-2 2-15,0-6-5 16,10-4 0-16,11-8 15 16,8-4-15-16,7-8-1 15,5-2-7-15,5 0-59 16,1-16-93-16,2-4-144 16</inkml:trace>
  <inkml:trace contextRef="#ctx0" brushRef="#br1" timeOffset="101936.9">2776 2336 492 0,'0'0'332'0,"0"0"-239"15,0 0-41-15,0 0 19 16,0 0-35-16,0 0 8 16,-7-30-13-16,-9 30-31 15,-10 0 0-15,-5 6 2 16,-12 18 6-16,3 6-11 0,5-2 3 15,8 0 0 1,18-2 2-16,6-6-2 0,3-8 0 16,5-4-3-16,29-8 3 15,5 0 0-15,13-14 0 16,-1-20 0-16,-4-6-17 16,-7-8-2-16,-9 0 18 15,-6-7-13-15,-10 0 9 16,-6-9 5-16,-7-5 0 15,-2 5 2-15,0 12-2 16,0 21 0-16,-11 18 0 16,-4 13 44-16,-6 0-44 15,2 26-2-15,-6 28-3 16,5 18 5-16,7 16 7 0,3 2-7 16,10-9 0-1,0-17 7-15,5-16-5 0,17-16-2 16,9-12 0-16,8-10 0 15,5-8-1-15,14-2 1 16,7-6-46-16,3-16-62 16,-5-4-325-16</inkml:trace>
  <inkml:trace contextRef="#ctx0" brushRef="#br1" timeOffset="103884.25">4161 2266 559 0,'0'0'131'15,"0"0"-89"-15,0 0 28 16,0 0 59-16,0 0-57 15,0 0 8-15,-24-90-44 16,6 90-22-16,-2 0-14 16,-7 13 3-16,6 19-2 15,-4 7-1-15,9 5 0 16,3 0-6-16,11-4 9 0,2-6-6 16,0-8 1-1,13-10 2-15,16-10-6 0,4-6 6 16,10 0 0-16,1-6 4 15,2-12-4 1,-5-2 0-16,-5-2-1 0,-12 4 1 16,-4 4 7-16,-8 0-7 15,-8 10 0-15,-4 0 14 16,0 4-6-16,0 0-2 16,0 0-6-16,0 0-3 15,-4 14-9-15,-3 8 6 16,2 0 6-16,5-2-9 0,0-6 9 15,2-4 0 1,14-6-5-16,4-2 5 0,4-2-1 16,5 0 1-16,-2-4 0 15,-2-10-19-15,-7 0 18 16,-9-2-16-16,-7 0-1 16,-2-2 9-16,0 2-4 15,-11 0-15-15,-14 4 20 16,-4 2-9-16,2 6 17 15,-2 2-1-15,7 2-7 16,5 0 8-16,7 0 6 16,6 0-6-16,4 0 0 15,0 0 6-15,7 0-6 16,19 0-1-16,5-6-2 16,3-2 3-16,6-5 11 0,-4 2-9 15,4-1-2 1,-7 2 37-16,-4 3-15 0,-4 7-19 15,-7 0-3-15,-1 3 0 16,-1 15-7-16,1 4 4 16,2 4 3-16,-4 2-1 15,-1 0 1-15,-1-4 0 16,-2-2-3-16,-4-8 3 16,-1-4-10-16,-1-4 10 15,-5-4 0-15,0-2-1 16,0 0 12-16,0 0-11 15,0 0 12-15,-2-8-6 0,-9-14 9 16,-1-4-15-16,8 0 0 16,4 0 24-16,0 0-22 15,2 6-4-15,14 2-7 16,4 8 9-16,-2 6-8 16,2 4-1-16,-3 0-7 15,-1 0 8-15,-1 5-1 16,-3 13-11-16,-1 3 11 15,-2 3-30-15,0 2 24 16,0 0-42-16,-1 0-63 16,2-2 19-16,1-4-25 15,0-6-26-15,5-4 26 16,-1-6 8-16,3-2 108 16,-1-2 10-16,-1 0 76 15,3 0 97-15,-4-8-96 0,5-6 44 16,0 0-47-16,2-6-13 15,3-4 6-15,-1-2 7 16,-2-4-64-16,1 2 42 16,-5 0-52-16,-3 1 32 15,-6 8-32-15,-6 2 0 16,-3 10 18-16,0 4-18 16,0 3 0-16,-19 0-6 15,-1 0 6-15,-1 7-3 16,0 9 1-16,7 0 2 0,8 6-1 15,6-2 1 1,0 4 0-16,18 0-11 16,13-2 11-16,5-4-14 0,1-2 2 15,-8 2-69-15,-8 0 21 16,-13 0-81-16,-8-2 42 16,0-2 88-16,0-2 22 15,-15-6-11-15,1 0 62 16,4-4 51-16,3 1-10 15,2-3-49-15,5 0-18 16,0 0 50-16,0 0-71 16,5-13 6-16,19-7-21 15,5-4 0-15,4-4-10 16,0-2-14-16,-4 0 22 16,-4 4-22-16,-7 2 18 0,-9 7 1 15,-7 8 5-15,-2 0 6 16,0 8 32-16,0-1-27 15,-2 2-4-15,-11 0 8 16,-5 12-9-16,3 10-7 16,1 6 1-16,7 2 0 15,7 0 8-15,0-4-8 16,3-6-9-16,19-6 4 16,9-8-1-16,7-6-16 15,6 0-38-15,1 0-123 16,1-12-106-16</inkml:trace>
  <inkml:trace contextRef="#ctx0" brushRef="#br1" timeOffset="104515.03">5917 2348 702 0,'0'0'110'16,"0"0"-2"-16,0 0-26 15,0 0-10-15,0 0-20 16,0 0-52-16,-22-59 5 15,9 59-10-15,-6 0 5 16,2 15-3-16,-1 11-1 16,3 6 4-16,5 0 0 15,8-4 0-15,2 0 0 16,0-6-15-16,14-8 5 0,11-8-11 16,10-6 12-1,5 0 9-15,5-4-8 0,-1-14 2 16,0-2-5-16,-3-2 1 15,-10 0 12-15,-4 0-6 16,-12 0 8-16,-6 4 0 16,-4 0 36-16,-5 8-35 15,0 6-1-15,0 2 42 16,0 2-44-16,0 0-2 16,0 0-10-16,0 18 10 15,0 2-9-15,0 2 9 16,0-2-11-16,0-2 0 15,7-8-7-15,10-2 9 16,3-4-1-16,5-4 10 0,2 0-3 16,0-4 3-16,-1-14 0 15,-4 0-4-15,-4-2 12 16,-5 2-15-16,-4 0 9 16,-2 4-2-16,-7 6 17 15,0 6-9-15,0 2-8 16,0 0 20-16,0 0-20 15,0 2-16-15,0 14 8 16,0 2 6-16,5 0-1 16,6-4-13-16,5-4-17 15,3-4 30-15,8-6-33 16,4 0-5-16,-2 0-12 16,0-10 28-16,-2-4-16 0,-7 0-22 15,-7-2-50-15,-4 4 30 16,-7 0-53-16</inkml:trace>
  <inkml:trace contextRef="#ctx0" brushRef="#br1" timeOffset="105241.52">6779 1780 847 0,'0'0'74'0,"0"0"-74"0,0 0 19 15,0 0 20-15,-15 177 29 16,13-83-45-16,2 8-3 15,-3-2-11-15,3-17-9 16,0-17-14-16,0-24 5 16,0-18-19-16,0-14 24 15,7-6-7-15,-4-4-6 16,1 0-5-16,-4-22-117 16,0-8-59-16,0-6 76 15,-25-2 10-15,-6 0 28 16,-4 0 84-16,-5 7 19 15,3 8 101-15,4 4 50 16,11 11 43-16,4 4-112 0,9 3-94 16,7 1-5-1,2 0 12-15,5 0-13 0,30 0 14 16,17 0-10-16,12-3-1 16,7-3 5-16,0 1-8 15,-5 1-1-15,-11 1 5 16,-12 3-2-16,-10 0 6 15,-14 3-9-15,-3 15 0 16,-5 4 8-16,-1 6 1 16,-4 2-12-16,-4 2 3 15,1-2 0-15,-1-2-3 16,0-8-35-16,0-6-29 16,0-6-11-16,-2-8-81 0,0 0-111 15</inkml:trace>
  <inkml:trace contextRef="#ctx0" brushRef="#br1" timeOffset="105376.32">7027 1999 643 0,'0'0'68'16,"0"0"-68"-16,0 0-69 15,0 0-14-15,0 0-138 16</inkml:trace>
  <inkml:trace contextRef="#ctx0" brushRef="#br1" timeOffset="106599.35">7315 2203 288 0,'0'0'453'0,"0"0"-419"15,0 0-33-15,0 0 15 16,17 131 28-16,-11-103-38 15,-1-4 14-15,0-8-20 16,-1-8-3-16,1-4 1 16,-1-4 4-16,-2 0 32 15,5-4 33-15,-5-14-48 16,3-8 55-16,-1-4-59 16,-1-2 3-16,-3 2-14 15,2 5-1-15,-2 10 7 0,0 7-10 16,2 6 0-16,2 2 0 15,7 0 0-15,1 0-13 16,5 0 7-16,1 11-10 16,-1 7 1-16,2-1-20 15,-3-3-14-15,1-2 43 16,1-8-25-16,0-2 10 16,2-2 11-16,-2 0 8 15,-1-6-3-15,2-8-1 16,-6-4 6-16,1-2-16 0,-6 2 16 15,-3 1 0 1,-5 6 2-16,0 4 7 0,0 4 48 16,0 3-35-16,-3 0-18 15,-7 0 23-15,-2 11-12 16,-1 14-15-16,3 3 12 16,8 2-11-16,2-5-1 15,0 0-2-15,14-5-13 16,13-8 5-16,6-8-33 15,5-4-12-15,4 0-10 16,3 0 17-16,-5-18 33 16,-5-4-57-16,-6-4 33 15,-6-6 31-15,-10-4 16 16,-6-4 15-16,-7-13 13 16,0-3 20-16,0-2-31 0,-7 4-25 15,-6 16-11-15,0 16-6 16,-3 20 17-16,3 2-6 15,-5 20 6-15,3 26 18 16,1 14 10-16,3 12-17 16,9 3 3-16,2-7-5 15,0-6-9-15,10-12-22 16,24-10-42-16,8-8 64 16,11-12-1-16,-3-16-30 15,-2-4 31-15,-5 0-10 16,-7-14-1-16,-7-8 8 15,-7-4 3-15,-7-2 10 0,-4-4 34 16,-5 1-44-16,-6 4 1 16,0 4 24-16,0 10-17 15,0 7 76-15,0 3-22 16,0 3-60-16,0 0-2 16,0 11-8-16,0 10 8 15,0 1-1-15,2-1 1 16,4-1-13-16,3-8-9 15,-1-4-1-15,4-6-1 16,-3-2-12-16,5 0 36 16,-6-6 33-16,3-12-31 15,-2-4 27-15,-2-2-5 16,-2 4 10-16,-3 6-16 0,-2 8-4 16,4 6 26-16,2 0 3 15,6 10-39-15,8 30 17 16,4 16-18-16,8 20 17 15,1 16-15-15,8 11-5 16,-4 5 0-16,-3 10 9 16,-10 3-7-16,-15 3-4 15,-9 2 4-15,0-11-4 16,-18-19-9-16,-9-22-17 16,1-24 28-16,-7-20 15 15,-4-18 3-15,-3-12 57 16,-2-4 9-16,-3-34-21 15,6-14 1-15,7-20-36 16,12-17-14-16,13-9-14 0,7-4-5 16,9 2-36-16,30 11-30 15,9 13-10-15,8 14-29 16,0 12-105-16,0 10-127 16</inkml:trace>
  <inkml:trace contextRef="#ctx0" brushRef="#br1" timeOffset="107814.13">9480 2408 590 0,'0'0'60'0,"0"0"-10"16,0 0-26-16,0 0 39 15,0 0 61-15,0 0-88 16,4-54-9-16,-10 54-20 16,-12 0-7-16,-2 0 0 15,-4 8-8-15,1 12 8 16,3 2 5-16,5 2-5 15,6 0-4-15,6-2 3 16,3-4-1-16,0-6-5 16,3-6-16-16,14-6 23 15,4 0 1-15,0-2-1 0,2-14-5 16,-3 0 5 0,-5 0 0-16,-1 4 1 0,-7 2-1 15,-5 4 0-15,0 4 8 16,-2 2-8-16,0 0-5 15,0 0-3-15,0 2 13 16,0 10-14-16,2-2 9 16,5 0-4-16,9-4-11 15,2-6 6-15,8 0 9 16,3-4 0-16,7-16 2 16,0-4 7-16,-1-8-9 15,-1-4 0-15,-5-6 14 16,-9-4-14-16,-5-4-1 15,-8-4 1-15,-7-5 7 0,0 1-6 16,-3 10-1-16,-10 12 0 16,0 16 12-16,4 14-3 15,-2 6 21-15,-1 22-30 16,4 28 0-16,-1 22 10 16,5 11-10-16,4 1 0 15,0-8 19-15,0-14-19 16,8-18 0-16,19-18 0 15,7-14 2-15,3-12-4 16,1 0-16-16,-3-18-52 16,-10-14-41-16,-9 0-204 15</inkml:trace>
  <inkml:trace contextRef="#ctx0" brushRef="#br1" timeOffset="107977.53">9756 2220 877 0,'0'0'124'15,"0"0"-92"-15,0 0-25 16,0 0-2-16,0 0 25 16,0 0-30-16,167-32-2 15,-102 24 1-15,-5 1-69 16,-13 3-78-16,-9 1-190 16</inkml:trace>
  <inkml:trace contextRef="#ctx0" brushRef="#br1" timeOffset="109314.73">10797 2408 650 0,'0'0'155'0,"0"0"-62"15,0 0-46-15,0 0 60 16,0 0-80-16,0 0-4 16,-22-104-3-16,44 92-19 15,7 2-2-15,7 4 0 16,1 6 1-16,-3 0 6 0,-5 4-6 15,-7 22-1 1,-7 4-3-16,-3 4 8 0,-8-6-8 16,1-2-2-16,-3-8 6 15,-2-4-13-15,0-6 13 16,0-2-7-16,0-2 6 16,0-4 1-16,0 0 7 15,0 0-7-15,0 0 0 16,0 0 35-16,0-12-32 15,0-8-1-15,0-4 5 16,0-2-3-16,0 0-1 16,0 0-3-16,8 6 0 15,6 0 11-15,-1 8-11 0,3 4 0 16,0 6 3 0,2 2-3-16,1 0-2 0,-1 6-5 15,-2 14 7-15,-3 4-13 16,0 0 13-16,-1-2-20 15,-1-2 7-15,-2-4 3 16,-3-6 0-16,-1-4-4 16,-2-2 14-16,-1-2-3 15,-2-2 3-15,0 0-2 16,0 0 2-16,0 0 13 16,0 0 1-16,0-10-14 15,0-10 9-15,0-2-3 16,0 0-6-16,0-2 0 15,0 0 7-15,2 6-7 0,11-3 0 16,1 10 0-16,-1 0 0 16,3 6-8-16,1 3 8 15,3 2-11-15,1 0 11 16,-2 0-3-16,2 6-1 16,-4 12-15-16,-5 2-5 15,-6 4 20-15,-2 0-33 16,3 0-4-16,-3-2 30 15,1-2-61-15,0-4 14 16,1-4 12-16,3-4-62 16,7-6 10-16,1-2-238 15</inkml:trace>
  <inkml:trace contextRef="#ctx0" brushRef="#br1" timeOffset="110079.09">11643 2340 98 0,'0'0'589'0,"0"0"-565"15,0 0-4-15,0 0 2 16,0 0 45-16,0 0-32 16,69-109-35-16,-69 106 0 15,0 3 7-15,0 0 0 16,-4 0-1-16,-11 0 0 16,-8 6-4-16,-2 9 52 15,5 3-33-15,1 7-15 16,10 1 20-16,4 0-24 0,5-2 2 15,0-6-4-15,27-4 0 16,4-4 12-16,6-6-12 16,6-4-14-16,-1 0 12 15,-1 0 1-15,-5-14 0 16,-9-2-3 0,-12-2 4-16,-1-2 0 0,-12 2 0 15,-2 0 0-15,0 2 15 16,0 6 2-16,0 2-9 15,0 6-5-15,0 2 1 16,2 0-4-16,2 0 0 16,3 15-7-16,1 8 7 15,4-1 4-15,1 4-4 0,1-2-9 16,1-4 9 0,-1-4-11-16,-1-4-8 0,0-8 11 15,-1-4 3-15,-4 0 5 16,-1 0 3-16,-1-10 10 15,-1-6-2-15,0-4 27 16,-1 0-35-16,5 0 11 16,-3 4 2-16,2 6-14 15,-2 6-2-15,-2 2-2 16,3 2 2-16,-1 0-10 16,6 0 10-16,-1 2-7 15,1 10 6-15,-4 0 1 0,-1 0-2 16,1-6 0-1,0 0 4-15,-2-6-2 0,3 0 0 16,0 0 0-16,2 0 4 16,2-8-2-16,1-8 10 15,-1-2-12-15,0-2 0 16,1 6-2-16,-3 4 2 16,1 6 0-16,-4 2 2 15,-4 2-2-15,1 0 0 16,-1 0-1-16,6 16 1 15,1 6 2-15,1 4-2 16,7-2-2-16,5-2 0 16,8-4-1-16,7-8-40 0,7-8-120 15,-7-2-283 1</inkml:trace>
  <inkml:trace contextRef="#ctx0" brushRef="#br1" timeOffset="111077.73">12992 1943 915 0,'0'0'7'0,"0"0"78"15,0 0-78-15,0 0-7 16,0 0-7-16,0 0 7 16,6 164 28-16,3-77-28 15,0-3 0-15,-7-6 3 16,-2-10-3-16,0-12-1 16,3-20 1-16,-1-15 0 15,0-16 5-15,0-5 10 16,2 0 7-16,3-4 63 15,5-20-36-15,1-6-37 16,0-6-12-16,0 0 0 16,-2 2 6-16,-1 6-6 15,-4 8 0-15,-1 10-2 16,-3 10 2-16,-2 0 0 0,4 2-24 16,6 24 7-1,-2 6-1-15,5 2 18 0,1-4-6 16,1-10-1-16,3-4 3 15,2-8 3-15,2-6-2 16,-1-2 3-16,1 0 5 16,0-12-5-16,-2-12-2 15,-5-4 2-15,-7-4 0 16,-8-4-1-16,0 2-4 16,-5 2 5-16,-17 7-9 15,-5 7 9-15,-2 11-3 16,-2 7-4-16,0 0 6 0,2 2-6 15,2 16-6 1,10 4-17-16,7 1 1 0,10 0-93 16,0-5-48-16,20-4-47 15</inkml:trace>
  <inkml:trace contextRef="#ctx0" brushRef="#br1" timeOffset="111894.65">13798 2260 732 0,'0'0'108'15,"0"0"-62"-15,0 0-33 0,0 0 23 16,0 0 3 0,0 0 19-16,-94-29-58 0,67 50 0 15,1 9 15-15,1 4-12 16,3 2 3-16,8 2-6 15,8-6 6-15,6-4-4 16,0-8-2-16,23-6-9 16,14-8 2-16,17-6-22 15,8 0-29-15,7-10-63 16,-2-6-46-16,-7-6 130 16,-6-2-23-16,-10 0 60 15,-13-2 21-15,-8 0 13 16,-15 4 61-16,-6 4 21 15,-2 2-46-15,0 6 37 0,0 1-73 16,-15 6-15-16,-3 3-7 16,-6 0-9-16,0 0-6 15,-5 12 1-15,4 8 2 16,2 6-3-16,6 0 3 16,5-2 0-16,8-2-1 15,4-4 1-15,0-4-8 16,10-8-6-16,11-6 14 15,10 0-11-15,0 0 11 16,3-10-2-16,-3-8 1 16,-6 0 2-16,-9 4-1 15,-8 6 0-15,-3 2 1 16,-5 6 5-16,0 0-6 0,0 0-11 16,0 0 4-1,0 8 3-15,0 8 1 0,0-4-17 16,8 0 16-16,17-8-7 15,11-4-4-15,7 0-1 16,5-12 10-16,6-14-11 16,2-8 16-16,-3-10-5 15,0-4 6-15,-4-9 17 16,-4-11-15-16,-7-6 1 16,-9-8 28-16,-12-2-28 15,-8 4 2-15,-9 7 10 16,0 19-10-16,-6 14 69 0,-14 22-53 15,-4 16-5-15,-1 2 1 16,-4 32-16-16,0 28-2 16,2 21-1-1,8 17 2-15,7 8 3 0,10 2-3 16,2-12-12-16,0-20-9 16,20-21-44-16,9-21-2 15,6-16-48-15,1-12-30 16,-5-6-22-16,-6-4-55 15</inkml:trace>
  <inkml:trace contextRef="#ctx0" brushRef="#br1" timeOffset="112162.83">14533 2063 585 0,'0'0'64'0,"0"0"-64"15,0 0 7-15,0 0-1 16,0 0 41-16,0 0-31 15,109 4-14-15,-66-2-2 16,-3 0 0-16,-7 2-2 16,-2 2 9-16,-6 6 41 15,-5 6-18-15,-7 8 17 16,-4 8 6-16,-7 7-51 16,-2 3 2-16,0 0-4 15,0-4 0-15,0-8-3 16,0-4-16-16,0-12-44 15,10-6-24-15,-2-10-55 0,1 0-21 16</inkml:trace>
  <inkml:trace contextRef="#ctx0" brushRef="#br1" timeOffset="112318.88">14883 1961 707 0,'0'0'159'15,"0"0"-159"-15,0 0-6 16,0 0-15-16,0 0-13 16,0 0-70-16,22 66-321 15</inkml:trace>
  <inkml:trace contextRef="#ctx0" brushRef="#br1" timeOffset="112929.8">15099 2278 549 0,'0'0'89'0,"0"0"-42"0,0 0 26 16,0 0 22-16,0 112-7 16,0-94-45-16,0-4-26 15,0-6 9-15,2-2-23 16,0-4 20-16,3-2 18 16,4 0-21-16,4 0 43 15,3-18-43-15,-3-4-11 16,-1-2 16-16,-8-6-22 15,-2-4-6-15,-2-5 1 16,0 2-10-16,0 5 4 16,-8 10-19-16,-8 9 13 0,-3 9 9 15,0 4-11-15,1 0-3 16,0 0 12-16,7 0 7 16,6 8-16-16,5 2-9 15,0 0 19-15,16 1-4 16,16-1 10-16,3-1 0 15,5 1 0-15,-2 1 4 16,-3 0-13-16,-6 3 9 16,-6 5 0-16,-5-1-2 15,-7 0 3-15,-5 0-2 16,-2-2-1-16,-4-2 2 16,0-4-3-16,0-4 3 0,0-6 0 15,0 0 4-15,0 0-4 16,0-16 15-16,0-12-15 15,8 0 7-15,-2 0 21 16,1-1-25-16,4 7 9 16,5 0 22-16,-1 8-32 15,3 4-2-15,5 9-2 16,1 1 2-16,5 0-10 16,-3 14 10-16,1 10 0 15,-7 2-8-15,-7 4 8 0,-5 2-3 16,-6-2-3-1,-2-2-23-15,0 0 5 0,0-2-82 16,0-6-111 0,-2-8-163-16</inkml:trace>
  <inkml:trace contextRef="#ctx0" brushRef="#br1" timeOffset="113953.88">16665 1911 788 0,'0'0'118'0,"0"0"-62"0,0 0 7 15,0 0 27-15,0 0-12 16,0 0-50-16,-37-30-28 16,5 68-1-16,-1 16 1 15,0 14-5-15,8 8 5 16,5-2 0-16,11-9-2 15,9-14 5-15,0-12-6 16,2-15-2-16,16-8 5 16,2-8 1-16,2-8-1 15,1 0 0-15,-1 0 1 16,-4-6 8-16,-2-12-9 0,-12-6 0 16,-2-2 0-1,-2-5 0-15,0 8 0 0,-4 1 0 16,-12 8 3-16,3 5-3 15,-3 8-1-15,-3 1-16 16,-2 0-49-16,1 19-8 16,2 8-93-16,11 1-89 15,7-8-124-15</inkml:trace>
  <inkml:trace contextRef="#ctx0" brushRef="#br1" timeOffset="114310.86">16802 2224 339 0,'0'0'397'0,"0"0"-299"0,0 0-26 16,0 0-50-16,0 0 94 15,0 0-116-15,-16-4-1 16,5 40-1-16,3 2 2 16,8 0-6-16,0-4 6 15,0-6 0-15,19-10-1 16,5-10 1-16,8-6 0 15,1-2 4-15,2 0-2 16,1-14 5-16,-3-10-7 16,-8-4 0-16,-7-6 23 15,-9-4-22-15,-9-2 9 16,0-1 4-16,0 4 8 16,-15 2 34-16,-8 11-42 0,1 10-3 15,-7 12 5-15,-5 2-16 16,1 8-14-16,2 19-21 15,10 2-23-15,11 4-15 16,10-8-86-16,0-4-51 16,26-9-89-16</inkml:trace>
  <inkml:trace contextRef="#ctx0" brushRef="#br1" timeOffset="114648.96">17111 2189 466 0,'0'0'243'16,"0"0"-105"-16,0 0-74 15,0 0 44-15,0 0-44 0,0 0-64 16,29-5 0-16,-22 37 1 16,2 5-1-16,1 2-1 15,2-5-6-15,3-4 7 16,3-10 2-16,0-8-2 16,0-6 0-16,0-6 10 15,2 0-8-15,0 0 4 16,0-22 12-16,-5-8-5 15,-6-5 51-15,-7-2-50 16,-2-3 2-16,0-1 23 16,-8 3-21-16,-13 6-6 15,2 8-8-15,-6 10-3 16,-4 12-1-16,-4 2-14 16,-3 8-50-16,7 16 14 15,9 6-53-15,11-4-93 0,9-5-23 16,2-7-168-16</inkml:trace>
  <inkml:trace contextRef="#ctx0" brushRef="#br1" timeOffset="114998.03">17789 2364 1257 0,'0'0'29'0,"0"0"-29"0,0 0-51 16,0 0-48-16,0 0-78 15</inkml:trace>
  <inkml:trace contextRef="#ctx0" brushRef="#br1" timeOffset="132212.7">18219 2257 567 0,'0'0'36'0,"0"0"-23"15,0 0 8-15,0 0 59 16,0 0 27-16,0 0-29 15,0 0-9-15,0 0 31 16,0 0-51-16,6 0 14 16,-6 0-32-16,2 0-8 15,-2 0 18-15,0 0-34 0,0 0 2 16,0 0-7-16,3-5 1 16,-3-5 3-16,0-2-6 15,0-2 0-15,0-4 7 16,0-4-5-16,0-1-2 15,-11 3 0-15,-3 4 0 16,1 10 9-16,-5 6-9 16,-5 0 0-16,-10 16-13 15,-3 16 12-15,1 11-2 16,6 3-1-16,8 2 4 16,13-4-11-16,8-4-5 15,0-8 3-15,0-10 1 16,18-6 5-16,-1-10-2 15,6-6 6-15,-1 0 3 16,0 0 4-16,3-12-4 0,-5-8 0 16,-5-2 3-16,-3-4 1 15,-6 0-4-15,-3 0 0 16,-3 4 4-16,0 8 4 16,0 8-8-16,0 2 0 15,0 4 1-15,0 0-1 16,0 0-11-16,0 20-4 15,2 6 14-15,6 0-3 16,2-2-27-16,3-8 12 16,3-6 8-16,-1-4 5 0,1-6 6 15,1 0 0 1,2 0 5-16,-4-12-3 0,1-4-2 16,-5-6 0-16,-3 0 10 15,0 4-4-15,-4 2 2 16,-4 5-5-16,2 8 5 15,-2 3 6-15,0 0-14 16,0 0 0-16,5 0-8 16,-1 20 2-16,4 6 6 15,4 0 0-15,-3-6 0 16,3-6-9-16,-2-4 3 16,1-6 6-16,-1-4-7 15,1 0 7-15,-1 0 0 0,2-6 1 16,3-14 2-1,-1-2 19-15,1-2-16 0,-4 2-5 16,-1 2 25-16,-6 10-21 16,-2 2-1-16,-2 4-4 15,0 4 3-15,0 0-6 16,4 0 3-16,3 8 0 16,5 10-8-16,3 2 8 15,3-2-4-15,4-2-7 16,9-4-17-16,3-4 19 15,6-8-29-15,0 0-23 16,3 0-3-16,1-8-57 16,-7-10 23-16,-3 0 42 15,-3-4 1-15,-9-2 53 0,-3-3 4 16,-6 4 6-16,-9 0 65 16,-4 1 9-16,0 4 6 15,0 2 17-15,0 2-63 16,-11 8 14-16,-7 6-56 15,-7 0 3-15,-6 24-8 16,-4 10 5-16,3 7-1 16,6 3-5-16,6-8 6 15,14-4-7-15,6-6 6 16,0-10-37-16,15-10 34 16,12-6-27-16,4 0-8 15,4-14 18-15,1-16-2 16,-1-9 22-16,-1-1-13 0,-3-11 14 15,-7-10 5 1,1-3-1-16,-9-10 4 0,-3 4 14 16,-8 10-5-16,-5 10 45 15,0 19-47-15,0 13 0 16,-9 13 36-16,-7 5-36 16,-4 8-15-16,0 35-6 15,-5 26 6-15,6 17 5 16,7 12-5-16,8-1 0 15,4-14 10-15,0-16-8 16,29-17-4-16,8-18-2 16,13-10-5-16,10-16 6 15,11-6-64-15,3 0-106 16,2-26-225-16</inkml:trace>
  <inkml:trace contextRef="#ctx0" brushRef="#br1" timeOffset="133825.31">20166 2202 374 0,'0'0'494'15,"0"0"-466"-15,73-139-11 0,-42 81 87 16,-2 4-62 0,-4 4-10-16,-8 9-32 0,-11 15 0 15,-6 15 14-15,0 7-3 16,-17 4 22-16,-12 0-33 16,-10 22 0-16,-3 8-3 15,3 8 3-15,12 6 0 16,12 0 6-16,15 0-4 15,0-2-4-15,20-4-8 16,14 0-14-16,6-6 20 16,-7 1-60-16,-6-5-23 15,-12-4-3-15,-10-2 38 0,-5-6 18 16,0 0 26-16,-5-6-23 16,-12-4 27-16,-6-4 0 15,-2-2 4-15,-4 0 38 16,-2 0 19-16,0-6-13 15,0-6-23-15,7 0-14 16,8-4 54-16,14-2 6 16,2-6-41-16,18-2-26 15,24-9-24-15,12-5-11 16,6-2-3-16,5 0-37 16,8-2 10-16,-4 4 20 15,-2 0 38-15,-12-2 3 16,-12-3-33-16,-14 1 37 15,-12 0 25-15,-10 6-6 16,-7 2 97-16,0 8-82 0,0 6 28 16,-13 8 4-16,-5 8-39 15,3 6-18-15,-6 0-9 16,4 22 5-16,-1 26-6 16,7 16 1-16,7 19 0 15,4 9 2-15,0 4-2 16,4-7-10-16,17-17-28 15,2-26-31-15,2-19 66 16,-1-16-18-16,-6-11-8 16,-7 0 21-16,-2-2-57 15,-7-21 31-15,-2-4 2 16,0-9-10-16,-6-7 35 0,-17-5-4 16,1 4 11-16,-2 4 36 15,3 14-6-15,9 10 50 16,2 10-43-16,8 4-34 15,2 2-3-15,0 0-53 16,18 0 33-16,11 0 3 16,2 0 13-16,3 4 3 15,-5 4-19-15,-5 2 20 16,-2 4 11-16,-4 4-11 16,-5 2 0-16,-3 6 9 15,-4 2-9-15,1 1 0 16,-3-2-3-16,5 0 5 15,2-8-6-15,4-6-15 16,4-5-56-16,-2-7 36 0,1-1 1 16,-5 0 4-16,-3 0 13 15,-6-8-7-15,-4-11 28 16,0-13 3-16,-14-4 9 16,-8-5 24-16,-2 1-28 15,-3 8 52-15,4 8-11 16,2 8-2-16,3 8 27 15,7 6-43-15,3 2-29 16,6 0 10-16,2 0-12 16,0 10-17-16,0 0 17 15,21-8-16-15,1-2 12 0,3 0-4 16,-1-6 8 0,2-12 0-16,1-4 10 0,2-4-15 15,-4 0 10-15,-8 2-3 16,-3 3 10-16,-7 7-12 15,-5 6 0-15,-2 2 25 16,0 6-16-16,-4 0-8 16,-13 0 0-16,-2 5 0 15,-4 13 8-15,6 1-8 16,5 6-1-16,8 1 44 16,4 2-27-16,2-2-16 15,21 0-1-15,4-4 2 16,0-2-9-16,-6 0 7 0,-3-4 0 15,-3 2 6 1,-5-4-6-16,-1 2 0 0,-5 2-3 16,-2 0 9-16,2 2-1 15,1-1-5-15,4-5 0 16,2-4 8-16,10-2-8 16,3-8-3-16,4 0-10 15,5 0 9-15,-8-11-1 16,2-9 5-16,-2-10 0 15,-7-3 5-15,-3-6 1 16,-6 1 15-16,-7 6 6 16,-2 4-6-16,0 8 17 15,0 6-8-15,-11 8-13 16,-9 6 7-16,-2 0-21 0,-2 10-3 16,1 20 4-16,6 8 2 15,7 4 6-15,10 0-12 16,0-5 0-16,8-5 2 15,15-10-2-15,11-8 0 16,4-9-16-16,4-5-33 16,8 0-41-16,-2 0-95 15,-3-14-102-15</inkml:trace>
  <inkml:trace contextRef="#ctx0" brushRef="#br1" timeOffset="135172.79">22583 1869 756 0,'0'0'136'0,"0"0"-96"16,0-131 59-16,0 109-30 15,0 14 11-15,0 8-49 16,0 0-31-16,0 34-13 15,0 20 13-15,0 17-4 16,0 11 4-16,0 0 0 16,0-4-1-16,0-14 1 15,0-17-23-15,0-18-7 16,-2-14 1-16,-3-12 22 0,-5-3-42 16,-6 0 14-16,-4-18-15 15,-7-14-46-15,-4-9 94 16,-8-8 2-16,-5-7 0 15,-3 0 26-15,5 2-25 16,0 10 26-16,9 14 97 16,8 12-75-16,11 9-12 15,10 8-9-15,4 1-27 16,4 0-1-16,35 8-13 16,19 12 13-16,17-2-4 15,12-4 4-15,0-8-4 16,3-6-5-16,-9 0 9 15,-4-4-6-15,-13-14 6 0,-13 0 0 16,-17-3 3 0,-15-1-2-16,-10-1-2 0,-9-4 1 15,0 5 0-15,0 0 13 16,-9 8-13-16,-3 6 0 16,0 8 8-16,-3 0-8 15,-4 14-6-15,0 20 1 16,-1 8 5-16,1 11-2 15,9 5 2-15,1 6 0 16,2 4-6-16,2-8 6 16,3-12-11-16,2-20 2 15,0-16 9-15,0-12-11 0,10 0 11 16,7 0 0-16,3-19 6 16,5-14-6-16,-6-3-5 15,0 0 5-15,-6 0 0 16,-2 10 5-16,-4 10-5 15,-5 8 0-15,2 8-3 16,-2 0 3-16,5 0-3 16,3 12-5-16,2 12 8 15,9 4-5-15,4-4 5 16,3-2 0-16,6-8 1 16,1-12-1-16,5-2 0 15,4 0-1-15,-1-2 6 16,-3-16-4-16,-7-4-1 15,-8-6 0-15,-9 0 0 16,-11-2 4-16,-5 4-4 0,0 2 7 16,-10 10 19-16,-9 8 21 15,-6 6-43-15,-2 0-2 16,-2 20 32-16,4 20-33 16,8 10 7-16,11 0-6 15,6 0-1-15,8-8 6 16,30-12-7-16,16-11-14 15,17-19-31-15,7 0-130 16,6-20-486-16</inkml:trace>
  <inkml:trace contextRef="#ctx0" brushRef="#br1" timeOffset="136305.87">24490 2253 996 0,'0'0'86'15,"0"0"-84"-15,0 0 4 16,36-148 32-16,-7 96 24 0,4-4-52 16,4 4-2-1,-8 2 3-15,-8 6-10 0,-11 12-2 16,-8 9 1-16,-2 14 0 16,0 6-12-16,-20 3 8 15,-16 0-32-15,-11 21 30 16,-4 11-1-16,2 8 5 15,9-3 0 1,13 4 4-16,15-7-7 0,12-2 5 16,0-2-3-16,10-6-7 15,17-4 14-15,6-8-8 16,3-2 4-16,1-1 0 16,-8-4 3-16,-6 3-3 15,-12 2 0-15,-7 0-1 16,-2 4 1-16,0 2-1 15,-2 1 0-15,8-2 2 16,0-1 0-16,7-1-1 0,12-9-1 16,9-4-6-16,9 0-9 15,3-3-14-15,4-15-6 16,-5-6-2-16,-5-7 37 16,-4-8-27-16,-11-3 28 15,-7-4-9-15,-9 6 10 16,-9 10-1-16,-2 8 2 15,0 10 5-15,-9 10 20 16,-13 2-27-16,-3 0 0 16,-1 10-1-16,2 18 1 0,5 10 0 15,11 6-3 1,8-4 5-16,0-4-4 0,29-12-18 16,15-11-53-16,7-12 20 15,7-1-7-15,3-15-30 16,-3-16 31-16,-8-7 59 15,2-4 9-15,-12 0-9 16,-7 0 7-16,-10 0 59 16,-13 6-64-16,-7 3 30 15,-3 10 30-15,0 6-10 16,-5 7 9-16,-6 6-23 16,3 4-34-16,1 0 21 15,4 0-25-15,3 17-12 16,0 13 7-16,10 6-10 15,14 2-26-15,2 2-63 0,-1-4 19 16,-2 2 16 0,-8-2-7-16,-10-4-40 0,-5-6 54 15,0 0 15-15,-14-7 47 16,-6-6 39-16,-4-4 4 16,1-8 46-16,3-1-45 15,1 0-22-15,3 0-2 16,5 0-19-16,6 0-2 15,5-5-6-15,0-20-72 16,24-7-89-16,10-6 70 16</inkml:trace>
  <inkml:trace contextRef="#ctx0" brushRef="#br1" timeOffset="137106.01">25705 1867 279 0,'0'0'214'15,"0"0"-206"-15,0 0-7 16,0 0 29-16,0 0 46 15,0 0-45-15,-22 98-15 16,13-62-16-16,5-4-7 16,4-4 3-16,0-8 8 15,10-8-7-15,15-10 3 16,2-2 0-16,6 0-2 16,3-12 2-16,1-8 0 15,-1-8 22-15,-3 0-14 16,-8 0 31-16,-7 2-10 0,-7 4-14 15,-7 4 29 1,-4 6-6-16,0 6 22 0,0 2-37 16,-8 4-14-16,-11 0 2 15,2 12-11-15,-1 16 0 16,3 2 7-16,5 6-1 16,10 0-12-16,0-6 4 15,2-6-15-15,23-10 3 16,4-8-37-16,7-6 46 15,1 0-8-15,6-16 13 16,1-12 0-16,-1-4 0 16,-5-4 1-16,-5-2 9 15,-4-5-10-15,-6 2 0 16,-4-5 45-16,-5-1-37 0,-5-3 13 16,-7 4 11-16,-2 6-13 15,0 10 14-15,0 14-20 16,-13 10-8-16,-7 6 12 15,-1 12-17-15,-2 26-2 16,-2 16 1-16,2 12 1 16,10 6 9-16,4 3-9 15,7-5 0-15,2-8-11 16,4-20-7-16,27-16-3 16,6-16 18-16,7-10 6 15,5-2-14-15,-1-28 11 16,4-8 0-16,-6-8 3 15,-3-4 0-15,-9-2-3 16,-5-3 0-16,-5-4 3 16,-6-6 1-16,-4-1-4 0,-6 0 0 15,-6 14 13-15,-2 12-6 16,0 20-7-16,-4 12 17 16,-10 8-11-16,-5 18 1 15,-2 28-7-15,-1 20 0 16,4 10 17-16,9 3-9 15,5-1-6-15,4-6-2 16,0-8-1-16,7-12-3 0,17-16-46 16,9-14-29-1,4-20 16-15,-4-2-36 0,0-8-46 16,-11-20-210-16</inkml:trace>
  <inkml:trace contextRef="#ctx0" brushRef="#br1" timeOffset="137543.01">26636 1824 646 0,'0'0'331'0,"0"0"-318"16,0 0-12-16,0 0 55 15,0 0-34-15,0 0-18 16,49-4 4-16,-13 4-5 16,-3 3-6-16,-4-3-8 15,-5 0 11-15,-6 0-5 16,-5-10 5-16,-5-2 0 0,-8-2-3 15,0-3 11 1,0 2 8-16,0-2-8 0,-2 3-8 16,-12 6 20-16,1 2-20 15,1 4-1-15,-1 2 0 16,2 0 1-16,2 18 1 16,4 7-1-16,5 0 0 15,0 1-8-15,12-1 8 16,12-3-9-16,1-4 4 15,4-4-12-15,-3-4 15 16,-3-2-13-16,-4-2 15 16,0 0-1-16,-6 4 1 0,-4 0-1 15,-4 2 1-15,-5 0 0 16,0 4-5-16,0-2 3 16,0-2 2-1,-7 0-11-15,-3-6-22 0,0 0 3 16,-4-4-16-16,-4-2-23 15,2 0-59-15,6 0-1 16,3 0-165-16</inkml:trace>
  <inkml:trace contextRef="#ctx0" brushRef="#br1" timeOffset="138178.96">28011 1929 1008 0,'0'0'90'0,"0"0"-90"16,0 0-15-16,0 0 10 15,0 0 5-15,0 0 8 16,-9 120-8-16,9-94-25 15,9-8-14-15,4-12-108 16,2-6-70-16,-1 0-158 16</inkml:trace>
  <inkml:trace contextRef="#ctx0" brushRef="#br1" timeOffset="138459.18">27966 1652 893 0,'0'0'92'0,"0"0"-92"16,0 0-1-16,0 0 1 16,0 0 18-16,0 0-18 15,-46 62 0-15,46-36 3 16,15-8 0-16,5-7-3 16,0-10 2-16,-4-1 0 15,-5 0 5-15,-5 0-7 16,2-8 0-16,-6-12-1 15,-2-2 1-15,0 2-4 16,0 4 0-16,-12 2 0 0,-5 6 0 16,-2 4-34-16,2 4-64 15,3 0-33-15,8 10-100 16</inkml:trace>
  <inkml:trace contextRef="#ctx0" brushRef="#br1" timeOffset="138805.57">28116 1969 685 0,'0'0'92'0,"0"0"-85"15,0 0 26-15,0 0-4 0,13 128 17 16,-11-95-46-16,1 0 6 16,-1-7-7-16,2-8 1 15,-2-8-5-15,1-7-4 16,-1-3 18-16,0 0 5 15,4-8 58-15,4-23-25 16,-1-6 13-16,4-8-49 16,0 5-11-16,5 10 26 15,0 6-15-15,-3 12 5 16,1 6-11-16,-1 6-2 16,1 0 0-16,-1 2-3 15,-1 20 0-15,-3 8 2 16,-2 4-1-16,-2 2-2 0,2 6-13 15,2-10-70 1,3-5-117-16,1-11-468 0</inkml:trace>
  <inkml:trace contextRef="#ctx0" brushRef="#br1" timeOffset="142237.97">29082 2029 853 0,'0'0'99'16,"0"0"-95"-16,0 0-4 16,0 0 51-16,0 0 24 15,0 0-39-15,112-78-36 16,-87 78 0-16,-12 22-5 16,-5 8 5-16,-2 8-4 15,-6 4 1-15,0-4 6 16,0-4-15-16,0-12 12 0,0-10 0 15,0-6 0-15,0-6 2 16,0 0-2-16,0 0 0 16,0 0 0-16,0 0 34 15,0-26-34-15,0-10 4 16,0-4-3-16,0 0-1 16,8 8 0-16,3 8 0 15,1 6 0-15,-2 10-3 16,1 6 3-16,1 2 0 15,-1 0-14-15,0 16 14 16,-2 12-4-16,2 10-1 16,-5 2-11-16,2 0 11 15,-4-4-25-15,-4-12 21 0,2-8-5 16,1-7 14-16,-3-8 0 16,0-1-1-16,0 0 2 15,0 0 21-15,0 0-7 16,0-11-2-16,0-18 10 15,2-4-16-15,6-8-5 16,1 1-2-16,5 0 2 16,1 10 2-16,-1 2-4 15,3 10 0-15,-3 3 13 16,-1 8-13-16,1 3 0 16,-3 2 5-16,0 2-2 15,2 0 4-15,-2 2-7 16,5 18 0-16,-5 4 3 15,-2 10-3-15,-2 6-1 16,0 0-3-16,-1 0-27 16,3-4 22-16,0-6-77 0,4-9-68 15,3-10 60-15,-3-11-43 16,2 0 82-16,2 0 39 16,-1-5 16-16,-3-12 7 15,-1-7 23-15,2-2 28 16,2-2 61-16,4-8-28 15,0 6-26-15,4 0 12 16,1 2-34-16,-3 4 9 16,-1-2-52-16,-6 6 0 15,-7 4 20-15,-2 2-16 0,-6 6 2 16,0 1 6-16,0 6-11 16,0-2 28-16,0 3-29 15,-12 0 0-15,-5 9-1 16,-6 15 1-16,1 10 0 15,4 2-2-15,9 0 6 16,7-2-11-16,2-6 7 16,0-4-5-16,13-8-6 15,9-10 11-15,7-6-10 16,2 0 9-16,0-4 1 16,1-16 1-16,-6-6-1 15,-3-4 0-15,-8-2 9 16,-1 0-7-16,-3 2 5 0,-5 8 1 15,0 8-2-15,-6 6 19 16,2 6-25-16,-2 2 0 16,0 0-2-16,0 0 2 15,2 20-12-15,0 10 9 16,2 8 3-16,1 0-3 16,1-6 3-16,2-8 0 15,-2-6-7-15,1-10 10 16,1-4-6-16,-1-4 1 15,2 0 2-15,2 0 10 16,0-14-10-16,3-10 0 16,-3-2 35-16,0 2-27 15,0 8 4-15,-4 4-12 16,-1 10 3-16,2 2-6 0,0 0 3 16,3 2-11-16,3 18 1 15,1 6 3-15,-3 2 1 16,-4-2-14-16,1-6 17 15,-5-10-12-15,4-4 10 16,-2-6 5-16,3 0-3 16,4 0 7-16,1-20-1 15,4-8 3-15,-1-4 2 16,-1-2 47-16,-3 0-54 16,0 6 3-16,-1 6 13 15,-3 10-14-15,-5 6-2 16,0 6-1-16,-2 0 0 15,4 0-10-15,2 22 8 0,5 8 2 16,1 6-7-16,-1 0 9 16,7-4-4-16,7-4 0 15,9-10-13-15,10-7-14 16,10-11-66-16,4 0-178 16,-2-7-268-16</inkml:trace>
  <inkml:trace contextRef="#ctx0" brushRef="#br1" timeOffset="142809.47">31195 1439 1113 0,'0'0'33'0,"0"0"6"15,0 0 33-15,0 0-34 16,0 0-37-16,0 0-1 15,46 81 0-15,-34 5-1 16,-10 8 3-16,-2 4-3 16,0-5 1-16,0-15 0 15,0-18 1-15,0-16-1 16,0-18 0-16,6-14 2 16,-1-6 1-16,-1-6-3 15,-2 0 0-15,10-2 2 16,3-24 20-16,3-10-22 15,0-6 0-15,-2-2-10 16,-3 9 10-16,-6 8-9 0,0 11-2 16,-3 10 11-16,-2 4-4 15,0 2 4-15,2 0-17 16,1 6 16-16,2 16-15 16,2 6 10-16,2 2-6 15,0 0-24-15,2-8 15 16,3-4-24-16,2-8 14 15,4-8 30-15,1-2-35 16,-4 0 20-16,-3-24-5 16,-3-4 21-16,-8-6-8 15,-5-2 8-15,0 4 0 16,0 4 16-16,-20 3-15 0,-7 10 3 16,-4 4-4-16,-2 5 0 15,4 6 4-15,6 0-4 16,12 0 0-16,7 14-12 15,4 7 7-15,2-2-25 16,32 0-34-16,5-7-176 16,9-2-323-16</inkml:trace>
  <inkml:trace contextRef="#ctx0" brushRef="#br1" timeOffset="144525.87">31905 1838 711 0,'0'0'137'0,"0"0"-94"0,0 0 60 16,0 0-31-16,0 0-29 16,0 0-43-16,-31-28 0 15,9 49-8-15,0 7 8 16,2 6 0-16,6 2 0 16,5 4-7-16,9-4 7 15,0-8-68-15,12-10-15 16,23-10 18-16,10-6 20 15,6-2-1-15,3 0-30 16,-1-20 38-16,-2-4 37 16,-1-4 2-16,-8 0 16 15,-7-1 76-15,-8 6-14 16,-12 3-25-16,-7 2 33 0,-8 6-52 16,0 2 14-16,-12 2-49 15,-15 5 0-15,-9 3 6 16,-3 0-6-16,-1 3-2 15,1 15-1-15,8 4 6 16,9 2 0-16,4 0-3 16,12 0 0-16,6 0-6 15,0-4 6-15,2-4-8 16,18-6-14-16,6-8 12 16,3-2 0-16,-2 0 10 15,0-16-5-15,-9-2 0 16,-5-2 10-16,-4 0 4 0,-2 4 5 15,-7 2-6 1,2 7 10-16,-2 6-18 0,0 1 0 16,0 0-8-16,0 0 0 15,2 14 8-15,3 6 0 16,1-2-18-16,6-4 16 16,1-6-19-16,12-8 3 15,-1 0 9-15,8 0 9 16,5-24-2-16,1-4 1 15,2-6 1-15,-5-7 20 16,2 1-18-16,-6-6 5 16,-2-4 35-16,-10-6-40 15,-5-4 10-15,-5 0 6 0,-7 1-17 16,-2 11 21-16,0 16-20 16,-2 14-2-16,-11 16 37 15,-3 2-32-15,-5 20-5 16,4 29-11-16,1 19 11 15,12 10 2-15,4 2-2 16,0-6-8-16,4-13 0 16,14-13-17-16,5-12-5 15,1-10-7-15,-2-12 7 16,1-12 19-16,-13-2-7 16,-1-6-8-16,-6-19 26 15,-3-4-42-15,0-5 18 0,-7-3 0 16,-13-1 2-1,-2 0 21-15,-3 2-15 0,6 8 16 16,0 12 65-16,13 8 7 16,4 4-60-16,2 4-11 15,0 0 5-15,15 0-1 16,20 0-5-16,4 0 0 16,1 10 9-16,-3 0-9 15,-1 0-2-15,-3 0 2 16,-4 0 0-16,-4 2 42 15,-7 2-35-15,-5 4 7 16,-4 4 20-16,0 0-32 16,-4 4 11-16,1 1-13 15,-1-1 0-15,3-6 2 0,6-4-2 16,-1-6-21 0,7-5 19-16,-4-5-52 0,-3 0-1 15,-2-3-82-15,-1-19-53 16,-8-7 20-16,2-3-2 15,-4-5 151-15,0-8 21 16,0 3 61-16,0 4 65 16,0 8 6-16,0 14 19 15,0 6-27-15,0 8-104 16,0 0-6-16,0 2-14 16,0 0-1-16,0 6-40 15,0 14-2-15,0 0-71 16,0 2 53-16,13-2 33 0,8 4 28 15,1 0 9-15,-2-2-3 16,-2 1 11-16,-3-4 25 16,3 2 17-16,-1-3 34 15,2-4-73-15,-3-4-20 16,-3-1 16-16,0-2-15 16,-2-7-1-16,-4 0 1 15,2 0 8-15,2-12-1 16,-2-8-8-16,2-2 0 15,3-7 2-15,-10 3-1 16,0-2-1-16,-4 2 7 16,0 10 10-16,0 2 12 15,-13 8-22-15,-3 4-5 16,-1 2 13-16,1 0-13 0,5 6-4 16,7 8 1-16,4 0 1 15,4-2 11-15,20 0-11 16,10-3 0-16,2-2 22 15,-3 1-8-15,-2-1 31 16,-4 0-17-16,-3 4-19 16,-4 0 26-16,-4 3-35 15,-7 4 0-15,-3 3 7 16,-1-2-3-16,-5-2-4 16,0-5 0-16,2-8 0 15,5-4-18-15,4 0 17 16,12 0 1-16,6-18 3 15,0-8-2-15,4-4 14 0,-4 3 14 16,-3 9 14-16,-8 6 28 16,-3 6-51-16,-5 6-4 15,1 0 1-15,-5 3-17 16,6 22-5-16,-1 10 4 16,-3 3 2-16,0 2 6 15,-4-2-7-15,5-4-44 16,7-4-31-16,3-8-74 15,2-14-96-15</inkml:trace>
  <inkml:trace contextRef="#ctx0" brushRef="#br1" timeOffset="146272.24">942 3501 552 0,'0'0'123'15,"0"0"-81"-15,0 0 45 16,0 0 47-16,0 0-47 15,0 0 1-15,0 0-32 16,-45-24-43-16,45 18 58 0,0-2-54 16,0-4-8-1,2-2-1-15,15-2-8 0,7 4-1 16,0 2-1-16,1 7 2 16,-1 3-9-16,1 11 9 15,-6 27-5-15,2 14 1 16,-8 16 6-16,-6 8-4 15,0 0 1-15,-3-7 1 16,0-11-1-16,3-12 1 16,-2-12 0-16,2-6 0 15,-5-8 2-15,0-6-4 16,2-6 2-16,-4-4-29 16,0-2-8-16,0-2-46 15,0 0-30-15,0 0-21 16,0-10-160-16,-18-8-268 15</inkml:trace>
  <inkml:trace contextRef="#ctx0" brushRef="#br1" timeOffset="146706.78">922 3904 587 0,'0'0'135'0,"0"0"-65"0,0 0 27 16,0 0-43-16,0 0 22 16,0 0-76-16,-20-16 0 15,65 4 6-15,7-6-6 16,9-4 3-16,4-2-3 15,0-2 0-15,1-4-10 16,-3 1 10-16,-10 4-13 16,-15 7 10-16,-13 7-3 15,-17 7 6-15,-8 4-1 16,0 0 1-16,0 0 26 0,0 0-26 16,0 26 0-16,-6 10 6 15,-2 8 9-15,8 1-14 16,0-9-1-16,0-8 0 15,21-8 1-15,4-6-1 16,1-8 0-16,1-6 8 16,5 0-2-16,-3-8 8 15,-4-14-14-15,-6-8 1 16,-11-4 13-16,-8-4-14 16,0-5 0-16,-11 3 10 15,-15 4 5-15,-8 8-1 0,-1 10-14 16,-1 12 9-1,-5 6-18-15,8 0 8 0,6 22-27 16,12 2-10 0,13 4-44-16,2-6-39 0,17-5-40 15,22-8-107-15</inkml:trace>
  <inkml:trace contextRef="#ctx0" brushRef="#br1" timeOffset="147030.07">1782 3667 690 0,'0'0'199'0,"0"0"-192"16,0 0 17-16,0 0-12 16,0 0-12-16,0 0 49 15,9 108-49-15,1-69 16 0,4-7-16 16,7-8 0-16,0-8 7 16,4-10-3-16,2-6-4 15,0 0 14-15,-2-8-6 16,-6-14 46-16,-3-4-49 15,-7-8 17-15,-7-2 17 16,-2-5-14-16,0 1 6 16,-13 4-9-16,-12 4-17 15,-2 10 27-15,-6 10-32 16,2 10-3-16,-3 2 2 16,1 2-2-16,6 22-9 15,5 6-58-15,13 2-41 16,9-2 23-16,0-8-145 15,7-5-219-15</inkml:trace>
  <inkml:trace contextRef="#ctx0" brushRef="#br1" timeOffset="147229.24">2359 3830 1127 0,'0'0'94'16,"0"0"-90"-16,0 0 76 16,0 0 0-16,0 0-14 0,0 0-66 15,80-28-32-15,-76 28-74 16,-4 0-118-16,0 0-494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8T03:52:23.1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552 5123 420 0,'0'0'67'0,"0"0"-49"16,0 0 86-16,0 0 14 15,0 0 17-15,0 0-69 16,-16 0-32-16,14-6 36 15,2 2-11-15,-2-2-13 16,0 2-12-16,2-2-11 16,-3 2 19-16,3 0-42 0,-4 4 0 15,2-2 18-15,0 2-17 16,0 0 2-16,-1 0-3 16,1 22-4-16,-5 26-17 15,0 16 18-15,1 13 3 16,-1-1-2-16,3-10 7 15,2-8-8-15,2-14 3 16,0-16 0-16,0-14-2 16,0-7 2-16,0-7 0 15,0 0 10-15,0 0-7 16,0-18 16-16,0-33-19 16,0-25 17-16,0-16-29 15,0-10 12-15,0-3 0 0,0 9-2 16,9 16 2-16,-3 26-2 15,-2 19 1-15,1 20 1 16,-5 8 0-16,2 7 0 16,0 0 0-16,3 0-7 15,10 26-13-15,6 24 14 16,6 21-4-16,2 21 10 16,-3 7-2-16,-2-5 2 15,1-16 0-15,-5-18-2 16,-5-16 2-16,-1-10-2 15,-7-10 0-15,-5-10-26 16,0-6 15-16,-2-3-82 0,0-4-19 16,-13-1 24-16,-16 0-178 15</inkml:trace>
  <inkml:trace contextRef="#ctx0" brushRef="#br0" timeOffset="169.91">332 5420 638 0,'0'0'141'0,"0"0"-115"16,0 0-26-16,0 0 0 16,0 0 41-16,0 0-39 15,27 0-2-15,21-2 0 16,14-12 8-16,7-4-25 0,-3 6-33 16,-4 4-119-1,-16 4-105-15</inkml:trace>
  <inkml:trace contextRef="#ctx0" brushRef="#br0" timeOffset="839.29">978 5342 675 0,'0'0'74'0,"0"0"-59"16,0 0 71-16,0 0-19 15,0 0-53-15,0 0-13 16,-7 36-1-16,20 0 0 15,0 0-2-15,3-2 2 16,-5-8-1-16,-1-10-9 16,-6-6 10-16,-4-5-1 0,0-5-4 15,0 0 5 1,0 0 20-16,-2-9-20 0,-14-11 0 16,1-8 19-16,3-4-15 15,5 2 3-15,7-2-7 16,0 4 5-16,0 2-2 15,13 8-3-15,6 4 0 16,-1 8 0-16,1 6 0 16,2 0-1-16,-3 0-3 15,4 20 1-15,-2 6-14 16,0 2-8-16,0-2-28 16,-2-2-21-16,-1-8-40 0,-1-8 20 15,2-6 0 1,-2-2-28-16,-1 0 116 0,3-18 12 15,-5-6-1-15,1-10 86 16,-3-4 11-16,-2-4-13 16,0-5-24-16,2 5 16 15,-3 5-4-15,-2 12-50 16,-4 11 2-16,-2 8 7 16,0 6-22-16,0 0 16 15,0 0-30-15,-5 22 1 16,-2 8-11-16,3 8 10 15,4 0-2-15,0-5-5 16,22-5 5-16,9-9-5 16,3 0-2-16,-1-7 9 15,0-2-14-15,-4-2 14 0,-4 0 0 16,-10 4 1 0,-7 2-1-16,-8 4-9 0,0 4 0 15,-6 2 3-15,-15 4-7 16,-8 0-29-16,-7-1-33 15,-7 2 11-15,-9 1-44 16,-9 6-67-16</inkml:trace>
  <inkml:trace contextRef="#ctx0" brushRef="#br0" timeOffset="1085.24">287 6024 846 0,'0'0'60'0,"0"0"-55"15,0 0 8-15,0 0 5 16,0 0-8-16,0 0 11 16,216-14 30-16,-89-12-51 15,18-5 0-15,-2-3 1 16,-4 0-1-16,-12-2-5 16,-19 0 2-16,-17 6 3 15,-18 4-12-15,-17 10 12 16,-20 6-28-16,-12 4-11 15,-11 2-25-15,-5 1-65 16,-6 0-108-16</inkml:trace>
  <inkml:trace contextRef="#ctx0" brushRef="#br0" timeOffset="1272.58">1744 5344 871 0,'0'0'118'0,"0"0"-89"16,0 0-29-16,0 0-2 15,0 0 0-15,0 0-43 16,22 10-27-16,-10 12-129 16,-6 2-229-16</inkml:trace>
  <inkml:trace contextRef="#ctx0" brushRef="#br0" timeOffset="1406.65">1813 5506 721 0,'0'0'91'16,"0"0"-77"-16,0 0 33 15,0 0-12-15,0 0-35 16,0 0-2-16,7 4-106 16,-5-4-74-16,2-6-355 15</inkml:trace>
  <inkml:trace contextRef="#ctx0" brushRef="#br0" timeOffset="1558.29">1813 5506 516 0,'63'-108'196'16,"-46"104"-187"-16,5-2 51 0,5 0 13 15,2-2-34-15,7 0-39 16,1 0 5-16,2 0-7 16,-8 0 2-16,-4 2-43 15,-12 2-26-15,-6 1-87 16,-9 3-106-16</inkml:trace>
  <inkml:trace contextRef="#ctx0" brushRef="#br1" timeOffset="10053.2">29798 3888 423 0,'0'0'29'0,"0"0"-2"15,0 0-4-15,0 0 64 16,0 0-46-16,0 0-11 16,0 0 35-16,-22-70-1 15,19 58-7-15,3 4-24 16,-4 2-10-16,2 0 31 15,-3 0-46-15,0 0-2 16,1-1 8-16,0 0-4 16,-1 0 3-16,-1 2-13 15,1 0 6-15,2 1 20 16,1 0-25-16,2 4 12 0,-2 0 3 16,2 0-15-1,0 3-1-15,0 34-22 0,0 34 20 16,0 43-11-16,25 44 13 15,13 31 0-15,13 25 1 16,9 11-1-16,7 6-2 16,-5-6-26-16,-4-19-34 15,-6-18 42-15,-12-27-71 16,-9-23 36-16,-11-16 24 16,-11-17-59-16,-5-19-20 15,-4-24-124-15</inkml:trace>
  <inkml:trace contextRef="#ctx0" brushRef="#br1" timeOffset="11848.5">29762 3760 408 0,'0'0'86'0,"0"0"-56"0,0 0-14 15,0 0-11-15,0 0 15 16,120-85 40-16,-44 58-29 16,14-6 29-16,7 3 18 15,6-2-9-15,-1 6-33 16,-1 4-36-16,-8 2 0 16,-3 0 16-16,-9 2-14 15,-9 0-2-15,-9 3 0 16,-13 4 0-16,-13 3 0 15,-11 4-1-15,-12 2 1 16,-6 2 4-16,-6 0-4 16,-2 0 0-16,0 0 0 0,0 0 4 15,0 0-4 1,0 0 0-16,0 0 0 0,0 0-4 16,0 0 4-16,0 0 0 15,0 0 6-15,0 0-3 16,0 0 14-16,0 0-17 15,0 0 0-15,0 0 6 16,0 0-6-16,0 7 0 16,0 11 0-16,0 7 1 15,7 7-2-15,5 8 0 16,-2 10 1-16,6 12 6 16,4 10-6-16,-2 8 0 15,5 7 0-15,-4 1 1 16,4 4 1-16,-5 3-2 0,1-5 0 15,2 0 9-15,-4-8-9 16,3-4-2-16,-1-1 1 16,-2-5 2-16,1 2 3 15,-3 2-4-15,-3 4 0 16,1 0 8-16,1 5-6 16,-1 3-2-16,5 2 4 15,-1 7 12-15,4-1-12 16,-2-8-4-16,1-6 0 15,3-8 14-15,-4-3-5 16,4-5-6-16,-1 0 18 16,1-2-20-16,-4-6 12 15,-2-5-13-15,-5-7 1 0,-2-4 4 16,-3-8-4-16,-3-6-1 16,0-6 0-16,-4-2 1 15,2-6-4-15,-2-2 3 16,0 0 0-16,0-4 0 15,0 0 7-15,0 2-9 16,2 2 2-16,-2 0 0 16,0-4-1-16,3 0-2 15,-3-4 3-15,2 0 4 16,0 2-2-16,0 0-2 0,-2 0 0 16,3 0 0-1,-1 2 0-15,-2-2 0 0,3 2 0 16,-1-4-2-16,0 2 2 15,-2-2 0-15,2 0 0 16,0 0 0-16,-2-1 2 16,2-1-2-16,-2-2 0 15,0 1 0-15,0 2 3 16,0-3-3-16,0 1 7 16,-2 2-5-16,-18-2 7 15,-7 2-9-15,-6 1 0 16,-5-2 2-16,-6 2-2 15,-8 1 0-15,-6 4-2 16,-6 5-6-16,-9 2 2 16,-12 4-15-16,-7 6 2 0,1 0 4 15,2 2 7-15,8-4 4 16,10 0 0-16,9-6 4 16,4-2 1-16,11-4-1 15,7-2 0-15,8-4-2 16,9-2 4-16,4-2-3 15,6-2 1-15,2 0 0 16,0 0-1-16,2 2 1 16,-2-2 0-16,0 0-7 15,-3 0 8-15,1 0-1 16,2 0 1-16,-1-4 0 16,2-8 23-16,-1-6-24 0,-1-8 2 15,3-12 1-15,3-10 0 16,6-14-6-16,0-10-9 15,0-9-72-15,0-7-98 16,0-4-458-16</inkml:trace>
  <inkml:trace contextRef="#ctx0" brushRef="#br1" timeOffset="12816.32">29813 4471 479 0,'0'0'0'0,"0"0"8"0,0 0-8 15,129-36 102-15,-46 6-64 16,13-10-1-16,13-4 26 16,-2-2 21-16,0 4 1 15,-7 4-80-15,-10 6-1 16,-11 6 8-16,-5 6-7 16,-9 3-8-16,-7 5 3 15,-10 2 0-15,-7-2 0 16,-10 5 0-16,-7-4 0 15,-1 4 6-15,-1-2-6 16,-9 5-1-16,-1 0-2 16,-8 4 6-16,0-1-5 15,-4 1 2-15,0 0 0 0,0 0-5 16,0 0 5-16,0 0 0 16,0 0 0-16,0 0-25 15,0 0-16-15,-4 0-154 16,-21 9-95-16</inkml:trace>
  <inkml:trace contextRef="#ctx0" brushRef="#br1" timeOffset="13402.32">30192 5081 260 0,'0'0'90'0,"0"0"-52"0,0 0 44 16,0 0-59-16,0 0 44 16,0 0 10-16,-63 38-47 15,63-38-27-15,0 0 14 16,0 0-7-16,0 0-8 15,25 0 6-15,15-14 39 16,18-10 26-16,12-8-53 16,7-4-5-16,8-2 28 15,-2-1-27-15,-8 8-10 16,-4 3-6-16,-6 1 12 16,-3 4-13-16,0 1 1 0,-1 3 0 15,-8 1 14 1,-5 2-9-16,-17 4-4 0,-10 6-1 15,-11 0 5-15,-8 6-8 16,-2 0 3-16,0 0 0 16,0 0 6-16,0 0-6 15,0 0-27-15,0 0-44 16,0 8-39-16,-2 4 34 16,-6-2-145-16</inkml:trace>
  <inkml:trace contextRef="#ctx0" brushRef="#br1" timeOffset="13964.92">30272 5747 463 0,'0'0'12'0,"0"0"25"15,0 0 18-15,0 0-22 16,0 0 17-16,0 0-19 16,-4 0-1-16,4 0-12 15,4 0-17-15,25-4 47 16,15-8-15-16,15-8-8 16,9-6-6-16,11-6-11 15,6-7 13-15,0-2 7 16,1-2-5-16,-1 5 43 15,-3 4-61-15,-6 6-4 16,-12 6 2-16,-8 2 1 16,-11 4-8-16,-11 2 2 0,-8 2 2 15,-6 4 0-15,-6 6 0 16,-6 0 0-16,-3 2-4 16,-5 0 5-16,0 0-2 15,0 0-17-15,0 0-25 16,-7 14 15-16,-5 2-56 15,4-2-47-15,-1 2-145 16</inkml:trace>
  <inkml:trace contextRef="#ctx0" brushRef="#br1" timeOffset="14880.52">30384 6232 427 0,'0'0'55'0,"0"0"12"16,0 0 15 0,0 0-26-16,0 0-13 0,0 0-11 15,-7-8-18-15,25 0-2 16,15-4 13-16,17-6 1 16,12-4 31-16,7-2-48 15,6 4 13-15,1 2-12 16,0 4-8-16,2 1-4 15,2 2 2-15,-2-3 0 16,-7-2-13-16,-8 2 6 16,-12-3 1-16,-11 3 4 15,-9 2 2-15,-8 1 0 16,-10 2 0-16,-4 4 0 16,-2 0 13-16,-3-1-9 0,5 2-5 15,0-4 1 1,4-2 0-16,5 0-1 0,-2 0 1 15,0 4 0-15,-3 4-8 16,-7 2 8-16,-4 0-28 16,-2 0-26-16,0 16-27 15,-19 4-140-15</inkml:trace>
  <inkml:trace contextRef="#ctx0" brushRef="#br1" timeOffset="16858.22">28841 4199 432 0,'0'0'131'0,"0"0"-131"16,0 0 4-16,0 0 23 15,0 0 7-15,0 0 9 16,-42 108 1-16,36-70-19 0,4 0-10 16,0-4 17-1,2-3-28-15,0-9 33 0,0-4-34 16,2-7 8-16,11 0 11 15,5-7-13-15,-1-2-1 16,1-2 8-16,1 0-14 16,-4 0 40-16,-7-17-42 15,2 2 9-15,-8-3 12 16,-2 0-9-16,0 1-4 16,0 2-6-16,0 2 7 15,-9 3 3-15,-4 4-12 16,0 4-6-16,-3 2 2 15,3 0-27-15,1 8-22 16,1 12-24-16,9-2-67 16,2-1-79-16</inkml:trace>
  <inkml:trace contextRef="#ctx0" brushRef="#br1" timeOffset="17216.04">29080 4307 568 0,'0'0'188'0,"0"0"-187"15,0 0 14-15,0 0 15 0,0 0-26 16,0 0-4 0,-15 26 0-16,15-4-6 0,0-6 6 15,0-4-4 1,0-6-1-16,6-6 7 0,5 0-2 15,3 0 8-15,-1 0-8 16,-1-2 61-16,-4-12-53 16,-3 0 3-16,-1-6 6 15,-4 0-15-15,0-2 3 16,0 0-5-16,-2 4 0 16,-9 2 11-16,-1 6-11 15,4 4 0-15,1 2-5 16,1 4 3-16,-2 0-19 15,2 2-76-15,2 14-56 16,4 2-19-16</inkml:trace>
  <inkml:trace contextRef="#ctx0" brushRef="#br1" timeOffset="17560.37">29294 4271 580 0,'0'0'123'16,"0"0"-119"-16,0 0-4 16,0 0 19-16,0 0-16 15,0 0-6-15,-25 22 0 16,25-6 3-16,6-4-4 0,9-4 4 16,3-4 0-1,-5-4 6-15,3 0-6 0,-1 0 2 16,1-2-2-16,-5-14 0 15,-3-2 13-15,-5 0-13 16,-3-2 0-16,0 4 9 16,0 2 2-16,-15 0-3 15,-6 6-8-15,2 4 0 16,-2 4-4-16,-1 0 4 16,5 0-22-16,5 16 5 15,5 0-24-15,7 0-77 16,0-6-118-16</inkml:trace>
  <inkml:trace contextRef="#ctx0" brushRef="#br1" timeOffset="18569.53">29061 4814 704 0,'0'0'51'15,"0"0"-50"-15,0 0 8 16,0 0-9-16,0 0 0 0,0 0 52 16,-110 131-36-16,99-97 17 15,7-4-20-15,4-4-11 16,0-4 15-16,0-4-17 16,9-4 0-16,8-6 18 15,1-6-12-15,2-2-4 16,0 0 7-16,-2 0 4 15,-3-14 25-15,-3-2-38 16,-6 2 3-16,-6 0 15 16,0 2-7-16,0 4-11 15,0 2 0-15,-6 4 3 16,-12 2-6-16,0 0 3 16,-2 2-26-16,4 14 25 15,5 4-46-15,5 0-23 0,4 0-79 16,2-4-76-16</inkml:trace>
  <inkml:trace contextRef="#ctx0" brushRef="#br1" timeOffset="19466.74">29298 4881 586 0,'0'0'87'16,"0"0"-34"-16,0 0-52 15,0 0 3-15,0 0 20 16,0 0-21-16,-66 78 4 16,66-54-5-16,0-8 6 0,0-4 15 15,6-4-18-15,14-8-5 16,5 0 40-16,0 0 8 15,2-8-24-15,-6-8-22 16,-2-2 6-16,-9-2 4 16,-5-1-10-16,-5 3-2 15,0 0 19-15,-7 4-18 16,-15 2 2-16,-4 9-3 16,-3 3 1-16,0 0-4 15,2 0 3-15,9 6-15 16,5 8 11-16,11 2-49 15,2-5-57-15,0-2-18 16,10-7-309-16</inkml:trace>
  <inkml:trace contextRef="#ctx0" brushRef="#br1" timeOffset="19665.2">29501 4776 779 0,'0'0'121'15,"0"0"-104"-15,0 0-15 16,0 0 16-16,0 0-18 16,0 0 0-16,25 62 12 15,-10-23-11-15,-3 1 0 16,1-2-1-16,-2-6-25 16,1-4 23-16,-4-8-98 15,-4-6-199-15</inkml:trace>
  <inkml:trace contextRef="#ctx0" brushRef="#br1" timeOffset="20845.08">29063 5478 489 0,'0'0'45'0,"0"0"-43"0,0 0 50 16,0 0-50-16,-43 122 24 15,43-90 17-15,0-5-37 16,22-7-6-16,3-8 7 15,4-10-1-15,-2-2 30 16,2 0-2-16,-5-7-3 16,-4-6 20-16,-4 0-37 15,-9-1 10-15,-7 0-11 16,0 0 2-16,0 0-3 16,-16 5-12-16,-4 2 0 0,0 7-7 15,-1 0 7-15,2 0-24 16,1 12 3-16,7 2-7 15,9 0-9-15,2-3-103 16,0-5-25-16</inkml:trace>
  <inkml:trace contextRef="#ctx0" brushRef="#br1" timeOffset="21180.41">29414 5482 168 0,'0'0'539'0,"0"0"-496"16,0 0-41-16,0 0 43 0,0 0-36 16,0 0-7-1,-10 24-2-15,10-4 3 0,0 2-2 16,0-4-1-16,13-7 0 16,3-6-3-16,3-5 4 15,-1 0-1-15,3 0 35 16,-6-5-30-16,-9-8 16 15,-1-1-13-15,-5-2-4 16,0 0 39-16,-5-2-41 16,-14 2 3-16,-6 4-5 15,3 2 4-15,1 8-8 16,4 2 4-16,1 0-30 16,7 4 15-16,5 10-76 15,4-4-50-15,0-2-108 0</inkml:trace>
  <inkml:trace contextRef="#ctx0" brushRef="#br1" timeOffset="21249.39">29414 5482 646 0</inkml:trace>
  <inkml:trace contextRef="#ctx0" brushRef="#br1" timeOffset="21497.28">29414 5482 646 0,'152'-106'64'0,"-152"94"20"0,6-2-40 0,4 2 29 0,5-4-49 0,6 1-20 16,5 4 14-16,2 7-18 15,-3 4 0-15,-2 1-10 16,-10 24 10-16,-6 5-1 16,-7 2-2-16,0 4 3 0,0-4-4 15,-10-4 4 1,0-8 0-16,1-8 24 0,3-6 21 16,2-4-25-16,4-2-11 15,0 0-7-15,0 0 19 16,0 0-21-16,14 0-4 15,15-10-9-15,9-4 5 16,4-4-25-16,1 2-54 16,-10 6-81-16,-8 2-50 15</inkml:trace>
  <inkml:trace contextRef="#ctx0" brushRef="#br1" timeOffset="22085.44">29298 6056 614 0,'0'0'113'16,"0"0"-111"-16,0 0 10 15,0 0 39-15,0 0-49 16,-133 82 14-16,113-42 12 0,7 0-16 16,6-6 16-1,7-8-28-15,0-8 0 0,2-8 15 16,18-6-7-16,7-4-3 15,4 0 4-15,-2-6-5 16,0-10 16-16,-9-2-20 16,-7 2 0-16,-13 0 23 15,0 4-15-15,0 2 19 16,-11 2-27-16,-5 6 11 16,-3 2-16-16,-2 0 5 15,4 0-20-15,3 2 15 16,10 10-80-16,4-4-50 15,0-8-88-15</inkml:trace>
  <inkml:trace contextRef="#ctx0" brushRef="#br1" timeOffset="22397.89">29530 6046 724 0,'0'0'135'16,"0"0"-134"-16,0 0-1 15,0 0 0-15,0 0 12 16,0 0-12-16,-22 62 0 16,26-44-10-16,12-6 10 15,2-6-11-15,0-6 10 16,0 0 1-16,-3 0 0 16,-2-16 5-16,-1-4-5 0,-8 2 25 15,-4-4 7 1,0 1-6-16,0 3 21 0,-16 3-41 15,-1 3 40-15,-4 3-44 16,4 8-2-16,-1 1 3 16,3 0-3-16,3 3-16 15,6 13-29-15,6 1-89 16,0-7-13-16,0-9-497 16</inkml:trace>
  <inkml:trace contextRef="#ctx0" brushRef="#br1" timeOffset="22746.56">29713 5845 765 0,'0'0'71'0,"0"0"-38"0,0 0 8 16,0 0-41-16,0 0-3 16,0 0 1-16,125-66-11 15,-112 68-17-15,-7 16-6 16,-6 4-12-16,0 0 35 15,0-2 19-15,0-6-6 16,0-4 23-16,0-2-4 16,0-4 15-16,4 0-2 15,13-2-27-15,3 0 48 16,0 0-34-16,0 0-7 16,-6 0 17-16,-3 1-19 15,-7 2-3-15,-2 3-7 0,-2 0 0 16,0 4 10-16,0 2-10 15,0 2 0-15,0 4-4 16,-8 1 0-16,-4 2-33 16,-3 4-97-16,-4 0-173 15</inkml:trace>
  <inkml:trace contextRef="#ctx0" brushRef="#br1" timeOffset="23132.05">29524 6563 396 0,'0'0'318'0,"0"0"-314"0,0 0 34 16,-114 96-5-16,91-56 2 15,4 4 35-15,9 2-55 16,10-3-12-16,0-7-3 16,8-12 0-16,16-12 1 15,0-12-1-15,3 0 0 16,2-6 12-16,-2-18-12 16,-4-4 13-16,-8 0-13 0,-9 3 0 15,-6 3 30 1,0 7-25-16,0 6 27 0,-8 7-13 15,-11 2-9-15,-4 0-10 16,-2 11-7-16,0 11-1 16,7 2-5-16,9-1-51 15,9-5-78-15,0-7-129 16</inkml:trace>
  <inkml:trace contextRef="#ctx0" brushRef="#br1" timeOffset="23447.88">29707 6665 669 0,'0'0'210'15,"0"0"-210"-15,0 0 0 0,0 0 0 16,0 0 3-16,0 0-3 16,-8 56 0-16,8-48-8 15,14-8 8-15,3 0-3 16,0 0 3-16,-2-2 0 15,-1-12 21-15,-8-4-20 16,-4-2-1-16,-2 2 45 16,0 2-30-16,0 0 1 15,-15 6 29-15,-3 2-26 16,-3 4-2-16,4 4-17 16,-3 0 0-16,3 2-13 15,3 12 8-15,7 2-45 0,5-2-81 16,2-8-186-16</inkml:trace>
  <inkml:trace contextRef="#ctx0" brushRef="#br1" timeOffset="23765.24">29911 6485 896 0,'0'0'26'16,"0"0"-22"-16,0 0-8 15,0 0 3-15,0 0 1 16,0 0 7-16,20 84-6 16,-2-70-1-16,2-6 0 0,1-8 0 15,3 0 0-15,-2-6 0 16,0-14 0-16,1-2 25 16,-8 2-22-16,-1 2 48 15,-3 6 5-15,-7 6-22 16,0 4 18-16,-1 2-45 15,-1 0-1-15,5 10 2 16,0 18-5-16,1 6-4 16,6 6 1-16,-1 2-4 15,3 3-28-15,-5-5-108 16,-7-7-377-16</inkml:trace>
  <inkml:trace contextRef="#ctx0" brushRef="#br1" timeOffset="35311.75">30203 3874 518 0,'0'0'104'15,"0"0"-66"-15,0 0 17 16,0 0 18-16,0 0-23 16,0 0 8-16,0 0-45 15,-11 0-6-15,9 0 29 16,-1 0-35-16,1 0 8 0,2 0 20 16,-2-4-6-16,2 2-7 15,0-2-5-15,0-2-10 16,0-2 43-16,0-2-44 15,0 0 0-15,0-2 7 16,9 0-6-16,2 4-2 16,0 2-1-16,0 2 2 15,1 4-6-15,-4 0 6 16,1 0-12-16,-1 18 6 16,-4 8-3-16,-4 4 4 15,0-2-4-15,0 0 9 16,0-8-18-16,0-6 18 15,0-6-7-15,0-4 6 16,0-2-3-16,0-2 0 0,0 0 0 16,0 0 4-16,0 0 2 15,0-6-1-15,2-14-1 16,7-6 5-16,1-2-4 16,2-6-1-16,-3 6 0 15,-3 4 0-15,2 6 1 16,-6 10-1-16,0 4 0 15,-2 4 1-15,0 0-1 16,0 0-2-16,0 4-1 16,0 20 3-16,-7 10-10 15,-2 2 10-15,2-4-5 16,7-6 4-16,0-10 1 16,0-4 0-16,21-6-5 0,12-6-24 15,9 0-7 1,5-10-126-16,-7-12-551 0</inkml:trace>
  <inkml:trace contextRef="#ctx0" brushRef="#br1" timeOffset="36239.67">30546 3724 518 0,'0'0'174'0,"0"0"-141"0,0 0-11 16,0 0 66-16,0 0-45 16,0 0-12-16,0-12-31 15,0 12 2-15,0 0-2 16,0 19-10-16,3 14 10 15,1 5-1-15,2 4 1 16,2-2-3-16,-2-2-32 0,3-10-11 16,0-10-97-16</inkml:trace>
  <inkml:trace contextRef="#ctx0" brushRef="#br1" timeOffset="37397.25">30306 4612 739 0,'0'0'33'16,"0"0"-11"-16,0 0 47 15,0 0-31-15,0 0-10 16,0 0-28-16,0 0 2 15,16-30-12-15,-3 30 10 16,-3 2-2-16,-5 16-12 16,-2 2 14-16,-3 4-2 15,0-2 2-15,0-6 0 16,-5-4-1-16,2-6 1 16,1-4 0-16,2-2 0 15,0 0 0-15,0 0 0 0,0 0 3 16,0-4 1-16,12-16 4 15,3-8-8-15,1-4 0 16,-5 2-2-16,0 1 3 16,-2 2-2-16,0 3 1 15,-2 2 0-15,-1 4 18 16,-1 5-18-16,-3 9 0 16,-2 4 18-16,0 0-16 15,0 0-3-15,0 0 1 16,0 18 0-16,0 10-6 15,-2 5 6-15,2-1 0 16,0-4-1-16,0-8 1 0,0-6-3 16,9-4 1-1,13-6-18-15,10-4 17 0,3 0-59 16,1-8-67-16,-3-12-131 16</inkml:trace>
  <inkml:trace contextRef="#ctx0" brushRef="#br1" timeOffset="37704.11">30676 4441 745 0,'0'0'66'0,"0"0"-44"16,0 0 14-16,0 0 19 0,0 0-55 16,0 0-4-16,16-10 3 15,-1 10 1-15,-5 0-4 16,-2 6 4-16,-4 13-3 15,-4 2 2-15,0 4 1 16,0-3-1-16,-12-3-2 16,4-2 3-16,4-9 20 15,-1-2-20-15,5-5 0 16,0-1 2-16,0 0 6 16,0 0-14-16,17 0 6 15,10 0-16-15,7-14 6 16,-1-4-57-16,3 0-31 15,-4 0-46-15,-9 4-404 16</inkml:trace>
  <inkml:trace contextRef="#ctx0" brushRef="#br1" timeOffset="38415.68">30595 5302 665 0,'0'0'99'0,"0"0"-13"15,0 0-12 1,0 0-51-16,0 0 44 0,0 0-60 16,-13-46-4-16,22 46-1 15,9 0-2-15,-1 0 0 16,-7 19-4-16,-8 8 8 16,-2 5-11-16,0-2 7 15,-14-4 0-15,-1-4 3 16,1-10-1-16,3-2 1 15,7-6-3-15,-1-2 4 16,5-2-7-16,0 0 3 16,0-6-20-16,13-18 5 15,10-10-32-15,2-2 13 16,-4 0 11-16,0 3 9 16,-7 10-1-16,-6 2 20 0,-3 11-5 15,-3 6 21-15,-2 2 1 16,0 2 13-16,0 0-35 15,0 13 13-15,0 12-22 16,0 4 9-16,0-3 0 16,0-6-1-16,8-8 1 15,8-6-18-15,2-6-2 16,2 0-24-16,3-4 25 16,-4-16-115-16,4-9-48 15,-5 1-89-15</inkml:trace>
  <inkml:trace contextRef="#ctx0" brushRef="#br1" timeOffset="38729.47">30871 5161 377 0,'0'0'141'0,"0"0"-49"16,0 0-32-16,0 0-7 16,0 0-44-16,0 0-3 15,-13-32-6-15,32 32 8 16,0 0-14-16,1 0 6 16,-7 0 0-16,-5 4 4 15,-8 8-4-15,0 2 0 16,0 0 12-16,0-2 33 15,0-2 15-15,0-2-37 16,0-2-4-16,2 2-1 16,13-1-4-16,5-2-2 15,5 0-12-15,-3-1 6 16,-4 0-5-16,-7-1 5 16,-5 4-6-16,-6 1 9 0,0-1-9 15,-4 10 22-15,-18 5-15 16,-2 0 2-16,1 6-18 15,3 0 8-15,5-2-78 16,1-2-72-16</inkml:trace>
  <inkml:trace contextRef="#ctx0" brushRef="#br1" timeOffset="39563.75">30631 5947 901 0,'0'0'55'16,"0"0"-52"-16,0 0 69 16,0 0-41-16,0 0-21 15,0 0 6-15,7-26-16 16,10 26 0-16,-3 0-5 16,-7 13 3-16,-7 8-1 0,0 5-14 15,0-1 17-15,0-6 4 16,-7-2-4-16,1-5-4 15,-2-2 4-15,4-4 0 16,2-2 0-16,2-4-5 16,0 0-44-16,0 0 34 15,0 0-71-15,0-2 36 16,6-16 45-16,4-2 7 16,-6-3-5-16,3 1 3 15,-5 4 0-15,0 2 42 16,0 8-27-16,-2 2 7 15,0 6 11-15,0 0-9 0,0 0-12 16,0 4-12-16,0 17 0 16,0 2-4-16,0 2 4 15,0-5 0-15,0-8-11 16,10-6-13-16,0-6 16 16,5 0-12-16,-1 0 20 15,-1-18 2-15,1-5-2 16,-3-3 0-16,-2 0 14 15,-2 2-8-15,-3 6 12 16,-1 4-18-16,-1 8 0 16,-2 6 36-16,0 0-36 15,0 0 0-15,0 0 0 16,0 0 1-16,0 12-4 16,4 2 3-16,-2 0 0 0,5-4-2 15,-3-5 2-15,3-5-7 16,2 0 7-16,6 0 6 15,3-21 4-15,3 1-10 16,-2-2 1 0,-3 2 57-16,-1 8-56 0,-7 6 9 15,-2 4-2-15,-3 2-6 16,-1 0-3-16,4 10 0 16,1 12 0-16,2 4-14 15,4 2 14-15,3 3-36 16,-1-8-51-16,6-5-97 0</inkml:trace>
  <inkml:trace contextRef="#ctx0" brushRef="#br1" timeOffset="40644.28">30792 6449 912 0,'0'0'24'0,"0"0"-14"16,0 0 8-16,0 0 15 15,0 0-33-15,0 0 0 16,71-36 1-16,-55 36-1 0,-10 4-8 16,-6 11-5-1,0 2 13-15,0-5-5 0,0-5 5 16,0-3 0-16,0-4 9 15,0 0-9-15,0 0 0 16,0 0 5-16,0-9-1 16,11-11-8-16,5-2-8 15,1 0-9-15,-5 5 15 16,-5 7-19-16,-3 2 25 16,-4 8 2-16,0 0 6 15,0 0 26-15,0 0-34 16,-2 13 0-16,-9 5 0 15,3 4 0-15,6 0 0 16,2-4-3-16,0-3 3 0,0-4-5 16,21-7-8-16,1-4-30 15,5 0 9-15,6-19-74 16,-4-2-6-16,-5-5-21 16,-6 1-36-16,-9 1 171 15,-9 4 26-15,0 4 80 16,0 4 56-16,0 6-40 15,-2 2-49-15,-7 2 25 16,3 2-66-16,0 0-18 16,6 0-14-16,0 0 0 15,0 0-10-15,0 6 16 16,8 3-11-16,11-4 5 0,0 1 0 16,-4-2 14-16,1 0-10 15,-1 0 1 1,3 0 54-16,-2 2-43 0,-3 1 10 15,-2-2-23-15,-1 4 4 16,-4 1-4-16,-2-1-3 16,-4 5-13-16,0 4 3 15,-4 7-33-15,-23-1-45 16,-6-2-95-16,-5-10-478 16</inkml:trace>
  <inkml:trace contextRef="#ctx0" brushRef="#br1" timeOffset="40791.87">31087 6314 358 0,'0'0'456'0,"0"0"-377"0,0 0-57 15,0 0 24-15,112-114-22 16,-70 94-17-16,3 6-2 16,-7 6-5-16,-9 8-54 15,-16 0-129-15</inkml:trace>
  <inkml:trace contextRef="#ctx0" brushRef="#br0" timeOffset="167219.04">3185 5426 582 0,'0'0'111'0,"0"0"-81"16,0 0-8-16,0 0 52 15,0 0-13-15,0 0-25 16,0 0 2-16,0 0-28 16,0 2 24-16,0-2 19 15,0 0-24-15,0 0-13 16,0-2-16-16,0-6 4 15,0-4-1-15,0-2-3 16,0-2 0-16,0-2 1 16,0 0 1-16,-2 2-2 15,-7 3 1-15,1 2 6 16,-4 0 7-16,-1 7-14 0,0 3 0 16,-5 1-5-16,-3 1 5 15,2 20-5-15,1 7 3 16,3 2 2-16,5 4-14 15,6 0 12-15,4-6-12 16,0-8 9-16,2-6-33 16,14-8 13-16,1-4 19 15,2-2 6-15,1 0-8 16,-1-6 8-16,0-10 0 16,-6 0 6-16,-2 0-1 15,-2 2-2-15,-5 0 9 16,1 4-12-16,-3 4 35 15,-2 0-26-15,0 6-7 16,0 0 5-16,0 0-7 0,0 12-7 16,0 16-1-16,0 6 8 15,2 6 0-15,-2-2 0 16,0-4 0-16,2-1-1 16,0-9 1-16,-2-5-1 15,0-2 0-15,0-3 1 16,0-2-13-16,0-2-22 15,0-1-35-15,0 0-43 16,0-5-87-16</inkml:trace>
  <inkml:trace contextRef="#ctx0" brushRef="#br0" timeOffset="167770.34">3368 5408 604 0,'0'0'90'0,"0"0"-62"16,0 0 50-16,0 0-16 15,0 0-19-15,0 0-28 16,-13 6-15-16,11 26 0 16,0 10 0-16,2 2 2 15,0-2-2-15,0-2 0 16,0-8 0-16,13-5 6 15,1-9-3-15,1-6-3 16,-1-6 0-16,1-6 2 16,-1 0 32-16,3-5-21 15,-1-17 5-15,1-3 6 16,-5-8-18-16,-3 0 1 0,-7-6-4 16,-2-1 2-1,0 0 6-15,-7 4-11 0,-9 6 0 16,1 6 33-16,-3 12-26 15,1 6-1-15,-4 6-6 16,1 0 1-16,3 2-14 16,0 16-5-16,9 6-34 15,1 0 6-15,7 0-74 16,0-4-59-16,0-8-321 16</inkml:trace>
  <inkml:trace contextRef="#ctx0" brushRef="#br0" timeOffset="168202.57">3652 5424 701 0,'0'0'94'16,"0"0"-84"-16,0 0 4 15,0 0 24-15,0 0-29 16,0 0-4-16,0 74-5 16,0-38 0-16,0-4 0 15,8-6 2-15,5-4 15 16,1-9-13-16,3-5-2 16,2-8 38-16,3 0-37 0,4 0 8 15,-1-8 10-15,-3-10-6 16,-3-5 0-16,-9-1-7 15,-5-4-1-15,-5-2 12 16,0-4-19-16,0 2 0 16,-11-2 26-16,-7 8-1 15,0 2-5-15,0 8 2 16,-4 6-16-16,0 2 6 16,2 8-12-16,-3 0-3 15,6 0 0-15,3 12-19 16,1 14-34-16,7 0-34 15,6-2-127-15,0-2-217 16</inkml:trace>
  <inkml:trace contextRef="#ctx0" brushRef="#br0" timeOffset="168680.8">4055 5320 452 0,'0'0'289'0,"0"0"-250"0,0 0-39 16,0 0 8-16,0 0 30 15,0 0-30-15,0 12-8 16,0-12 2-16,0 0 0 16,0 0 8-16,0 0 44 15,0 0-43-15,0 0 35 16,0 0-20-16,0-3 26 16,0-6-23-16,0 3-7 15,0 2-6-15,0 4-2 16,0 0-10-16,0 0 21 15,0 0-25-15,0 0 0 16,0 0-5-16,0 0 0 0,0 0-14 16,0 0 8-1,0 0 9-15,0 0-14 0,0 0 14 16,0 0-4-16,0 0 3 16,0 0-18-16,4 0-35 15,-4 0-106-15,0 0-242 16</inkml:trace>
  <inkml:trace contextRef="#ctx0" brushRef="#br0" timeOffset="169100.67">4105 5627 920 0,'0'0'42'16,"0"0"-35"-16,0 0 20 16,0 0-21-16,0 0 46 15,0 0-52-15,19-17-1 16,-19 13 1-16,0-2 14 16,0 5-2-16,0-2-1 15,0 3-2-15,0 0 18 16,0 0-27-16,-5 0-1 15,3 0-2-15,0 4 3 0,0 9-4 16,2-2 0 0,0-3-3-16,0-4-4 0,0-1 4 15,0-3-6-15,0 0 11 16,4 0 2-16,-2 0 1 16,3 0-1-16,-5-7 0 15,0-1 4-15,0 2-3 16,0 2-1-16,0 3 0 15,0 1-19-15,0 0-52 16,0 0-158-16,-7 0-473 16</inkml:trace>
  <inkml:trace contextRef="#ctx0" brushRef="#br0" timeOffset="169738.28">4051 5342 544 0,'0'0'115'0,"0"0"-114"16,0 0 36-16,0 0-1 0,0 0-25 15,0 0-11-15,0-2-4 16,0 2 1-16,0 0-11 15,0 8 14-15,0 0-8 16,0-2 14-16,0-2-6 16,0-2 3-16,0-2-2 15,0 0 0-15,2 0-1 16,2 0 4-16,3 0 35 16,-5-4-23-16,0-6 4 15,-2-2 0-15,0 4 10 16,0-1 20-16,0 6-50 15,0 1 5-15,0 0 1 16,0 2-6-16,0 0-39 0,0 2-100 16,0 10-143-16</inkml:trace>
  <inkml:trace contextRef="#ctx0" brushRef="#br0" timeOffset="170070.93">4132 5631 463 0,'0'0'295'0,"0"0"-293"0,0 0 22 16,0 0 12-16,0 0-3 16,0 0 7-16,-4-8-40 15,4 3 0-15,0 5 4 16,-2 0 0-16,-2 0-8 16,-3 0 3-16,0 0 1 15,2 0-2-15,-1 0-6 16,2 6-18-16,-1 2-29 15,1-4-170-15</inkml:trace>
  <inkml:trace contextRef="#ctx0" brushRef="#br0" timeOffset="171568.04">5167 5113 718 0,'0'0'71'16,"0"0"-49"-16,0 0 19 15,0 0 5-15,0 0-12 16,0 0-34-16,0 0-1 15,-16 53-2-15,3 8 5 16,-3 14-2-16,-2 1 1 16,0-2-1-16,5-8 6 15,1-14-6-15,4-16 0 16,6-14 13-16,-1-8-10 0,1-10 14 16,0 0 6-16,2-1-14 15,-2-2 30-15,0-1-30 16,2 0-1-16,0 3 20 15,0-3-27-15,0 0 6 16,0 0-6-16,0 0 0 16,0 2 6-16,0 2-7 15,15 0 0-15,10-3 6 16,4-1-3-16,2 0-6 16,2 0-1-16,-2 0-35 15,0 0-24-15,-4 0-96 16,-4 0-153-16</inkml:trace>
  <inkml:trace contextRef="#ctx0" brushRef="#br0" timeOffset="172199.76">5468 5432 644 0,'0'0'116'15,"0"0"-80"-15,0 0 62 0,0 0-42 16,0 0-38-16,0 0-2 16,-10 22 1-16,6 12-13 15,4 6-7-15,0-4 3 16,0-1 0-16,14-11 6 16,12-8-6-16,5-9 0 15,2-7 8-15,4 0-4 16,-2 0-3-16,-4-7-1 15,-4-12 0-15,-10-2 4 16,-7-5-4-16,-10-3 0 16,0-5-4-16,0-4 11 15,-18 2-7-15,-5 2 0 16,-4 8 0-16,6 8 5 0,-2 8-5 16,1 8-3-1,4 2-9-15,2 0 4 0,3 22-51 16,6 2-55-16,5 2-109 15</inkml:trace>
  <inkml:trace contextRef="#ctx0" brushRef="#br0" timeOffset="173117.34">6079 5396 627 0,'0'0'48'0,"0"0"-45"15,0 0 40-15,0 0 34 16,0 0 6-16,0 0-52 16,-19-16 0-16,-6 16-24 15,-2 0 4-15,1 0 18 16,1 12-16-16,3 2 10 15,4 6-23-15,7 2 0 16,5 2 2-16,1 2-2 16,5-4-3-16,0-1-16 15,0-6-12-15,5-7 8 16,6-6-35-16,-1-2 54 16,2 0 4-16,-1-2 3 0,0-14 7 15,3-2-1-15,-6-2-3 16,1-2 16-16,-2 0-15 15,-2 6-7-15,-3 2 43 16,0 4-35-16,0 6 6 16,0 2-14-16,-2 2 6 15,5 0-15-15,1 0 9 16,4 14-4-16,1 6 0 16,-1-2-11-16,6 0-26 15,3-4-20-15,4-6-19 16,4-6 28-16,4-2-8 15,3 0-29-15,1 0 7 0,0-8 59 16,-7-2 20-16,-4-4 3 16,-5 0 10-16,-7 2 64 15,0-2-11-15,-10 4 1 16,-2 2 30-16,0 0-14 16,0 6-35-16,-2 2-12 15,-14 0-8-15,-9 0-14 16,2 16-11-16,-6 10 0 15,4 2 15-15,5 0-12 16,5 2-5-16,5-4 2 16,6-3 0-16,4-8-9 15,0-8 9-15,16-6-10 16,11-1 5-16,8-1-1 16,3-26-5-16,1-5-22 15,-1-8-22-15,-4-4 48 16,-6-4-20-16,-7-4 27 15,-9-4-7-15,-6-5 9 0,-6 1-2 16,0 4 12-16,0 10-1 16,-18 14 52-16,3 16-37 15,1 10 4-15,-1 6 4 16,1 10-33-16,1 30 0 16,1 24-1-16,6 16 6 15,6 9 1-15,0-7-7 16,9-14 0-16,15-16 8 0,5-15-8 15,4-14-1 1,6-9 0-16,3-6-28 0,0-8 15 16,-1 0-165-16,-4-2-438 15</inkml:trace>
  <inkml:trace contextRef="#ctx0" brushRef="#br0" timeOffset="176084.1">7718 5103 589 0,'0'0'88'0,"0"0"-23"16,0 0-49-16,0 0 30 16,0 0 63-16,0 0-70 15,0-14-13-15,0 14-26 16,0 0 1-16,0 0-1 15,0 4 0-15,0 26-2 16,0 13 2-16,0 7 5 16,0 5-5-16,-2 2-4 15,-1-3 4-15,-2-6 11 16,3-10-11-16,0-10 0 16,0-8 0-16,2-4 2 0,0-7-2 15,0-4-2 1,0-3 2-16,0-2 5 0,0 0 9 15,0 0-14-15,0 0 27 16,0-16 18-16,0-14-29 16,0-10-16-16,0-10 0 15,0-6 0-15,0-7 4 16,0 4-8-16,4 6 8 16,3 11-3-16,2 12-1 15,-4 10-1-15,-1 8 1 16,-2 10 4-16,0 0-3 15,-2 2-2-15,0 0-2 16,2 0 3-16,3 8-1 16,4 12-11-16,0 6 12 0,2 4 1 15,3 0-1-15,-1 0-3 16,-2-2 3-16,2-6 4 16,-2-4-3-16,-1-5-1 15,-2-7 0-15,1-4 4 16,1-1-1-16,-2-1-3 15,3 0 1-15,5 0-1 16,-1-19 3-16,1-8-3 16,1-5 0-16,-5-2 0 15,-1 5 0-15,-5 2-1 16,1 7 1-16,-5 8 1 16,3 2 9-16,-2 4-10 15,-1 2 0-15,0 4 9 0,0 0-9 16,0 0 0-16,2 0-1 15,3 0 1-15,5 10-5 16,-4 20 3-16,1 14 2 16,1 9-9-16,-2 1 10 15,-1 0-2-15,-3-8 1 16,2-6 0-16,-2-6 0 16,0-6 0-16,-2-4 0 15,0-6-6-15,0-4 7 16,3-2-2-16,1-1-21 0,1-4-57 15,4-7-85 1,0 0-299-16</inkml:trace>
  <inkml:trace contextRef="#ctx0" brushRef="#br0" timeOffset="177332.26">8483 4891 502 0,'0'0'172'15,"0"0"-161"-15,0 0 27 16,0 0 28-16,0 0 11 15,0 0-27-15,0 0-28 0,-90 45-9 16,68 18 25-16,-1 15-20 16,5 16-9-16,5 9 17 15,6-3-22-15,7-12 1 16,0-16-5-16,0-15 2 16,20-13 3-16,4-8-5 15,8-10-15-15,6-12-1 16,2-12-70-16,2-2-70 15,1-14-247-15</inkml:trace>
  <inkml:trace contextRef="#ctx0" brushRef="#br0" timeOffset="177702.68">8707 5099 836 0,'0'0'92'0,"0"0"-83"0,0 0 62 16,0 0-47-16,0 0-16 16,0 0 10-16,-60 96-17 15,48-25-1-15,6 1 0 16,6-4 1-16,0-12 4 16,0-14-5-16,8-12 0 15,13-10-5-15,-1-8 5 16,5-8-3-16,-2-4-2 0,6 0-4 15,-2-11-3 1,-4-14-5-16,-6-3 9 0,-9 0-3 16,-8-2 11-16,0 4 0 15,-3 6 3-15,-17 6 1 16,-5 8 29-16,-2 6-33 16,-4 0 0-16,2 8-1 15,6 12 1-15,6 4-2 16,11 2-22-16,6-4-88 15,0-8-51-15,17-8-378 16</inkml:trace>
  <inkml:trace contextRef="#ctx0" brushRef="#br0" timeOffset="178048.23">8965 5285 568 0,'0'0'350'16,"0"0"-328"-16,0 0 10 15,0 0-31-15,0 0 23 16,0 0-7-16,-11 67-17 16,11-25 0-16,0-6-2 15,0-4 2-15,7-10-18 16,11-8 14-16,-1-8 4 16,4-6-6-16,0 0 9 15,0-4-4-15,-1-14 1 0,-7-8 0 16,-7-4 7-1,-6-4-7-15,0 0 0 0,0 1 38 16,-19 4-18-16,-3 7-10 16,1 5-10-16,2 12 6 15,3 2-13-15,1 3 7 16,1 0-12-16,3 18-17 16,4 3-77-16,7-2-52 15,0-4-118-15</inkml:trace>
  <inkml:trace contextRef="#ctx0" brushRef="#br0" timeOffset="178383.27">9183 5285 452 0,'0'0'396'0,"0"0"-387"16,0 0-9-1,0 0 0-15,0 0 0 0,0 0 65 16,0 0-63-16,46 121-2 15,-25-105 9-15,4-8-5 16,-1-8-3-16,3 0-2 16,-4 0 2-16,-2-14 2 15,0-6-3-15,-8-6 0 16,-4-4 4-16,-9-4 5 16,0-1 12-16,0 3 38 15,-16 6-21-15,-4 4 18 16,-6 10-52-16,-3 6-2 15,-4 6 3-15,-2 0-5 16,0 12-1-16,4 16 0 0,4 4-42 16,10 1-29-16,6-5-161 15,11-9-556-15</inkml:trace>
  <inkml:trace contextRef="#ctx0" brushRef="#br0" timeOffset="178791.79">9440 4909 938 0,'0'0'12'0,"0"0"-12"16,0 0-3-16,0 0-1 15,0 0 4-15,109 120 0 16,-74-54 7-16,-3 8-6 15,-12 2-1-15,-7-1-1 0,-3-7 1 16,-10-10-1 0,0-10 1-16,0-6 0 0,-21-8-9 15,-1-4 9-15,-3-6-28 16,3-3-36-16,0-3-39 16,4-4-27-16,5-6-120 15</inkml:trace>
  <inkml:trace contextRef="#ctx0" brushRef="#br0" timeOffset="179061.3">9935 5512 576 0,'0'0'363'0,"0"0"-363"16,0 0 0-16,0 0 17 16,-47 120-17-16,32-79 0 15,-6 1-2-15,-1 2-1 16,2-6-120-16,0-10-360 0</inkml:trace>
  <inkml:trace contextRef="#ctx0" brushRef="#br0" timeOffset="180283.97">10249 5089 780 0,'0'0'120'0,"0"0"-119"16,0 0 4-16,0 0 8 15,0 0-13-15,0 0-11 16,0 42 11-16,0 4 1 16,-2 4-1-16,-3-3-1 15,2-7 1-15,1-10-2 16,2-8 2-16,0-4 0 15,0-6 1-15,0-4-1 16,0-6-2-16,0 0-23 0,0-2-20 16,0 0 37-16,2-8-30 15,4-18-14-15,-4-4 30 16,-2-7 22-16,0-3 9 16,0 0 12-16,0 4 1 15,0 11 54-15,0 0-8 16,0 9-36-16,0 4 7 15,0 4-20-15,0 4-2 16,0 4-17-16,0 0 0 16,2 0-6-16,6 0 6 15,5 14 0-15,1 6-2 16,1 0 5-16,2 0-4 16,-2-6 1-16,1-5 0 15,4-5 1-15,-3-4 2 16,8 0-3-16,0-4 4 0,2-15 1 15,-4-5 7-15,2-2-12 16,-5-2 2-16,-4 0 20 16,-5 2-18-16,-4 6 10 15,-7 6 3-15,0 6-2 16,0 6 18-16,0 2-21 16,0 0-10-16,0 0 8 15,0 0-10-15,0 6-7 16,2 22 0-16,2 12 7 15,3 8-3-15,-2 6 3 16,-1 1 0-16,-2-4-7 16,1-4 7-16,-1-11-18 0,0-6-13 15,0-4-18-15,0-8 12 16,5-8-89-16,5-6-41 16,0-4-185-16</inkml:trace>
  <inkml:trace contextRef="#ctx0" brushRef="#br0" timeOffset="180816.77">10872 5097 711 0,'0'0'101'0,"0"0"-16"16,0 0-66-1,0 0-13-15,0 0 5 0,0 0-4 16,-8 98 3-16,8-41-10 15,0-2 0-15,0-4 4 16,19-13-1-16,4-10-3 16,6-12 0-16,2-6 0 15,4-8-5-15,-1-2 5 16,1 0 0-16,0-20-12 16,-10-6 11-16,-2-8-9 15,-5-9 6-15,-11-2 4 16,-5-4 3-16,-2-1-3 15,0 4 0-15,-18 2 20 16,-6 10-19-16,-3 12 9 0,-4 12-9 16,0 10 2-16,-3 0-5 15,5 10 2-15,5 20 0 16,3 8 5-16,13 8-5 16,5 4-5-16,3-1 4 15,9-8 1-15,27-5-1 16,7-9 1-16,5-5 0 15,4-6-11-15,-5 0 11 16,-3-4-1-16,-2 2-3 16,-3 2 8-16,-6 0-2 15,-4 0-2-15,-10 4 0 16,-5 0 5-16,-14 2-5 16,0 2 0-16,-7 6-1 0,-27 1-19 15,-5 5-20 1,-5-4-157-16,-4-4-438 0</inkml:trace>
  <inkml:trace contextRef="#ctx0" brushRef="#br0" timeOffset="210676.51">5084 6902 499 0,'0'0'95'15,"0"0"-71"-15,0 0-19 16,0 0 42-16,0 0 1 16,0 0 22-16,-13-14-6 15,11 12-22-15,2 2-21 16,0 0 33-16,0 0-46 15,0 0 6-15,0 0-2 16,-2 0-10-16,-2 12-2 0,0 20-10 16,0 12 10-16,4 10 11 15,0 2-11 1,0 2 0-16,0-3 0 0,0-7 1 16,0-10-1-16,6-8 0 15,0-10 0-15,-4-6-2 16,-2-6 2-16,2-2 0 15,-2-4 2-15,0-2 6 16,0 0 12-16,0-14 30 16,0-18-47-16,-4-12 2 15,-4-4-2-15,4-5-3 16,2 1 0-16,2 9 1 0,0 6 1 16,0 13-2-16,0 10 0 15,0 8-4-15,0 2 8 16,0 4-8-16,-2 0 2 15,2 0-6-15,0 6 1 16,0 14-5-16,2 4 12 16,12-4 1-16,-1 0-1 15,2-3 0-15,3-7 0 16,-2-5-1-16,1-5 1 16,-1 0-6-16,2 0 6 15,0-5 14-15,-1-16-13 16,1-3-1-16,-3-8 4 15,1 0-3-15,-3 0 10 0,-3 4-11 16,-1 8 0-16,-3 8 32 16,-4 6-32-16,-2 4 13 15,0 2-4-15,0 0-8 16,2 0-2-16,3 10-10 16,4 16 11-16,4 8-5 15,-1 2 6-15,-1-2-1 16,2 3 0-16,1-4 3 15,-3-4-8-15,2-1 4 16,-4-5 1-16,0 0-4 16,-5-1 4-16,0-4-20 15,2-2-19-15,-4-6-24 16,2-2-41-16,3-8-41 16,-1 0 57-16,6 0-18 0,-1-18-2 15,-3-8-86-15</inkml:trace>
  <inkml:trace contextRef="#ctx0" brushRef="#br0" timeOffset="211025.99">5512 7131 256 0,'0'0'164'16,"0"0"-33"-16,0 0-20 16,0 0 15-16,0-103-25 15,0 93-39-15,0 6 35 16,0 4-62-16,0 0-31 16,0 0-8-16,6 14-1 15,3 20 3-15,3 6 1 16,3 7 1-16,-1-3-1 0,3-6 1 15,1-11 0 1,0-4-3-16,0-11 8 0,2-4-5 16,-1-6 0-16,6-2 4 15,-2 0 19-15,1-22-23 16,-4-8 0-16,-4-4 18 16,-3-6-16-16,-9-2 13 15,-4-1 4-15,0 3-5 16,0 6 47-16,-6 4-57 15,-7 8 16-15,1 4 15 16,1 8-34-16,5 6-1 16,1 0 0-16,5 4-15 0,0 0-17 15,0 4-119 1,0 16 44-16,3 0-15 0,12-2-100 16</inkml:trace>
  <inkml:trace contextRef="#ctx0" brushRef="#br0" timeOffset="211359.74">5982 6980 521 0,'0'0'231'0,"0"0"-150"16,0 0 29-16,0 0-49 16,0 0 24-16,0 0-61 15,0-34-20-15,0 34-8 16,0 20-2-16,0 16 6 15,0 10-6-15,0 2 6 0,0 2 0 16,0-7 0-16,0-7 2 16,0-10 12-16,0-6-14 15,0-8 0-15,0-2 26 16,0-2-20-16,0-4 3 16,0 2 3-16,4-2-11 15,10-2 11-15,11 0-12 16,8-2 0-16,11 0-8 15,10 0 7-15,2-12-34 16,-6 0-58-16,-9 4-85 16,-10 0-234-16</inkml:trace>
  <inkml:trace contextRef="#ctx0" brushRef="#br0" timeOffset="214526.91">7286 6924 524 0,'0'0'141'0,"0"0"-87"15,0 0 3 1,0 0 11-16,0 0 23 0,0 0-16 16,0 0-16-16,-12-48-47 15,12 48 21-15,0 0-29 16,0 0-1-16,0 0-3 16,0 0 6-16,0 4-15 15,0 22 3-15,0 12 6 16,0 8-3-16,-2 2 6 15,0 2-6-15,2-6 1 16,-3-4 2-16,3-8 5 16,0-7-5-16,0-5 0 15,0-6-1-15,-2-4 1 16,0-6 0-16,2 0 0 0,0-4 0 16,0 2 7-1,0-2-4-15,-2 0-1 0,2-2 62 16,-2-26-24-16,-2-10-37 15,0-9-3-15,4-4 1 16,-2-2 3-16,2 5-4 16,0 8 0-16,0 8 6 15,0 10-5-15,0 6 1 16,0 6-2-16,0 6 0 16,0 2 4-16,0 2-4 15,0 0-1-15,0 0-14 16,10 16 9-16,5 12 4 15,1 2-1-15,1 0 3 0,-1-2-2 16,-1-4 2 0,2-6 0-16,-2-4 0 0,1-8 2 15,-3-2-2-15,3-4 0 16,-3 0 4-16,3 0 6 16,-1-2-10-16,1-14 0 15,-3-8 10-15,-1-4-8 16,1-4 6-16,-7-2-8 15,3 0 5-15,0 4 7 16,-4 6-12-16,-1 10 0 16,-2 7 6-16,-2 6-4 15,0 1-4-15,0 0-2 16,0 0 4-16,2 16-14 16,5 16 10-16,-2 8 4 0,1 8 0 15,1-2 0-15,-3-2-2 16,5-3 2-16,-2-8 0 15,2-3-2-15,-3-5 2 16,1-5 0-16,-3-2-6 16,2-2-1-16,-2-2-37 15,-2 0 0-15,2-2-56 16,1-4-5-16,-1-4-118 16,0-4-196-16</inkml:trace>
  <inkml:trace contextRef="#ctx0" brushRef="#br0" timeOffset="-214552.5">8138 6639 726 0,'0'0'53'0,"0"0"13"15,0 0 0-15,0 0-45 16,0 0 33-16,0 0-10 15,-127 26-39-15,103 33 16 16,-3 14-19-16,3 12 8 16,6 1-10-16,7-8 5 15,11-6 6-15,0-9-11 16,0-9 0-16,25-8 7 16,3-4-4-16,1-8-3 15,4-8-30-15,4-8-47 16,-2-12-31-16,3-6-176 15</inkml:trace>
  <inkml:trace contextRef="#ctx0" brushRef="#br0" timeOffset="-213454.99">8497 6842 499 0,'0'0'212'0,"0"0"-129"15,0 0-15-15,0 0-5 16,0 0-30-16,0 0 57 16,-33-28-68-16,21 28-21 15,-5 1-1-15,-3 26 0 16,-2 7-2-16,0 14-2 15,1 6 4-15,6 8-1 16,5 0 1-16,6-1 0 16,4-9-2-16,0-10 4 15,0-12-4-15,14-8-3 16,3-8 5-16,-1-6-1 16,2-6 1-16,0-2 0 0,-3 0 0 15,-1-6 4 1,-3-10 1-16,-7-4-5 0,-2-8 0 15,-2 0 13-15,0 0-13 16,0 3-4-16,-11 11 4 16,5 5 9-16,-3 4-8 15,2 5-1-15,0 0-9 16,-3 0 2-16,0 9-80 16,6 9-42-16,-1-4 6 15,5-2-212-15</inkml:trace>
  <inkml:trace contextRef="#ctx0" brushRef="#br0" timeOffset="-213052.73">8738 7010 657 0,'0'0'118'0,"0"0"-65"15,0 0-10-15,0 0 6 16,0 0-28-16,0 0-5 16,-27 34-9-16,25-8-7 15,2 0 0-15,0-4 6 16,0-5-6-16,15-7 0 0,6-5 10 16,1-5 3-16,5 0 13 15,1 0-2-15,1-14-14 16,-4-5 20-16,-9-6-26 15,-5-1-4-15,-7-4 2 16,-4 2 3-16,0 2 22 16,0 4-20-16,-13 6 7 15,-5 4 13-15,-7 4-27 16,-1 8 0-16,-3 0 0 16,5 0-11-16,-1 14 10 15,7 6-54-15,9 0-32 16,5 2-7-16,4-8-91 15,0-8-167-15</inkml:trace>
  <inkml:trace contextRef="#ctx0" brushRef="#br0" timeOffset="-212814.99">9098 6906 722 0,'0'0'115'0,"0"0"-33"15,0 0-70-15,0 0 0 16,0 0 1-16,0 0-7 16,21 36 5-16,-13 2 25 15,-2 4-36-15,-2 2 0 16,0-6-4-16,1-6 8 16,-1-5-11-16,3-8-12 0,0-1-38 15,-3-7-31-15,3-9-196 16</inkml:trace>
  <inkml:trace contextRef="#ctx0" brushRef="#br0" timeOffset="-212533.99">9291 6505 913 0,'0'0'41'16,"0"0"-41"-16,0 0 8 0,0 0-17 16,0 0 18-16,138 36-5 15,-83 16-4-15,1 10 3 16,-5 12 6-16,-8 0-9 16,-14 1 0-16,-10-7 8 15,-11-8-7-15,-8-4 3 16,0-1-4-16,-27 3-6 15,-9 2-5-15,-9 0-113 16,-6-4-127-16</inkml:trace>
  <inkml:trace contextRef="#ctx0" brushRef="#br0" timeOffset="-211019.1">3179 7190 780 0,'0'0'63'0,"0"0"-60"16,0 0-3-16,0 0 90 15,0 0-49-15,0 0-24 16,0-84-16-16,-2 66 1 16,-5 2 48-16,-4 3-47 0,-3-2 2 15,-3 5 21-15,-8 4-16 16,-1 6-10-16,-1 0-3 15,2 0 3-15,2 10-12 16,8 6 12-16,5 2-6 16,0 0 5-16,8-2-11 15,2-2 6-15,0-3-10 16,0-6 12-16,9-2-13 16,6-3 17-16,6 0-2 15,4 0-1-15,-2-8 6 16,2-6 3-16,0 1-6 15,-8 1 2-15,1 4 17 16,-9 4-19-16,-5 2 0 0,-1 2 1 16,-3 0 1-1,2 0-2-15,-2 4-10 0,3 20 10 16,-1 9 8-16,0 10-8 16,-2 6 0-1,4 1 1-15,3-2-1 0,-1-4 5 16,4-8-5-16,-2-4 0 15,-1-6-18-15,-3-5 3 16,2-2-121-16,-2-9-17 16,-2-7-222-16</inkml:trace>
  <inkml:trace contextRef="#ctx0" brushRef="#br0" timeOffset="-210653.88">3380 7225 771 0,'0'0'62'0,"0"0"-61"16,0 0-1-16,0 0-7 15,0 0 7-15,0 0 3 16,17 128-3-16,-5-94 0 16,3-8-5-16,3-10 7 15,-1-6-7-15,2-6 0 16,-1-4 5-16,-1 0 3 15,-1-6-3-15,-3-14 0 0,-4-4 5 16,-5-4-2 0,-4-4 25-16,0-2 24 0,0 0-34 15,-4 4 37-15,-9 2-47 16,-8 7 20-16,2 7-10 16,-1 6-14-16,-1 7-4 15,4 1-9-15,1 0-19 16,3 5-13-16,6 16-89 15,7-1-42-15,0-2-99 16</inkml:trace>
  <inkml:trace contextRef="#ctx0" brushRef="#br0" timeOffset="-210330.89">3683 7225 461 0,'0'0'384'15,"0"0"-384"-15,0 0-23 16,0 0 19-16,0 0 3 16,0 0 1-16,13 118-4 15,-2-94 4-15,5-4 0 16,1-6-3-16,6-10-2 16,-1-4 5-16,3 0-5 15,-6 0 5-15,2-10 11 16,-8-8-9-16,-4-4-2 0,-5 0 11 15,-4-4-5 1,0-2 25-16,-4 4 24 0,-16 2-45 16,-1 6 67-1,-2 6-43-15,-2 3-30 0,2 7-4 16,1 0-6-16,5 0 1 16,3 9-68-16,5 7-78 15,5-1-128-15</inkml:trace>
  <inkml:trace contextRef="#ctx0" brushRef="#br0" timeOffset="-210119.63">4161 7142 1153 0,'0'0'18'16,"0"0"-18"-16,0 0-16 16,0 0-65-16,0 0-20 15,0 0-54-15,11 57-663 16</inkml:trace>
  <inkml:trace contextRef="#ctx0" brushRef="#br0" timeOffset="-209970.94">4228 7379 1126 0,'0'0'29'0,"0"0"-13"0,0 0 46 15,0 0-27-15,0 0-35 16,0 0-8-16,-6 0-118 16,3 0-152-16</inkml:trace>
  <inkml:trace contextRef="#ctx0" brushRef="#br0" timeOffset="-206957.37">12345 5043 535 0,'0'0'40'0,"0"0"-33"16,0 0 7-16,0 0 38 15,0 0 21-15,0 0-40 0,0 0 1 16,0-26 22-16,0 22-46 16,0 2 9-16,0-2 41 15,0 0-36-15,0 0 1 16,0-2-10-16,3 2-4 15,-1 0 37-15,-2 2-39 16,2 0-4-16,-2 2 0 16,0 0-5-16,0 0-5 15,0 2-13-15,0 24 18 16,0 16-21-16,0 16 21 16,0 8 0-16,0 2 1 15,0-7 0-15,0-11-2 16,0-14 1-16,0-10 0 15,0-8 0-15,4-4 0 0,0-4 0 16,4-4 1-16,1 0 0 16,1-4 0-16,6-2-1 15,4 0 0-15,5 0-1 16,1-16 1-16,3-4-49 16,-4 0-85-16,-2 4-144 15</inkml:trace>
  <inkml:trace contextRef="#ctx0" brushRef="#br0" timeOffset="-206668.25">12811 5069 618 0,'0'0'105'16,"0"0"-103"-16,0 0 3 16,0 0 9-16,0 0 31 15,0 106 18-15,0-54-33 16,0 5-24-16,0-5-6 16,2-10 0-16,5-12-4 15,4-12-25-15,-4-10-1 16,-3-4-8-16,-4-4-57 15,0 0-125-15</inkml:trace>
  <inkml:trace contextRef="#ctx0" brushRef="#br0" timeOffset="-206512.84">12635 5061 450 0,'0'0'334'15,"0"0"-330"-15,0 0 16 16,0 0-20-16,0 0-2 15,0 0 1-15,124-82 2 16,-79 82-4-16,-5 6-5 16,-15 20-103-16,-16 10-84 15</inkml:trace>
  <inkml:trace contextRef="#ctx0" brushRef="#br0" timeOffset="-206346.38">12720 5486 649 0,'0'0'119'0,"0"0"-82"15,0 0-36-15,0 0 38 16,0 0 15-16,0 0-26 16,55 14 19-16,-19-22-46 15,4-12-1-15,-3-4 0 16,2-4-48-16,-8-4-82 16,-9-4-122-16</inkml:trace>
  <inkml:trace contextRef="#ctx0" brushRef="#br0" timeOffset="-206089.17">12971 4889 696 0,'0'0'84'15,"0"0"0"-15,0 0-36 16,0 0-14-16,0 0-34 16,0 0 1-16,14-48-1 15,22 59 2-15,8 19-3 16,1 15 1-16,1 7 0 15,-6 12 0-15,-11 6 0 16,-9 4 0-16,-11-5-17 16,-9-9 12-16,0-8-2 15,-15-6-14-15,-19-4-22 0,-8-2 14 16,-7-4-94 0,-7-9-56-16</inkml:trace>
  <inkml:trace contextRef="#ctx0" brushRef="#br0" timeOffset="-205765.61">12308 4820 746 0,'0'0'133'0,"0"0"-131"15,0 0-2-15,0 0-19 16,-99 105 19-16,79-33 19 16,9 22-7-16,11 14 26 15,0 4-15-15,14-5-20 16,19-19 4-16,11-17-7 15,8-20-1-15,6-11-5 16,4-13-41-16,0-15-86 16,-4-12-203-16</inkml:trace>
  <inkml:trace contextRef="#ctx0" brushRef="#br0" timeOffset="-204965.16">11352 6647 719 0,'0'0'74'0,"0"0"-46"16,0 0 51-16,0 0-37 16,0 0 33-16,0 0-75 15,-27-10 1-15,11 54-7 16,5 22 8-16,5 16-2 15,6 11 0-15,0 5 5 16,2-5 0-16,17-3-5 16,10-12 0-16,5-14-8 0,9-12 7 15,3-14-16 1,5-14 1-16,1-8-48 0,-1-16-17 16,-6 0-181-16</inkml:trace>
  <inkml:trace contextRef="#ctx0" brushRef="#br0" timeOffset="-204340.56">11810 6932 793 0,'0'0'91'15,"0"0"-43"-15,0 0-23 16,0 0 8-16,0 0 17 15,0 0-44-15,-24-44-11 0,24 80 5 16,15 12 0-16,1 4 0 16,-3 6 0-16,3-5 0 15,-5-10-1-15,0-10-32 16,-1-15 31-16,-6-12-31 16,-2-4 4-16,-2-2 26 15,0-2 0-15,0-26 2 16,0-12-26-16,0-13 23 15,-6-11-3-15,-10-10 10 16,3-4-3-16,1 5 36 16,8 13-13-16,4 19 34 15,0 10-28-15,0 7-24 16,16 8 8-16,5 4-13 16,4 10-2-16,2 2-1 0,-3 0-1 15,-1 24-7-15,-8 10 4 16,-8 8-21-16,-7 4 15 15,0 3-36-15,-3-9 14 16,-16-12 25-16,1-8-3 16,-3-8 13-16,2-8 1 15,1 0 1-15,1-4 44 16,0 0-33-16,7 0 34 16,3 0-7-16,4 0-10 15,3 0 6-15,0 0-22 16,0 0-7-16,0 0-5 0,18 0-2 15,9 0-2 1,9 10 2-16,1 6 0 0,2 4-2 16,-1 2 1-16,-1 4 1 15,1-2-11-15,-3-2-21 16,-1-2-63-16,-3-8-63 16,-4-9-239-16</inkml:trace>
  <inkml:trace contextRef="#ctx0" brushRef="#br0" timeOffset="-204142.93">12377 6770 825 0,'0'0'111'16,"0"0"-97"-16,0 0 7 0,0 0 2 16,0 0-13-16,0 0-9 15,17 59 10-15,-3-10 10 16,-1 3-21-16,-2-2-10 15,-2-8 8-15,0-8-57 16,-5-13-56-16,-4-14-11 16,0-7-116-16</inkml:trace>
  <inkml:trace contextRef="#ctx0" brushRef="#br0" timeOffset="-203972.08">12269 6725 865 0,'0'0'78'0,"0"0"-55"0,0 0-17 16,0 0-6-16,47-102 3 16,-7 94 2-16,3 8-5 15,-1 0-11-15,-11 18-11 16,-10 16-130-16,-17 8-99 16,-4 10-230-16</inkml:trace>
  <inkml:trace contextRef="#ctx0" brushRef="#br0" timeOffset="-203814.62">12379 7038 396 0,'0'0'337'16,"0"0"-269"-16,0 0-55 16,0 0 30-16,0 0-6 15,0 0 11-15,22 58 5 0,18-62-2 16,6-18-31 0,8-4-20-16,-2 0-22 0,-6 0-6 15,-7 0-116-15,-14-2-159 16</inkml:trace>
  <inkml:trace contextRef="#ctx0" brushRef="#br0" timeOffset="-203574.12">12617 6461 786 0,'0'0'144'16,"0"0"-52"-16,0 0 13 15,0 0-56-15,0 0-20 16,0 0-25-16,9-58 8 0,47 86-24 15,11 13 8 1,-1 12 4-16,-6 11 7 0,-12 8-7 16,-17 9-6-16,-14 2 5 15,-13-2-7-15,-4-1 2 16,-10-6-33 0,-28-2-11-16,-14 0 1 0,-10-5-132 15,-5-7-208-15</inkml:trace>
  <inkml:trace contextRef="#ctx0" brushRef="#br0" timeOffset="93734.84">3092 8903 724 0,'0'0'63'0,"0"0"-23"15,0 0 32-15,0 0-54 16,0 0 70-16,14-106-22 16,-10 88-49-16,-2 4 8 15,2 2-9-15,-4-1 2 16,0 4 4-16,0-1-16 16,0 0 38-16,0-1-43 15,-6 0-1-15,-10 0 10 16,-1 4-10-16,-8 3-1 15,-2 4 1-15,-2 0 0 16,0 0-23-16,0 18 23 0,7 4-15 16,2 6 12-16,7 6 0 15,6 4-1-15,7 0-3 16,0-4-10-16,2-6 4 16,18-8 3-16,7-8-3 15,4-10 9-15,5-2 4 16,1 0-1-16,0-10 1 15,-6-6 0-15,-9 0 2 16,-6 4-2-16,-8 4 0 16,-6 4 3-16,-2 4-1 15,0 0 5-15,0 0-4 16,0 0 10-16,0 24-20 16,-2 12 7-16,-9 12 0 15,7 4-1-15,4-1 1 16,0-7-3-16,0-8 1 15,0-8 0-15,4-8-17 0,9-8-22 16,3-8-37-16,2-4-65 16,2 0-105-16</inkml:trace>
  <inkml:trace contextRef="#ctx0" brushRef="#br0" timeOffset="94074.76">3388 8843 717 0,'0'0'44'16,"0"0"-40"-16,0 0-8 0,0 0 11 16,0 0-4-16,-29 128 29 15,29-74-5-15,0-5-5 16,0-8-22-16,2-12 0 16,17-13 5-16,-2-8-2 15,3-8 11-15,5 0 4 16,2-12-8-16,2-14 21 15,-5-8-29-15,-6-1-2 16,-9-2 16-16,-7-4-14 16,-2 1 9-16,0 4-7 15,-20 4-3-15,-2 12 43 16,-3 8-40-16,2 8 1 16,2 4-5-16,3 0-6 0,3 4-7 15,1 20-45 1,12 6-56-16,2-2-21 0,0-6-114 15</inkml:trace>
  <inkml:trace contextRef="#ctx0" brushRef="#br0" timeOffset="94314.84">3731 8801 730 0,'0'0'154'16,"0"0"-106"-16,0 0-34 15,0 0-11-15,0 0-3 16,0 0 0-16,27 54 11 16,-9-6-11-16,-5 6 6 0,0-1 2 15,-3-6-8-15,-6-8-1 16,1-11 1-16,-5-8-2 16,0-8-6-16,0-4-26 15,0-4-61-15,2-4-68 16,0 0-327-16</inkml:trace>
  <inkml:trace contextRef="#ctx0" brushRef="#br0" timeOffset="94613.42">4309 8731 1044 0,'0'0'56'16,"0"0"-30"-16,0 0-10 15,0 0-12-15,0 0-4 16,0 0-8-16,-5-13-133 0,5 28-73 16,0 9-241-16</inkml:trace>
  <inkml:trace contextRef="#ctx0" brushRef="#br0" timeOffset="94767.89">4333 8933 993 0,'0'0'118'15,"0"0"-118"-15,0 0 7 16,0 0-7-16,0 0 93 16,0 0-93-16,0 4-3 15,0 6-39-15,0 0-76 16,0-2-191-16</inkml:trace>
  <inkml:trace contextRef="#ctx0" brushRef="#br0" timeOffset="-90301.45">5057 8675 624 0,'0'0'68'0,"0"0"-64"0,0 0 27 16,0 0 0-16,0 0 42 15,0 0-16-15,0 0-27 16,-6-43 8-16,3 35 26 15,1 2-50-15,0 1 34 16,0-2-37-16,0 5 13 16,2 0 7-16,-2 0-16 15,2 2-8-15,0 0-7 16,0 4-3-16,-4 28-14 16,2 17 16-16,0 11-1 15,0 8 2-15,0-4 1 16,0-6-1-16,2-14 0 0,0-13 0 15,0-12 3 1,0-6-3-16,0-5-2 0,0-7 1 16,0-1 2-16,0 0 2 15,0 0 1-15,0 0-2 16,-2-22 32-16,-3-14-31 16,1-12-3-16,2-10 4 15,2-6-4-15,0-2-3 16,0 9 2-16,0 11 2 15,0 14-7-15,0 14 6 16,0 9 0-16,0 6 8 16,0 3-8-16,0 0 0 0,0 0-8 15,0 22 8 1,13 14-17-16,3 9 17 0,1 0-2 16,1-4 2-16,-3-7 2 15,1-12-2-15,-5-6-2 16,1-10 2-16,-6-4-1 15,-1-2 1-15,3 0-1 16,4-2 1-16,3-20 6 16,3-10 3-16,0-6-9 15,-2-3 1-15,-3 1 6 16,3 3-7-16,-5 2 0 16,2 9 3-16,-6 12-1 15,-3 6 1-15,-2 6-3 16,-2 2 2-16,0 0-15 15,5 16 10-15,1 17-1 0,1 11 4 16,0 6 1 0,-2 0-1-16,1-2 0 0,0-8 0 15,4-4 0-15,-1-8 0 16,-1-2 0-16,1-6-8 16,1-2 7-16,-4-3-29 15,5-8-53-15,1-3-59 16,1-4-39-16,3 0-96 15</inkml:trace>
  <inkml:trace contextRef="#ctx0" brushRef="#br0" timeOffset="-89945.68">5572 8726 615 0,'0'0'93'16,"0"0"-26"-16,0 0 28 15,0 0-52-15,0 0 24 16,0 0-67-16,0 9 0 15,0 29 5-15,0 10 15 16,2 2-11-16,2 0-9 16,5-10 3-16,5-9 6 15,-1-10-9-15,3-6 0 16,1-10 8-16,4-5-2 16,3 0 9-16,3 0 2 15,2-22-16-15,-7-6 41 16,-2-4-41-16,-9-6 4 0,-6 0 26 15,-3-4-10 1,-2 4 3-16,0 6-11 0,0 8-8 16,-11 7 51-16,2 8-56 15,5 3 2-15,2 2 8 16,-1 4-10-16,3 0-3 16,0 0-44-16,0 0-99 15,0 4-70-15,9 7-79 16</inkml:trace>
  <inkml:trace contextRef="#ctx0" brushRef="#br0" timeOffset="-89359.47">6083 8686 786 0,'0'0'115'0,"0"0"-87"15,0 0 4-15,0 0-27 16,0 0 30-16,0 0-24 0,-14 129 7 16,5-65 22-1,-1 0-36-15,6-10 7 0,2-16-11 16,2-16 4-16,0-11 35 16,0-8-37-16,0-3 4 15,0 0 32-15,0 0-17 16,2 0-1-16,14 0-11 15,9 0-7-15,8 0 17 16,7 0-19-16,10-6 0 16,-2-2-9-16,4 4-13 15,-4 2-69-15,-5 2-96 16,-8-1-218-16</inkml:trace>
  <inkml:trace contextRef="#ctx0" brushRef="#br0" timeOffset="-88293.72">7473 8538 9 0,'0'0'782'16,"0"0"-696"-16,0 0-85 15,0 0 11-15,0 0 38 16,0 0-24-16,0 22-25 16,0 26 26-16,-2 11-11 15,2 5 3-15,0-2-19 0,0-8 0 16,0-10 5-16,0-12-1 16,0-12-4-16,0-8 3 15,0-6-2-15,0-4 12 16,0 0-13-16,0-2 0 15,0 0 21-15,0 0-10 16,0-28 30-16,2-12-29 16,0-12-3-16,-2-6-10 15,0 0 1-15,0 1 0 16,0 7-2-16,0 12 2 16,0 14 0-16,0 14 0 15,0 10 0-15,0 0 6 16,0 0-6-16,0 2-19 15,0 20 13-15,2 6 1 16,11 5 5-16,1-4-2 0,1-7 2 16,1-8-3-16,-1-7 3 15,1-7 0-15,2 0 4 16,2-4 2-16,3-21-6 16,0-3 0-16,0-5 1 15,-3 0 21-15,-7 5-22 16,-1 6 0-16,-8 8 38 15,-2 8-30-15,-2 6 12 16,0 0-20-16,0 0 11 16,0 14-22-16,7 18 2 0,-5 8 9 15,4 10 1 1,-1 0-1-16,2 1-1 0,2-5 0 16,0-8 1-16,4-6-7 15,0-8 5-15,3-4-45 16,0-4-6-16,2-4-114 15,-1-10-115-15</inkml:trace>
  <inkml:trace contextRef="#ctx0" brushRef="#br0" timeOffset="-87958.23">8400 8165 822 0,'0'0'88'16,"0"0"-49"-16,0 0-9 16,0 0 10-16,0 0-32 15,-123 127 5-15,85-27 50 16,2 10-38-16,7 5 3 15,12-15-14-15,10-22-14 16,7-16 11-16,0-16-11 16,24-10 0-16,5-8 2 15,7-10-2-15,6-10-5 0,10-8-21 16,5 0-70 0,-3-10-55-16,-5-18-256 0</inkml:trace>
  <inkml:trace contextRef="#ctx0" brushRef="#br0" timeOffset="-87010.44">8718 8388 546 0,'0'0'116'16,"0"0"-96"-16,0 0 5 16,0 0 32-16,0 0 18 15,-127 106-6-15,104-56-32 0,6 4-13 16,5-2 10 0,8-6-34-16,4-9 0 0,0-9 2 15,12-6-2-15,5-6 3 16,4-4-3-16,-2-6 0 15,-3-4 10-15,1-2 2 16,-1 0-10-16,-3-4 6 16,-1-12-8-16,-5-4 15 15,-5-1-15-15,-2 2 2 16,0 1 20-16,-2 4-22 16,-17 2 0-16,2 2 0 15,-3 3 0-15,2 5-3 16,0 2 2-16,5 0-8 15,-1 2-1-15,3 16-80 16,5 1-42-16,6-3-85 0,0-4-209 16</inkml:trace>
  <inkml:trace contextRef="#ctx0" brushRef="#br0" timeOffset="-85227.57">8974 8494 582 0,'0'0'66'0,"0"0"-11"16,0 0-55-16,0 0 0 16,0 0 23-16,0 0 6 15,-65 92 5-15,65-60-15 16,0 0-16-16,0-7 12 15,10-7-15-15,5-4 0 16,5-6 28-16,-2-6-10 16,4-2 9-16,-1 0-9 0,0-6-10 15,0-12 35 1,-5-4-37-16,-8-7 1 0,-1-3 7 16,-5 0 7-16,-2 0-10 15,0 0-3-15,-2 6 0 16,-13 4-1-16,-1 8-7 15,-3 6 0-15,2 6 4 16,-3 2-4-16,0 0-13 16,4 14-22-16,5 6-46 15,9 2 3-15,2-2-76 16,0-2-31-16</inkml:trace>
  <inkml:trace contextRef="#ctx0" brushRef="#br0" timeOffset="-84775.43">9333 8558 567 0,'0'0'47'0,"0"0"-10"15,0 0 1-15,0 0 51 16,0 0-33-16,0 0-27 15,0-46 19-15,0 36-1 16,0 0-45-16,6 0 24 16,1-2-22-16,5 2 14 15,3-2-18-15,1 4 0 0,1 4 0 16,1 4 1-16,-2 0-2 16,-7 4-3-16,-3 16 4 15,-6 12 1-15,0 2-1 16,-2 8-4-16,-16-2 4 15,-1-3-5-15,0-10 5 16,4-6 0-16,6-7 0 16,4-8 18-16,1-2-15 15,4-4 2-15,0 0 8 16,0 0-4-16,0 0-1 16,11 0-7-16,13 0 3 15,12-9 18-15,9-6-22 16,4-6 0-16,6-1-7 0,-1 0-19 15,-2 2-49-15,-10 4-76 16,-9-2-122-16</inkml:trace>
  <inkml:trace contextRef="#ctx0" brushRef="#br0" timeOffset="-84494.48">9589 8165 179 0,'0'0'626'16,"0"0"-568"-16,0 0-15 16,0 0-43-16,0 0 0 0,0 0 5 15,124-16 4-15,-68 50 12 16,0 10-21-16,-8 14 6 16,-15 11 14-16,-12 7-17 15,-11 4 0-15,-10-2 11 16,0-3-9-16,-27-5-4 15,-16 0-2-15,-10 0 11 16,-9 0-16-16,-8-2 6 16,8-4-49-16,2-11-78 15,9-12-201-15</inkml:trace>
  <inkml:trace contextRef="#ctx0" brushRef="#br0" timeOffset="-73646.38">11933 8311 637 0,'0'0'33'16,"0"0"14"-16,0 0-24 16,0 0 31-16,0 0 40 15,0 0-47-15,0 0-25 0,-7-41-11 16,7 31-6-1,0-3 72-15,0-1-76 0,0 2 6 16,-4 0 23-16,2 4 1 16,-1 2 15-16,1 4-26 15,0 2-1-15,0 0 18 16,0 0-37-16,-6 10-11 16,-2 29 10-16,-3 16-1 15,-1 12 2-15,-1 1 0 16,3-6 2-16,5-10-7 15,5-8 5-15,2-10 0 16,0-8 4-16,0-4-2 16,0-4 0-16,2-5-2 15,5-1 2-15,0-6-1 0,0-1-1 16,1-2 0-16,6-1 0 16,4-2 1-16,4 0 6 15,3 0-7-15,-4 0 0 16,2 0-10-16,0 0 10 15,-1 0-59-15,4 0-10 16,3 0-121-16,2 0-75 16</inkml:trace>
  <inkml:trace contextRef="#ctx0" brushRef="#br0" timeOffset="-73295.51">12370 8418 681 0,'0'0'72'0,"0"0"-58"15,0 0 17-15,0 0 72 16,0 0-67-16,0 0-14 15,-7-85 26-15,7 85-47 16,0 0 1-16,0 5-4 16,0 18 4-16,3 16 13 0,3 9-14 15,-4 6 0 1,1-2 12-16,-3 0-13 0,2-9 0 16,0-10-6-1,0-7-13-15,0-9 1 0,-2-7-110 16,0-9-83-16,0-1-138 15</inkml:trace>
  <inkml:trace contextRef="#ctx0" brushRef="#br0" timeOffset="-73106.45">12207 8360 746 0,'0'0'152'0,"0"0"-142"16,0 0 14-16,0 0 2 15,0 0-23-15,93-117 3 0,-39 103-6 16,0 8 3-16,-12 6-13 16,-15 16-32-16,-21 30-104 15,-6 12 4-15,-17 9-8 16,-21 1-47-16</inkml:trace>
  <inkml:trace contextRef="#ctx0" brushRef="#br0" timeOffset="-72963.29">12252 8736 414 0,'0'0'192'0,"0"0"-133"15,0 0-14-15,0 0-19 16,0 0 9-16,0 0 20 0,54 85 9 16,-15-85-51-1,10-18 9-15,2-6-22 0,-1-4-17 16,-13-1-88 0,-12 3-243-16</inkml:trace>
  <inkml:trace contextRef="#ctx0" brushRef="#br0" timeOffset="-72713.27">12541 8165 369 0,'0'0'404'16,"0"0"-289"-16,0 0-112 16,0 0 27-16,0 0-26 15,0 0-4-15,123 18 49 16,-70 28-36-16,-1 17 1 0,-8 10-14 15,-13 6 4-15,-15-3-4 16,-14-8 0-16,-2-7-1 16,-18-6-16-16,-19-1 15 15,-13 1-17-15,-8-5-53 16,-2-8-70-16,-2-12-41 16</inkml:trace>
  <inkml:trace contextRef="#ctx0" brushRef="#br0" timeOffset="-72409.95">11699 8053 750 0,'0'0'5'0,"0"0"-4"15,-114 164-1-15,85-66 35 16,12 17 65-16,13 7-71 16,4 4-19-16,13-11 23 15,26-13-29-15,11-22-4 0,8-22 0 16,6-22-19-16,5-19 8 15,8-17-57-15,-6 0-153 16</inkml:trace>
  <inkml:trace contextRef="#ctx0" brushRef="#br0" timeOffset="208664.46">5069 10361 653 0,'0'0'144'0,"0"0"-125"16,0 0-14-16,0 0 82 15,0 0-12-15,0 0 29 16,0 0-59-16,-43 0-3 16,43 0-10-16,0 0-5 0,0 0 12 15,0 0-19 1,0 0-5-16,-4-8 36 0,-1-6-50 15,1-4 5-15,-3-2-4 16,2 0 2-16,3 4 5 16,-2 5-9-16,1 6 1 15,3 3 27-15,0 2-28 16,0 0 0-16,0 24-11 16,0 24 3-16,0 18 2 15,0 12 6-15,11 1 0 16,1-10-2-16,-1-11 3 15,-5-19-2-15,2-17 1 16,-6-10 0-16,0-10 3 16,-2-2-3-16,0 0 0 15,0-14 28-15,0-20-28 0,-6-14-4 16,-4-10 0 0,1-3 4-16,3 1-1 0,2 6-1 15,1 10 2-15,3 16-4 16,0 16 4-16,0 10-2 15,0 2-3-15,5 6-15 16,14 24 16-16,6 10-7 16,0 6 11-16,-1-4-3 15,-2-6 3-15,0-12 0 16,1-9 0-16,-6-12 0 16,1-3 2-16,3-2-2 15,-2-24 0-15,2-4 12 0,-3-8-11 16,-3 2-1-1,-4 2 2-15,-2 8 0 0,-4 8-1 16,-3 10-1-16,-2 8 0 16,0 0-4-16,0 0 4 15,0 26-17-15,0 18 11 16,2 14 6-16,0 7 1 16,5-3-1-16,0-4 0 15,2-12-6-15,1-8 6 16,2-10-28-16,-1-10-20 15,0-6-40-15,5-10 5 16,-1-2-65-16,5-10-42 16,-1-20 79-16,-2-10-64 15,-1-2 35-15,-7-4 140 0,-3 1 30 16,-2 8 99-16,-4 6-1 16,0 9-12-16,0 12 16 15,0 4-15-15,0 6-47 16,0 0-9-16,0 6-41 15,0 22-18-15,0 15 6 16,5 3 3-16,9 0 18 16,3-6-29-16,3-10 0 15,5-10 2-15,2-12 0 16,4-8 8-16,0 0 0 16,-2-16-3-16,-5-16 27 15,-4-4-31-15,-6-5 0 16,-9 0 14-16,-5 0 6 0,0 5 0 15,0 4-6-15,-10 8-14 16,1 10 23-16,1 6-26 16,3 6 0-16,3 2-2 15,0 0-30-15,-1 10-66 16,3 14-32-16,0-2-133 16,0-8-153-16</inkml:trace>
  <inkml:trace contextRef="#ctx0" brushRef="#br0" timeOffset="208914.94">5902 10465 883 0,'0'0'144'0,"0"0"-103"15,0 0-37-15,0 0 6 0,0 0 27 16,0 0 26-16,19 131-15 16,-14-77-48-16,-2 0 14 15,-3-4 10-15,0-12-14 16,0-12-6-16,0-14 7 15,0-8 11-15,0-4 38 16,6 0-56-16,3 0 1 16,9 0 9-16,6 0-7 15,7-2-7-15,8-10-23 16,7-2-53-16,6-2-18 16,-2 0-164-16,2-4-511 15</inkml:trace>
  <inkml:trace contextRef="#ctx0" brushRef="#br0" timeOffset="209687.25">7343 10521 878 0,'0'0'61'0,"0"0"-6"16,0 0 16-16,0 0-15 15,0 0 1-15,0 0-41 16,-7-11-16-16,7 58 59 0,2 11-44 15,6 5-12 1,-2-7 11-16,-1-12-13 0,-1-16 1 16,0-14-2-16,-4-12 1 15,2-2 13-15,-2 0-13 16,0-16 34-16,0-22 5 16,0-12-40-16,0-10 0 15,3-2 0-15,-1 1 0 16,0 9-6-16,3 12 4 15,0 14 2-15,-3 12-11 16,2 8 11-16,0 6-7 16,1 0-4-16,4 0-2 0,6 16 4 15,4 2 4 1,0-2 0-16,1-4-5 16,3-10-10-16,1-2 0 0,3-4 17 15,2-16 3-15,-3-4 0 16,-3 4 0-16,-6 6 0 15,-5 6 10-15,-5 4-7 16,-5 4 6-16,2 4-6 16,0 24 0-16,4 16 16 15,-2 6-19-15,-1 8 0 16,1 1 7-16,-2-3-7 16,6-6 0-16,1-10-28 15,4-14-112-15,1-12-150 16,4-14-255-16</inkml:trace>
  <inkml:trace contextRef="#ctx0" brushRef="#br0" timeOffset="210487.34">8674 10273 835 0,'0'0'0'16,"0"0"-29"-16,0 0 28 15,-132 114 1-15,106-34 29 16,7 10 34-16,13 4-23 15,6-7-21-15,13-21-18 16,22-18-1-16,8-20 0 16,4-18 6-16,0-10-6 15,-5 0 0-15,-2-18 3 16,-11-12 3-16,-11-2-5 16,-14-2-1-16,-4 2 0 15,-8 6 8-15,-24 6-5 0,-1 10-3 16,-2 8 1-1,-2 2-1-15,4 10-4 0,6 16-48 16,10 4-64-16,8-4-72 16</inkml:trace>
  <inkml:trace contextRef="#ctx0" brushRef="#br0" timeOffset="210800.56">8938 10604 929 0,'0'0'95'0,"0"0"-90"16,0 0-5-16,0 0-1 0,0 0 1 15,-48 110 0-15,48-78 0 16,21-8 0-16,6-8 0 16,4-8-2-16,-2-8 2 15,0 0 0-15,-4-6-4 16,-8-16 4-16,-5-6 0 15,-10-6-3-15,-2-2 3 16,-2-3 9-16,-18 6-5 16,-7 1-4-16,-2 10 26 15,0 9 7-15,1 12-25 16,-1 1-8-16,0 3-26 16,8 19 5-16,9 3-86 15,12-10-144-15</inkml:trace>
  <inkml:trace contextRef="#ctx0" brushRef="#br0" timeOffset="211162.87">9168 10477 1008 0,'0'0'115'16,"0"0"-100"-16,0 0 7 16,0 0-18-16,134-60 20 15,-85 60-16-15,4 0-8 16,-6 18-4-16,-7 12-17 15,-13 6-18-15,-19 5 35 16,-8-5-7-16,0-3 10 16,-6-4 1-16,-7-7 39 15,3-6 4-15,8-4-29 0,2-2-9 16,0 2 13-16,16-2-18 16,7 0 0-16,-2-2 7 15,-5 0-6-15,-9-2 0 16,-7 2-1-16,0 0 1 15,-11 6 25-15,-20 2-20 16,-8 0-4-16,0 0 12 16,-1 0-12-16,6-4-2 15,8-2-4-15,5 0-13 16,6-4 7-16,11-4-124 16,4-2-156-16,0-6-372 15</inkml:trace>
  <inkml:trace contextRef="#ctx0" brushRef="#br0" timeOffset="211447.19">8397 10010 941 0,'0'0'46'16,"-74"140"-46"-16,37-37 14 0,3 15 23 15,12 12 67 1,17 9-73-16,5 1-17 0,29-16-9 16,30-24-5-16,21-33-60 15,22-33-52-15,12-30-66 16,3-6-188-16</inkml:trace>
  <inkml:trace contextRef="#ctx0" brushRef="#br0" timeOffset="211676.97">9765 9916 1065 0,'0'0'221'0,"0"0"-221"0,0 0-43 15,0 0 42-15,36 108-8 16,9-32 6-16,5 13 1 16,0 9 2-16,-15 0-1 15,-17 2 1-15,-18-3-1 16,-11-3-6-16,-50 0 7 16,-30 2-20-16,-20 2-89 15,-13-5-176-15</inkml:trace>
  <inkml:trace contextRef="#ctx0" brushRef="#br0" timeOffset="213330.79">5024 12147 972 0,'0'0'36'0,"0"0"-36"0,-29 143-2 15,26-79 2-15,3 8 1 16,0 0 7-16,0-4-8 15,0-15 0-15,5-19-2 16,-1-18 2-16,-2-10 0 16,-2-6 2-16,0 0 3 15,0-18 20-15,0-22-25 16,-4-12-10-16,-7-6 4 16,3-1 6-16,-2 5-1 15,3 12 0-15,3 12 2 16,4 14 6-16,-2 12-7 0,2 4 5 15,0 0-17-15,0 12 3 16,0 14 8-16,15 2 1 16,5-4 0-16,5-4 0 15,4-8-1-15,2-10 2 16,3-2-2-16,-5-2 1 16,0-19 0-16,-5-8 9 15,-4-5-3-15,-4-2 21 16,-7 2-7-16,-5 4-11 15,-2 8 34-15,-2 12-41 16,0 6 17-16,0 4 1 16,0 0-20-16,0 28-7 15,2 16 4-15,4 12 3 16,0 6-1-16,5 5 1 0,0-3 0 16,0-6-6-16,2-8 3 15,3-10-35-15,-3-10-32 16,1-8-58-16,-3-14-110 15</inkml:trace>
  <inkml:trace contextRef="#ctx0" brushRef="#br0" timeOffset="214030.34">5712 12204 663 0,'0'0'126'0,"0"0"-126"0,0 0 22 16,0 0-9-16,0 0 6 15,0 0 43-15,-40 28-51 16,40-28-3-16,0 0 16 16,0 0 3-16,0 0 48 15,0 0-32-15,0 0-6 16,0 0 20-16,0 0-23 16,0 0-22-16,0 4-12 15,0 14 2-15,0 12-8 16,0 12 4-16,4 6 2 0,4 0 0 15,0-6 0 1,3-13-1-16,1-10-1 0,1-10 4 16,2-8 1-16,3-1-3 15,5 0 0-15,4-19 17 16,-4-12-13-16,2-2-1 16,-7-6 1-16,-5-1-1 15,-8-2 16-15,-3-4-18 16,-2 2-1-16,0 7 36 15,0 14-17-15,0 10 7 16,-2 9-12-16,2 3-12 16,-3 1-4-16,3 0-19 15,-2 22-69-15,2 14 46 0,0 2-69 16,0-4-176 0,10-12-444-16</inkml:trace>
  <inkml:trace contextRef="#ctx0" brushRef="#br0" timeOffset="214258.59">6125 12256 909 0,'0'0'113'16,"0"0"-102"-16,0 0 9 16,0 0 16-16,0 0 11 15,-50 108-15-15,50-60-31 0,0-3 23 16,0-8-23-16,2-10 3 15,14-9-4-15,-1-6 4 16,4-2-3-16,8-6-1 16,4-4-29-16,4 0-23 15,3 0-133-15,0-10-216 16</inkml:trace>
  <inkml:trace contextRef="#ctx0" brushRef="#br0" timeOffset="-214499.75">7436 12234 1067 0,'0'0'14'0,"0"0"-14"16,0 102 0-16,0-48 3 16,0 2 0-16,0-1-3 15,0-8 6-15,0-8-4 16,0-15-1-16,0-12-1 16,0-10 0-16,0-2 8 15,0-4-6-15,0-24 5 16,0-10-7-16,3-9 0 15,6 7-2-15,2 2 0 16,1 12 2-16,1 10-2 16,-5 8 2-16,2 6-7 15,-2 2 5-15,-1 0 1 0,-1 10-1 16,-1 6-9-16,2 1 11 16,-3-8-3-16,3-3 5 15,-1-6-4-15,6 0 4 16,3-18 5-16,6-18 4 15,0-8-10-15,2-6 2 16,2-2 60-16,-3 3-39 16,-3 8 15-16,-2 9-15 15,-7 14 15-15,-5 9-4 16,-3 9-18-16,1 0-11 16,-1 23-11-16,0 22 12 15,-2 20-7-15,0 5 6 0,0 4-4 16,0-3 2-1,7-5-4-15,4-10-12 0,9-10 7 16,7-16-81-16,6-14-74 16,7-16-249-16</inkml:trace>
  <inkml:trace contextRef="#ctx0" brushRef="#br0" timeOffset="-214165.12">8553 12031 1067 0,'0'0'100'0,"0"0"-100"15,0 0-1-15,0 0 1 16,-114 120 42-16,94-43-17 16,7 9-19-16,9-4 6 15,4-10-10-15,0-18-2 16,24-17-2-16,10-13 2 15,3-14 1-15,10-10-1 16,-2 0-6-16,-5-18 6 16,-5-14-1-16,-10-4 1 15,-9-3-2-15,-14-1 2 16,-2 6 2-16,-2 4-2 16,-21 8-4-16,-10 12 4 15,-2 10-17-15,-4 0-21 16,1 16-3-16,9 14-58 15,10-2-38-15,11-4-212 16</inkml:trace>
  <inkml:trace contextRef="#ctx0" brushRef="#br0" timeOffset="-213863">8990 12222 898 0,'0'0'191'15,"0"0"-191"-15,0 0-2 16,0 0 1-16,-60 108 2 0,53-62 5 16,7 0-6-1,0-6-4-15,11-12-4 0,16-11-35 16,6-16 17-16,0-1 24 16,3-7-2-16,-1-22-7 15,-8-4 10-15,-6-3 1 16,-13-3 1-16,-8 1-1 15,0 4 0-15,-10 4-5 16,-17 10 5-16,-2 8-30 16,0 12-6-16,2 0-61 15,5 0-6-15,8 12-200 16</inkml:trace>
  <inkml:trace contextRef="#ctx0" brushRef="#br0" timeOffset="-213526.26">9509 12191 818 0,'0'0'97'0,"0"0"-80"16,-12 129-12-16,12-95 12 15,0-6-12-15,21-12 17 16,8-11-19-16,6-5-3 15,3-5 0-15,1-21-3 16,-6-8 1-16,-4-6 2 16,-5 0 0-16,-6 4 16 0,-7 8-10 15,-4 12 51 1,-5 7 5-16,-2 8-6 0,0 1-22 16,0 0-34-16,0 23 7 15,0 12-7-15,0 3 0 16,0 0 0-16,0-2-8 15,0-6-38-15,0-10-88 16,9-12-217-16</inkml:trace>
  <inkml:trace contextRef="#ctx0" brushRef="#br0" timeOffset="-213303.99">10023 11817 1113 0,'0'0'127'0,"0"0"-112"16,0 0-5-16,0 0-11 16,141 46 1-16,-92 8 0 15,6 12 22-15,-1 12-21 16,-14 11-1-16,-20 9 0 16,-20-2-6-16,-11-8-28 15,-36-12-116-15,-15-11-76 16,-18-13-76-16</inkml:trace>
  <inkml:trace contextRef="#ctx0" brushRef="#br0" timeOffset="-212927.45">8080 11797 918 0,'0'0'98'0,"-75"126"-68"0,50-30 0 15,15 13 30-15,10 9 8 16,10 0-45-16,38-7-11 16,14-21-12-16,18-20-13 15,9-24-23-15,0-22-65 16,-6-18-146-16,-17-6-471 15</inkml:trace>
  <inkml:trace contextRef="#ctx0" brushRef="#br0" timeOffset="-211877.97">3161 10487 731 0,'0'0'18'15,"0"0"-12"-15,0 0-12 16,0 0 7-16,0 0-1 15,0 0 43-15,-53-58-43 16,30 58 4-16,-6 6 1 16,0 16 4-16,-4 8 19 15,4 2 14-15,4 4-17 0,6 2 22 16,12-3-28-16,7-5-18 16,0-10 9-1,13-6-8-15,18-10 7 0,9-4-2 16,3-4-7-16,-3-19 17 15,-5-2-7-15,-3-4-8 16,-8 1 34-16,-9 2-8 16,-3 7-5-16,-10 6 4 15,-2 9 2-15,0 4 19 16,0 0-48-16,0 0 0 16,0 26-4-16,-4 15 0 15,-8 13 3-15,4 6-1 16,3 4 2-16,3 0-1 0,2-6 1 15,0-7-17-15,0-11-27 16,0-12-24-16,0-10-55 16,0-14-113-16,9-4-323 15</inkml:trace>
  <inkml:trace contextRef="#ctx0" brushRef="#br0" timeOffset="-211548.31">3422 10636 747 0,'0'0'96'0,"0"0"-85"15,0 0-11-15,0 0 7 0,-61 134 13 16,61-96 7-16,5-8-27 16,17-10 0-16,5-12 1 15,2-8 2-15,0 0 6 16,-2-10-9-16,2-14 0 15,-9-4 10-15,-4-4-10 16,-10-2 0-16,-6 0-2 16,0-1 8-16,-6 3 10 15,-15 6 10-15,-1 8 3 16,2 11-5-16,0 7-24 16,-1 0-2-16,6 11-18 15,-1 18-49-15,10-1-64 0,6-2-144 16</inkml:trace>
  <inkml:trace contextRef="#ctx0" brushRef="#br0" timeOffset="-211233.26">3908 10485 712 0,'0'0'168'0,"0"0"-155"0,0 0 4 15,0 0 46-15,0 0-9 16,0 0-30-16,-29 130-8 16,24-83-13-16,1-3 11 15,2-6-14-15,-3-10 0 16,2-6 6-16,-1-6-6 15,0-2-1-15,-1-2-2 16,-1 0 3-16,2 0-7 16,-2 0-14-16,4-2-65 15,0-4-61-15,2-6-183 16</inkml:trace>
  <inkml:trace contextRef="#ctx0" brushRef="#br0" timeOffset="-211013.8">4182 10425 1070 0,'0'0'34'0,"0"0"-13"16,0 0-11-16,0 0 4 15,0 0-14-15,0 0-28 16,15 26-49-16,-15 2-231 16</inkml:trace>
  <inkml:trace contextRef="#ctx0" brushRef="#br0" timeOffset="-210876.26">4219 10690 1021 0,'0'0'97'0,"0"0"-95"15,0 0 50-15,0 0 45 16,0 0-87-16,0 0-10 16,5 20-83-16,-5-10-149 15</inkml:trace>
  <inkml:trace contextRef="#ctx0" brushRef="#br0" timeOffset="-210134.63">3166 12390 929 0,'0'0'133'15,"0"0"-121"-15,27-122-3 0,-27 82 1 16,0 2 40-16,0 6-22 15,-6 7-25-15,-9 10 31 16,-5 8-28-16,-2 7 4 16,-7 0-9-16,0 18 2 15,2 15-6-15,3 3-2 16,11 4 5-16,5-6-4 16,8-4 4-16,0-10-6 15,0-8-8-15,21-10 2 16,6-2 12-16,4 0-11 15,4-14 11-15,-1-8 1 0,-3 0-1 16,-7 4 0-16,-3 6 8 16,-13 6 3-1,-3 6-1-15,-5 0-10 0,0 12 0 16,0 24 13-16,0 12-9 16,0 6-4-16,0 4 1 15,0 0 0-15,0 0 1 16,-2-7-2-16,2-13-24 15,0-14 0-15,0-14-62 16,4-10-45-16,18 0-111 16</inkml:trace>
  <inkml:trace contextRef="#ctx0" brushRef="#br0" timeOffset="-209834.43">3451 12376 529 0,'0'0'401'0,"0"0"-395"0,0 0 8 15,0 0-12-15,0 0 55 16,-40 117-21-16,40-71-27 16,0 0-3-16,0-4-6 15,11-12 0-15,9-12 15 16,5-12-15-16,1-6 1 16,3 0 7-16,-2-20-2 15,-5-12-6-15,-1-4 0 16,-13-4 0-16,-8-1 19 15,0 1-15-15,0 0 26 16,-22 8-5-16,-3 4-1 16,-1 10-3-16,-3 10-20 15,4 8 12-15,3 0-26 0,3 8-16 16,9 16-75-16,5-6-126 16,5-2-218-16</inkml:trace>
  <inkml:trace contextRef="#ctx0" brushRef="#br0" timeOffset="-209467.3">3727 12336 879 0,'0'0'150'16,"0"0"-145"-16,0 0-4 0,0 0-2 15,0 0 2 1,0 0-2-16,75-30 1 0,-59 52-13 15,-7 10-1-15,-7 12 1 16,-2 9 8-16,0 1-7 16,-15-3 12-16,-5-4 3 15,5-9-1-15,3-10-2 16,3-10 36-16,5-6-1 16,4-6 9-16,0-2-14 15,0-4-4-15,0 0 38 16,0 0-40-16,0 0 8 15,0 0 13-15,6 0 4 0,15-10-21 16,6-4-23-16,2 0-2 16,0 0-4-16,4 4 1 15,3-2-77-15,1 0-90 16,1-6-301 0</inkml:trace>
  <inkml:trace contextRef="#ctx0" brushRef="#br0" timeOffset="-209321.17">4371 12342 1332 0,'0'0'76'16,"0"0"-73"-16,0 0 8 16,0 0-11-16,0 0-2 0,0 0-50 15,4 30-178-15</inkml:trace>
  <inkml:trace contextRef="#ctx0" brushRef="#br0" timeOffset="-209149.63">4348 12645 1333 0,'0'0'30'0,"0"0"-7"15,0 0-19-15,0 0 17 16,0 0-21-16,0 0-53 15,-6 26-156-15,-17-10-388 16</inkml:trace>
  <inkml:trace contextRef="#ctx0" brushRef="#br0" timeOffset="-163459.36">5293 14021 928 0,'0'0'10'0,"0"0"6"16,0 0-14-16,0 0 34 16,-29-107 26-16,21 93-42 15,-4 4 41-15,1 4-59 16,-5 4 1-16,-3 2 17 15,-8 0-18-15,-9 2-2 0,-1 20 0 16,0 6 0 0,8 2-4-16,8 8 4 0,7 3 0 15,12-4-9-15,2 8 7 16,11-7-15-16,25-2 2 16,8-6 7-16,5-6-8 15,0-2 8-15,-8-6-15 16,-10 0 6-16,-14 4-34 15,-15-2-12-15,-2 2-15 16,-13 1 61-16,-20-6 9 16,-8 3 0-16,-3-1 8 15,-2-8 39-15,-1 0-34 16,5-5 30-16,1-4-6 16,7 0-15-16,8-4 44 15,8-14-44-15,10-4-14 16,2 3 34-16,6 1-34 15,0-2 0-15,12 6 0 0,8 8 2 16,2 1-11-16,1 5 8 16,1 0-2-16,5 0-6 15,3 5-13-15,-1 3-37 16,4-2-58-16,3-6-30 16,0 0-58-16</inkml:trace>
  <inkml:trace contextRef="#ctx0" brushRef="#br0" timeOffset="-162855.32">5425 13944 653 0,'0'0'59'0,"0"0"-10"0,0 0 12 16,0 0 10-16,0 0 6 16,0 0-77-16,0-62 12 15,0 110-22-15,0 19 20 16,10 11-9-16,7 2-1 15,3-4 0-15,-1-16 1 16,4-14-1-16,-1-19 0 16,-6-12 1-16,-5-7 5 15,-4-5-12-15,-5-3 3 16,-2 0-18-16,0-4-18 16,-2-18-88-16,-19-5-47 0,-3-3 79 15,-2-2-18 1,1 0 56-16,3 2 57 0,3 4 2 15,13 6 31-15,4 4-7 16,2 6-13-16,0 0-11 16,22 2-1-1,7 4-2-15,2 0-7 0,1 4 8 16,-1 0 19-16,-2 0 18 16,-2 0 10-16,-8 10 42 15,-3 8-62-15,-3 4 22 16,-3 8 13-16,-4 4 0 15,1 6-12-15,-1 2-19 16,1-2-25-16,2-8 3 16,4-11-1-16,1-10-8 0,1-8 2 15,6-3 0-15,-2 0 4 16,4-18-6-16,-3-13 0 16,-5-1 9-16,-5-8-6 15,-10 2-3-15,0 0 8 16,-12 2 23-16,-17 6 23 15,-2 8-22-15,-5 8-20 16,5 4 14-16,0 10-26 16,4 0-2-16,10 2-1 15,3 20-43-15,12 0-48 16,2 0-173-16</inkml:trace>
  <inkml:trace contextRef="#ctx0" brushRef="#br0" timeOffset="-162242.55">5979 14169 219 0,'0'0'758'0,"0"0"-718"16,0 0-40-16,0 0-7 15,0 0 7-15,0 0 6 16,92 70-6-16,-55-34 0 0,-10 4-1 16,-6-8 2-16,-13-6-2 15,-3-12 0-15,-3-6 1 16,-2-6 10-16,0-2-8 16,0 0 27-16,-4 0 25 15,-14-14-18-15,-2-14-28 16,7-10-8-16,3 0 5 15,10 0 3-15,0 6-8 16,8 2-4-16,20 10-5 16,6 2-16-16,0 6-12 15,-1 10-41-15,-6 2-61 16,-8 2 22-16,-1 16 6 16,-7 4 45-16,-2-2 45 15,3-4 21-15,-2-4 11 16,2-8 8-16,1-2 19 0,-2-2 34 15,3 0-27-15,-1 0 2 16,-2-16-12-16,-2 0-5 16,-5-4 11-16,-4 0-9 15,0 2 24-15,0 4 17 16,0 2-56-16,-8 6 33 16,-2 6-6-16,4 0-11 15,-3 0-21-15,0 12-12 16,0 18 1-16,2 12 5 15,7-2-6-15,0 0 0 16,9-6 1-16,20-6-1 16,10-10-8-16,11-6-39 0,15-12-73 15,9 0-167-15</inkml:trace>
  <inkml:trace contextRef="#ctx0" brushRef="#br0" timeOffset="-161227.07">7650 13854 160 0,'0'0'654'0,"0"0"-523"0,0 0-125 15,0 0 2-15,0 0 34 16,0 0-10-16,0 80 28 16,0-25-53-16,0 3-6 15,0-8 12-15,8-10-10 16,-2-14-3-16,1-12 0 16,-1-12 0-16,-4-2 2 15,0 0-2-15,2 0 0 16,2-8 35-16,1-22-17 15,1-16-7-15,-1-5-9 0,-4-3-1 16,-1 3 1 0,2 4-2-16,1 11 0 0,-3 12 0 15,0 16 0-15,-2 8 0 16,2 0-3-16,0 6-10 16,5 22 10-16,4 10-2 15,2 2 5-15,3-5-7 16,4-13 7-16,7-11-8 15,2-11 1-15,6 0 7 16,4-11-2-16,-1-20 1 16,-3-5 1-16,-6-2 3 15,-4 0 5-15,-8 4-8 16,-5 10 14-16,-6 10-9 16,-4 8 13-16,-2 6-18 15,3 0 2-15,-3 16-6 16,2 20 4-16,2 14 0 0,0 6 1 15,4 4-1-15,-2 2 0 16,1-5-1-16,6-7-37 16,3-14 13-16,4-6-82 15,2-12-37-15,-2-10-97 16</inkml:trace>
  <inkml:trace contextRef="#ctx0" brushRef="#br0" timeOffset="-160880.44">8647 13523 921 0,'0'0'85'16,"0"0"-76"-16,-125 128 16 16,84-35 11-16,8 15 40 15,11 6-39-15,13-5-26 0,9-15-4 16,4-18-4-16,30-18-3 15,11-16-2-15,8-10-21 16,5-12-20-16,-1-13-86 16,1-7-226-16</inkml:trace>
  <inkml:trace contextRef="#ctx0" brushRef="#br0" timeOffset="-159623.18">8943 13838 819 0,'0'0'113'15,"0"0"-13"-15,0 0-41 0,0 0-27 16,0 0 7-16,0 0 12 15,24-70-51-15,24 52-2 16,0 6 2-16,4 4 1 16,-10 5-1-16,-11 3-1 15,-9 5 1-15,-6 19-2 16,-9 12 7-16,-7 12-7 16,0 8 4-16,0 2-1 15,-2 4-1-15,-6-5 0 16,4-3 0-16,2-8-2 15,2-6 2-15,0-6-7 16,0-10-39-16,4-6-34 0,6-6-47 16,-8-8-107-1,-2-4-140-15</inkml:trace>
  <inkml:trace contextRef="#ctx0" brushRef="#br0" timeOffset="-159209.5">9003 14127 429 0,'0'0'264'15,"0"0"-182"-15,0 0-54 16,0 0 3-16,0 0-12 16,0 0 10-16,85-94-22 15,-34 82 9-15,0-5-16 16,0 6 0-16,-5-2 3 16,-11 8 1-16,-8 5 1 15,-10 0-5-15,-3 0 0 16,-3 0 11-16,-5 11-1 0,3 10-7 15,1 2 54-15,-2 8-39 16,5-5 4-16,3 0-22 16,-1-2 0-16,8-6 10 15,-1-6-6-15,5-6 1 16,-2-6-2-16,-1 0 7 16,-4 0-4-16,-7-14-6 15,-5-10 5-15,-8-6 5 16,0-6-10-16,-14 1 0 15,-13 3-3-15,-4 1 8 0,-1 8 1 16,6 9 20 0,4 8-15-16,4 6 1 0,5 0-12 15,1 6-14-15,10 17-29 16,2 4-34-16,0-3-113 16,20-3-140-16</inkml:trace>
  <inkml:trace contextRef="#ctx0" brushRef="#br0" timeOffset="-158894.22">9817 13994 917 0,'0'0'86'0,"0"0"-73"16,0 0-11-16,0 0 1 16,0 0 20-16,0 0-20 15,31 137 6-15,-6-105-9 0,0-10 0 16,2-8 3-1,-2-10-3-15,0-4 0 0,-5 0-2 16,-5-4 6-16,-4-18 13 16,-6-10-17-16,-5-6 0 15,0 2 22-15,0-2-13 16,-12 7 1-16,-7 5 6 16,-3 8-12-16,-3 10 8 15,2 4-12-15,-4 4-6 16,4 2-19-16,-2 18-64 15,7 2-72-15,5-5-22 16,11-9-204-16</inkml:trace>
  <inkml:trace contextRef="#ctx0" brushRef="#br0" timeOffset="-158640.22">9970 13748 773 0,'0'0'138'15,"0"0"-110"-15,0 0-20 16,0 0 12-16,0 0 11 16,123 76-8-16,-70-30 1 15,0 12-24-15,-3 7 1 16,-8-1 0-16,-9-2 2 16,-8-8-1-16,-12-8-2 15,-13-2 0-15,0-2 21 16,-24 8-14-16,-21-4 0 0,-15 7-7 15,-9 1-32-15,-6 0-46 16,-6-2-174-16,-6-2-473 16</inkml:trace>
  <inkml:trace contextRef="#ctx0" brushRef="#br0" timeOffset="-157722.9">4209 14065 1067 0,'0'0'35'16,"0"0"-30"-16,0 0-1 0,0 0-4 15,0 0-20-15,0 0-91 16,13 1-294-16</inkml:trace>
  <inkml:trace contextRef="#ctx0" brushRef="#br0" timeOffset="-157574.39">4193 14365 989 0,'0'0'30'15,"0"0"-22"-15,0 0 43 16,0 0-14-16,0 0-20 16,0 0-17-16,-16 26-52 15,16-22-219-15</inkml:trace>
  <inkml:trace contextRef="#ctx0" brushRef="#br0" timeOffset="-156458.15">3110 14129 756 0,'0'0'78'0,"0"0"-62"16,0 0-2-16,0 0 27 16,0 0 24-16,0 0-7 15,-112-67-57-15,83 67-1 16,0 15 0-16,3 9 1 16,1 2 3-16,7 6-4 15,12-2 0-15,6 2 5 16,0-4-5-16,8-8-11 15,15-8 3-15,8-8 6 16,0-4-7-16,7 0 8 0,-3-18 1 16,2-4 0-1,-8 2 0-15,-7 0 0 0,-9 4 8 16,-6 8 11-16,-5 4 14 16,-2 4-22-16,0 0-3 15,0 0 10-15,0 6-18 16,0 20-5-16,-2 10 4 15,-2 8 1-15,4 4-1 16,0 2 1-16,0-5 0 16,0-5-3-16,0-10 3 15,0-6-13-15,0-8-16 16,0-2-26-16,2-8-27 16,-2-2-137-16,4-4-331 15</inkml:trace>
  <inkml:trace contextRef="#ctx0" brushRef="#br0" timeOffset="-156044.34">3386 14229 13 0,'0'0'740'0,"0"0"-721"15,0 0-19-15,0 0 38 16,-64 103-6-16,64-70-21 16,0-3 14-16,2-7-25 15,20-11-1-15,2-10 1 16,5-2 6-16,0-2 5 15,-2-20-11-15,-2-7 0 16,-7-3 7-16,-7 0-7 16,-11-8 0-16,0 4 20 15,0-2-14-15,-9 8 24 16,-11 6 5-16,-3 10-1 16,4 6 7-16,-4 8-41 15,3 0-2-15,-2 6-17 0,6 22-36 16,3-2-85-16,8 0-87 15</inkml:trace>
  <inkml:trace contextRef="#ctx0" brushRef="#br0" timeOffset="-155709.89">3592 14171 166 0,'0'0'714'16,"0"0"-677"-16,0 0-33 15,0 0 5-15,0 0 21 16,0 0-29-16,120-51-1 0,-101 58 0 16,-10 25-5-16,-9 8-4 15,0 10 7-15,-9 8 0 16,-15 3-8-16,0-7 14 16,4-10-4-16,1-12 37 15,11-12 14-15,1-4-15 16,5-12-12-16,2-2-19 15,0-2 21-15,0 0-25 16,6 0-1-16,17 0 14 16,6 0-8-16,9-12-5 15,-3 0-1-15,-1 0-1 16,-3 3-8-16,-2 8-36 16,-2 1-102-16,-7 0-144 15</inkml:trace>
  <inkml:trace contextRef="#ctx0" brushRef="#br0" timeOffset="34455.28">5213 15807 725 0,'0'0'31'0,"0"0"-19"0,0 0 119 16,0 0-40-16,0 0-44 15,0 0-8-15,0 0-28 16,-9 0 19-16,9 0-2 16,0-4 5-16,0 2-1 15,0 0-17-15,0 0-13 16,-4-6 12-16,0-2-10 16,-1-2-4-16,2-6 5 15,1-8-2-15,2-2 11 16,0-8-1-16,0 2-8 15,0 6 8-15,0 6-13 16,0 4 6-16,0 9 1 16,0 8-5-16,0 1 1 15,0 0-3-15,0 32 0 16,-13 16-9-16,-12 20 9 0,-4 8 0 16,-2 4 0-16,-2 0 0 15,4-7 0-15,0-11 0 16,7-18 0-16,4-12 0 15,7-14 2-15,4-10-2 16,0-8 2-16,3 0 3 16,0-8-5-16,-1-24-13 15,3-4-11-15,2-2 15 16,0 6 3-16,0 10 5 16,0 12 0-16,0 6 1 15,0 4-2-15,0 0-3 16,4 9 5-16,9 22-12 15,8 1 12-15,1 2-2 0,7-6-2 16,3-10-7-16,3-6-15 16,3-6 1-16,-1-6 0 15,1 0 20-15,-5-2-22 16,0-18 18-16,-8-4 5 16,-2-8 4-16,-3 2 0 15,-5 4 0-15,-5 4 0 16,-3 8 31-16,-3 8-17 15,-4 6 11-15,2 0-13 16,-2 14-10-16,2 14 2 16,2 8-4-16,5-2 0 15,3-6-1-15,5-6 1 0,1-12-3 16,5-2 2-16,2-4-1 16,-4-4 1-16,2 0-12 15,-5-10 2-15,-7-12 5 16,-5-4-2-16,-6-2 0 15,0-2 7-15,-4 4 1 16,-16-1-2-16,-2 9-3 16,-3 9 5-16,3 0 8 15,1 8-8-15,6 1-2 16,9 0 1-16,4 5-5 16,2 9-33-16,0 3-57 15,19-7 14-15,16-2-70 16,8-7 14-16,2-1-64 15,4 0-39-15</inkml:trace>
  <inkml:trace contextRef="#ctx0" brushRef="#br0" timeOffset="35187.37">5801 15959 326 0,'0'0'200'15,"0"0"-81"-15,0 0-11 16,0 0 31-16,0 0-39 16,0 0-54-16,0 0-6 15,70-58 8-15,-70 58-40 16,-16 14-8-16,-7 11 1 15,-1 3 0-15,2-2-1 16,6 2 0-16,3-6 0 16,9-4 0-16,4-6 0 15,0-8-3-15,0-4 3 16,13 0-7-16,9 0 3 0,3-12-17 16,-4-6 13-16,-5-4-2 15,0 4 7-15,-9 0-2 16,-3 4 5-16,-4 6 1 15,0 3 27-15,0 1-3 16,0 4-19-16,0 0 4 16,0 4-10-16,0 14 0 15,2-1-2-15,16-2 2 16,11-2-11-16,9-5-18 16,11-6-14-16,9-2 1 15,6 0-33-15,5-2 23 16,-5-16-30-16,-12 6 76 0,-14-6 4 15,-13 4-4-15,-11 5 6 16,-12 0 62-16,-2 0 24 16,0 1-34-16,-19 8 14 15,-10 0-18-15,-6 4-17 16,-3 18-16-16,1 5-2 16,6-1 14-16,6 2-27 15,16-6 0-15,9 0 3 16,0-12-3-16,11-2 5 15,22-8-5-15,9 0-12 16,8-18 9-16,1-18-35 16,-4-4-1-16,-6-4 23 15,-4-11 11-15,-2-3-1 16,-3-4 5-16,-5-8 1 16,-12 6 16-16,-7 7-11 0,-8 16 19 15,0 10 19-15,0 17 15 16,-6 10 3-16,-11 4-16 15,-6 22-33-15,-2 23 14 16,-2 19-14-16,6 10 0 16,5 2-2-16,9-4-5 15,7-10-3-15,0-13-2 16,13-13-4-16,18-18-2 16,12-12-35-16,10-6-39 15,15-10-89-15,7-26-278 16</inkml:trace>
  <inkml:trace contextRef="#ctx0" brushRef="#br0" timeOffset="36020.24">8109 15677 892 0,'0'0'98'16,"0"0"-98"-16,0 0 0 15,0 0 42-15,0 124-1 16,0-78-7-16,0-6-22 16,0-4-4-16,0-9 4 15,0-14-4-15,0-8 8 16,0-5 32-16,2 0-13 15,1-23 1-15,6-13-27 16,-4-12-8-16,-1-2-1 16,0-2 0-16,1 10 3 15,-3 4-3-15,3 18 0 16,-3 6 0-16,0 12 1 16,3 2-1-16,1 8-1 0,1 20 1 15,6 6 0-15,-2-2-1 16,5-2 1-16,6-8 0 15,5-8 5-15,2-10-5 16,6-4-1-16,-1-4-1 16,2-18 4-16,-3-10 1 15,-1 2-3-15,-3-2 0 16,-8 10 11-16,-5 4 17 16,-5 8 1-16,-7 6 4 15,-1 4-18-15,-1 6 2 0,-2 24-6 16,0 12-11-1,0 10 6-15,0-2-3 0,0 4-3 16,0-6 0-16,0-3-34 16,0-9-25-16,14-14-59 15,13-14-99-15,6-8-68 16,9 0-446-16</inkml:trace>
  <inkml:trace contextRef="#ctx0" brushRef="#br0" timeOffset="36550.94">9038 15673 855 0,'0'0'149'0,"0"0"-106"0,0 0 40 15,0 0 32 1,-133-18-65-16,106 46-7 0,6 12-14 16,7 8-22-16,9 2 12 15,5 2-13-15,2-12-5 16,25-3 17-16,9-11-14 15,4-8-1-15,5-12-3 16,-1-6 2-16,1 0 4 16,-7-19-6-16,-5-8-4 15,-6-12 1-15,-5-3-9 16,-9-2 5-16,-8-4 1 16,-5 2 6-16,0-2-12 15,-11 8 12-15,-12 12-10 16,-1 10 7-16,-3 14 1 0,-5 4 0 15,7 1-6 1,4 20 8-16,7 7-6 0,10 2 6 16,4 2 0-16,0 0-6 15,25-2 8-15,8-2-4 16,5-2 2-16,5 0 0 16,-1-4-6-16,-5 0 6 15,0-4 0-15,-8 0-2 16,-8 1 5-16,-2-6-3 15,-13 4 0-15,-6-2 4 16,0 2-1-16,-6 5-3 16,-19-4 0-16,-6 6-1 15,-7-2-2-15,-7 4-38 0,1 2-73 16,2-4-89-16,-1 0-55 16,7-6-251-16</inkml:trace>
  <inkml:trace contextRef="#ctx0" brushRef="#br0" timeOffset="45349.25">5198 16972 835 0,'0'0'157'16,"0"0"-130"-16,0 0-27 16,0 0 1-16,-145-62 54 15,103 62-1-15,-1 0-49 0,-1 8 7 16,4 10-9-16,3 4-3 16,8 2 16-16,16 2-11 15,13 4 0-15,0-2-5 16,19 3 0-16,18-4 3 15,15 0-3-15,7-5-1 16,3 0 1-16,-1-8 0 16,-10 0-1-16,-11 0-21 15,-15 2-33-15,-17-6 25 16,-8 4-41-16,-6-2 33 16,-25-2 19-16,-11-2 18 15,-6-4-2-15,-2 2-2 0,-6-6 5 16,0 4 13-1,0-4-10-15,3 0 5 0,11 0-2 16,8 0 6-16,19 0-1 16,13 0-7-16,2 0 0 15,26-4-1-15,25-10-3 16,20-4-12-16,10-8 10 16,8-2-12-16,-4-2-14 15,-7-2-22-15,-14 0-19 16,-14-3 46-16,-17-1-26 15,-16-4 44-15,-9 8 5 16,-8-4 12-16,0 6 45 16,-5 8 13-16,-9 8-27 0,4 6 9 15,0 8-36 1,3 0-16-16,-1 16 2 0,4 16-1 16,4 12 14-16,0 14-13 15,0 5 0-15,15 5 9 16,5-6-11-16,5-12-7 15,-1-16 4-15,2-16-30 16,-5-12 15-16,-5-6 0 16,-8 0-18-16,-5 0-56 15,-3-14 2-15,0-12 2 16,-9 2 59-16,-11-2-64 16,-5 0-14-16,0 4 65 15,4 2 42-15,2 4 1 16,9 10 61-16,7-2-4 0,3 8 9 15,0-4-45 1,15 4-22-16,12 0 0 0,2 0 0 16,3 0 0-16,-8 0 0 15,1 0 0-15,-8 0 22 16,-3 12 2-16,-5 2 37 16,-1 4 5-16,-1 0 8 15,0 4-18-15,4-4-30 16,2 4 10-16,3-8-13 15,2 0-19-15,2-2 1 16,2-12-5-16,-1 0 0 16,0 0 8-16,-2-4-8 15,-4-14-3-15,-11-4 3 16,-4-6 0-16,0 2 2 16,-9 0-2-16,-13 4 0 0,-2 4 20 15,-1 8 2-15,1 10-16 16,3 0 12-16,8 0-10 15,5 0-7-15,8 4-1 16,0 15 0-16,2 4 5 16,23-1-4-16,4-6-1 15,6-10 2-15,-2-2-2 16,1-4 0-16,-1 0-1 16,-6-14 1-16,-5-4-2 15,-2-4 2-15,-8 0-1 0,-6 0 1 16,-6 4 1-16,0 0-1 15,0 4 0-15,-4 5 0 16,-10 5 1-16,-1 4-1 16,-6 0-6-16,3 0 5 15,1 13 0-15,6-4 0 16,11 5-2-16,0 3-1 16,9-3-2-16,20 0-13 15,4 4-8-15,-2-4 21 16,-4 2-2-16,-7 2 8 15,-4 4-2-15,-6 0 2 16,-3-2 16-16,-2 6-8 16,-3-4-1-16,5-4 7 15,4 0-8-15,5-10-1 16,5-2-1-16,4-6-2 0,8 0 5 16,1 0-7-16,2-18-5 15,-3-10 4-15,-1-2 1 16,-9-6 0-16,-4-4-3 15,-9 0 3-15,-4 8 20 16,-6 1-12-16,0 13 20 16,0 9 25-16,-6 9-9 15,-7 0-10-15,-3 4-30 16,3 19-3-16,5 12 27 16,6 5-21-16,2-4-1 15,0-4-3-15,19-2 3 16,10-12-6-16,4-4-2 0,10-6-45 15,10-8-82-15,13 0-267 16</inkml:trace>
  <inkml:trace contextRef="#ctx0" brushRef="#br0" timeOffset="46350.18">8190 16870 690 0,'0'0'338'0,"0"0"-293"0,0 0-45 16,0 0 0-16,-36 116 32 15,36-64 15-15,0 7 15 16,0-5-61-16,0-4 0 15,13-10 8-15,-4-14-6 16,-2-12-2-16,0-10 4 16,-5-4-5-16,0 0 24 15,3-18-22-15,-1-14 1 16,1-12-2-16,-1-9-1 16,-4 3-2-16,0 6 2 15,0 4 0-15,0 18-3 16,0 12 3-16,0 10 0 0,0 0-5 15,0 18 2 1,0 12-1-16,3 2 4 0,3 4 0 16,5-4-1-16,5-9 1 15,3-5 0-15,8-10 0 16,0-8 0-16,9 0 0 16,4-26 0-16,2-11 1 15,0-7 2-15,-3-6-3 16,-6 2 0-16,-6 8-3 15,-10 4 10-15,-3 14-7 16,-9 12 7-16,-5 10 5 16,0 0 13-16,0 22-25 15,0 18 0-15,-10 10 24 0,-1 4-13 16,5 3-6 0,6-3-5-16,0-8 3 0,0-2 2 15,2-8-5-15,16-10-8 16,6-12-10-16,5-6-45 15,6-8-85-15,8 0-189 16</inkml:trace>
  <inkml:trace contextRef="#ctx0" brushRef="#br0" timeOffset="46603.25">9262 16687 971 0,'0'0'85'0,"0"0"-62"0,0 0 26 16,-118 12 47-16,78 33-51 16,5 23-13-16,10 12-6 15,6 8-11-15,13 6 2 16,6-7 2-16,0-11-11 16,22-14 10-16,12-10-18 15,3-10 0-15,10-16-4 16,4-8 3-16,1-14-55 15,-4-4-42-15,-3-10-89 16,-11-20-125-16,-10-6-335 16</inkml:trace>
  <inkml:trace contextRef="#ctx0" brushRef="#br0" timeOffset="46883.75">9422 17052 834 0,'0'0'129'0,"0"0"-94"0,0 0-11 16,0 0 51-16,0 0 0 15,0 0-21-15,-45-62-20 16,59 58-34-16,11-2 0 16,1 2 2-16,0 4 3 15,-1 0 0-15,-2 0 0 16,-3 0 0-16,-7 4 14 16,0 16-19-16,-4 10 6 0,-2 10 25 15,-3 5-21 1,-4 1-3-16,0 2-7 15,0-4 3-15,2-4-3 16,3-4 0-16,2-8-45 0,0-6-34 16,1-4-139-16,-3-14-87 15,-3-4-302-15</inkml:trace>
  <inkml:trace contextRef="#ctx0" brushRef="#br0" timeOffset="47287.51">9487 17235 869 0,'0'0'125'0,"0"0"-114"16,0 0 27-16,0 0 20 16,0 0-26-16,0 0-20 15,126-58-12-15,-65 54 1 0,1-4-5 16,-4-1-2-16,-14 4-4 16,-9 1 5-16,-20 0 5 15,-9 4-2-15,-2 0 2 16,-4 0 15-16,0 18 18 15,0 8 16-15,0 6-28 16,0-6 4-16,6 0-21 16,11-4 2-16,10-4 0 15,6-12-6-15,3-2 9 16,4-4-9-16,-2 0 0 16,-2-14-8-16,-12-12-3 15,-6-6 1-15,-11 0 4 16,-7-8 6-16,0 6-2 15,-25 2 2-15,-6 9 0 0,-4 9 8 16,-6 6-7-16,5 8-1 16,3 0 0-16,10 0 0 15,8 14-6-15,9 4-9 16,6 4-102-16,0-5-41 16,26-7-157-16</inkml:trace>
  <inkml:trace contextRef="#ctx0" brushRef="#br0" timeOffset="47481.49">10291 17079 855 0,'0'0'195'0,"0"0"-106"15,0 0-42 1,0 0 51-16,0 0-42 0,0 0-16 16,58 64-17-16,-50-24-19 15,0 0-2-15,-6 0-4 16,2-8-2-16,1-2-60 15,-1-8-42-15,2-12-150 16,1-10-118-16</inkml:trace>
  <inkml:trace contextRef="#ctx0" brushRef="#br0" timeOffset="47732.28">10505 16762 1200 0,'0'0'67'0,"0"0"-67"0,0 0 3 15,0 0-3-15,122 108 30 16,-97-54-29-16,-12 12 3 16,-11-4-4-16,-2 1-5 15,-6-5-11-15,-12-12-43 16,0-8-33-16,5-10 19 15,-1-2-42-15,8-4-80 16,6-8-177-16</inkml:trace>
  <inkml:trace contextRef="#ctx0" brushRef="#br0" timeOffset="48481.6">10503 16659 844 0,'0'0'118'16,"0"0"-89"-16,0 0 2 0,0 0 64 15,0 0-14 1,0 0-46-16,2 0-34 0,9 36 20 15,5 13 17-15,-1 9-19 16,3 10 7-16,0 2 38 16,-1-2-49-16,0-2 6 15,-9-3-10-15,-1-9-3 16,-7-8-1-16,0-6-7 16,-3 0 0-16,-21-2 2 15,-7-6-2-15,-5 8-5 16,-6-8-36-16,-1 8-9 15,6-3-21-15,1-1-56 16,9 2-85-16,5-10-113 16</inkml:trace>
  <inkml:trace contextRef="#ctx0" brushRef="#br0" timeOffset="49982.56">3257 15735 746 0,'0'0'87'0,"0"0"-86"16,0 0-1-16,0 0 0 15,0 0 63-15,-22-108 6 16,7 92-64-16,-2 6 15 15,-3 7 6-15,-7 3-5 16,-1 0-21-16,-8 17 3 16,0 13 7-16,7 4-2 15,4 4-8-15,12-2 7 16,9-6-6-16,4-6 1 16,4-6-2-16,21-10 1 0,9-6 5 15,3-2-6 1,8 0-4-16,-3-18 4 0,-2-2 2 15,-7 0-2 1,-8 2 0-16,-7 4 6 0,-11 6 26 16,-3 6-5-16,-4 2 0 15,0 0 2-15,0 0-21 16,0 22-8-16,0 14-3 16,-6 4 3-16,4 4 0 15,2 2 0-15,0-6-4 16,0-3 2-16,0-11-31 15,0-8-21-15,8-8-59 16,10-10-83-16,0 0-124 16</inkml:trace>
  <inkml:trace contextRef="#ctx0" brushRef="#br0" timeOffset="50500.57">3491 15709 480 0,'0'0'298'15,"0"0"-296"-15,0 0 3 16,0 0 67-16,0 0-21 16,0 0 1-16,0-14-44 15,0 14-5-15,0 0 3 16,0 0 39-16,0 0 5 16,0 0 13-16,0 0-37 15,0 0 12-15,0 0-3 0,0 0-16 16,0 0 0-16,2 0-19 15,-2 0 11-15,0 0-4 16,0 0-7-16,0 0 0 16,0 0 5-16,0 0-2 15,0 0-3-15,0 0-1 16,0 14 1-16,0 12 2 16,0 10-2-16,3 4 0 15,8 0 1-15,6-10 2 16,1-2-2-16,5-6-1 15,-2-8 0-15,2-9 3 16,-1-5-3-16,-3 0 0 16,-2 0 3-16,-6-23-3 15,-4-9-4-15,-5-6 2 16,-2-4 2-16,0 2-9 0,0 0 9 16,-12 6-1-1,-3 12-2-15,-3 12 0 0,1 4 3 16,-4 6-10-16,-1 6-16 15,-2 16 25-15,4 8-28 16,4 6-46-16,7 0-30 16,9-4-110-16,0-10-117 15</inkml:trace>
  <inkml:trace contextRef="#ctx0" brushRef="#br0" timeOffset="50851.2">3800 15709 764 0,'0'0'95'16,"0"0"-94"-16,0 0 23 15,0 0 52-15,0 0-32 16,0 0-44-16,97-24 2 16,-89 42 0-16,-5 6 0 15,-3 2 6-15,0 2 8 16,0-2 9-16,-5 0 34 15,5-4-38-15,0-4-4 16,13-4 27-16,18 0-27 16,5-2-2-16,-3 2-13 15,-4-4 2-15,-6 3 8 0,-15-4-10 16,-5 4-2-16,-3 5 22 16,-3 0-12-16,-20 4 7 15,-12 0-17-15,-7 2 4 16,-4 2-13-16,-1 0 8 15,-1 2-65-15,-2 2-132 16,5 2-224-16</inkml:trace>
  <inkml:trace contextRef="#ctx0" brushRef="#br0" timeOffset="51418.71">3224 17044 919 0,'0'0'70'0,"0"0"-64"16,0 0-4-16,0 0 13 0,-23-120 14 16,3 106-14-16,-2 10-11 15,-9 4-3-15,-5 8-1 16,-2 18 0-16,3 6 11 15,3-6-4-15,8 6-4 16,11 0-3-16,8-6 5 16,5-3-12-16,5-10-9 15,22-13-55-15,6 0 46 16,5-13 5-16,-1-14 15 16,1-5 4-16,-2 2 2 15,-10 2 24-15,-3 10 1 16,-11 6 39-16,-6 6-11 0,-2 6-14 15,-2 0-13 1,1 22-18-16,-3 18 7 0,0 6 8 16,0 3-24-16,0 5 0 15,0-4-1-15,-5-2 1 16,1-8-33-16,4-14-130 16,0-8-109-16,4-18-316 15</inkml:trace>
  <inkml:trace contextRef="#ctx0" brushRef="#br0" timeOffset="51732.98">3488 17012 975 0,'0'0'104'0,"0"0"-102"16,0 0-2-16,-64 117 0 15,62-77 0-15,2 0 8 16,2-4-8-16,23-14-10 15,1-12-30-15,-1-10 21 16,2 0 16-16,-3-6-4 16,-2-20 1-16,-3-10 0 15,-11-4 9-15,-4-5-3 16,-4 0 2-16,0-4 11 16,-20 9 33-16,-4 8-21 15,-3 10-12-15,1 10 13 0,-1 12-20 16,2 0-6-16,6 4-2 15,3 22-39-15,7 0-66 16,9-2-154-16,0-6-305 16</inkml:trace>
  <inkml:trace contextRef="#ctx0" brushRef="#br0" timeOffset="52006.18">3718 16950 1016 0,'0'0'26'16,"0"0"-26"-16,0 0 0 16,0 0 48-16,-2 112-19 0,2-72-15 15,0 1-9 1,0-15-3-16,7-8 2 0,15-10-4 16,2-8 0-16,5 0 10 15,8 0-4-15,-2-16-8 16,-2 2 2-16,1 0-16 15,-10 0-17-15,-6 6-58 16,-10-1-18-16,-8 4-60 16,0 1 5-16,0 4-93 15</inkml:trace>
  <inkml:trace contextRef="#ctx0" brushRef="#br0" timeOffset="52698.78">3769 17111 920 0,'0'0'141'0,"0"0"-127"16,0 0 58-16,0 0 13 15,0 0-27-15,0 0-57 16,56-85 5-16,-21 63-6 16,-1 8 2-16,-3 4-2 15,-6 2 3-15,-7 8 5 0,-10 0 1 16,-5 18-9-16,-3 8 0 15,0 6 4-15,-13 0-4 16,-6 3 0-16,0-7 0 16,3-6 2-16,7-4 2 15,5-6-4-15,4-2 0 16,0 2 13-16,6-2-9 16,21-2-4-16,11-2 3 15,2 2-3-15,3-4 1 16,-6 6-1-16,-8 2 0 15,-11 2-9-15,-9 4 9 16,-9 4-4-16,0 0 1 16,-29 6 3-16,-14-2 0 0,-7 0 0 15,-10 2 0 1,-3-6 14-16,5 1-13 0,2-10-1 16,5 0 0-16,9-3-17 15,11-10-60-15,10 0-162 16,19-10-262-16</inkml:trace>
  <inkml:trace contextRef="#ctx0" brushRef="#br0" timeOffset="52992.01">4382 17012 228 0,'0'0'1074'16,"0"0"-1017"-16,0 0-54 15,0 0-3-15,0 0 0 16,0 0-5-16,-11 18-47 16,15 14-179-16,-2-1-239 15</inkml:trace>
  <inkml:trace contextRef="#ctx0" brushRef="#br0" timeOffset="53115.37">4377 17253 740 0,'0'0'241'0,"0"0"-233"0,0 0-5 15,0 0 78-15,0 0-41 16,0 0-40-16,23 6-106 16,-23-6-429-16</inkml:trace>
  <inkml:trace contextRef="#ctx0" brushRef="#br0" timeOffset="53677.39">4498 16034 1147 0,'0'0'149'0,"0"0"-143"16,0 0-4-16,0 0-2 16,0 0 0-16,0 0-18 15,-38 0-344-15</inkml:trace>
  <inkml:trace contextRef="#ctx0" brushRef="#br0" timeOffset="54218.4">4454 15679 1140 0,'0'0'86'0,"0"0"-74"16,0 0 51-16,0 0-3 15,0 0-52-15,0 0-8 16,0 0-84-16,-14-10-70 15,20 20-240-15</inkml:trace>
  <inkml:trace contextRef="#ctx0" brushRef="#br0" timeOffset="110300.49">11951 10158 561 0,'0'0'1'0,"0"0"-1"16,-5 147 6-16,5-99-1 0,7-10 2 15,7-6-7-15,-5-8 2 16,-5-6-16-16,-2-6 7 16,-2-8-91-16,0-4-97 15</inkml:trace>
  <inkml:trace contextRef="#ctx0" brushRef="#br0" timeOffset="110704.13">11953 10150 545 0,'0'0'122'15,"0"0"-83"-15,0-116 30 16,14 94 47-16,5 4-62 16,8 4-33-16,4 4-2 15,3 4-7-15,3 6 9 0,0 0-21 16,-4 0 0-1,-11 12-2-15,-6 12 5 0,-12 4-5 16,-4 6 2-16,0-2-7 16,-20-6 5-16,-2-4-11 15,-3-4 13-15,-4-6-14 16,5-2 15-16,-3-6-1 16,2-1 0-16,1-3 2 15,4 0-1-15,7 0-1 16,6 0 0-16,7 0 46 15,0 0-26-15,0 0 4 16,2 0-24-16,16 0 5 16,9 0-6-16,2 0 1 15,2 10 0-15,0 12-1 0,-4 6 2 16,0 4-1-16,-5 2 0 16,-2 0-1-16,-2-4-11 15,2-4-32-15,2-10-9 16,1-8-27-16,0-8-206 15</inkml:trace>
  <inkml:trace contextRef="#ctx0" brushRef="#br0" timeOffset="110929.67">12606 10016 802 0,'0'0'82'16,"0"0"28"-16,0 0-110 0,0 0 14 15,0 0-8-15,0 0-4 16,18 70 23-16,-14-18-25 16,0 0 0-16,3-3 0 15,-2-9 0-15,2-10-6 16,-3-12-16-16,-4-8-30 16,0-4-45-16,0-6-109 15,-6 0-74-15</inkml:trace>
  <inkml:trace contextRef="#ctx0" brushRef="#br0" timeOffset="111088.52">12493 10064 646 0,'0'0'158'0,"0"0"-66"15,-8-102-52-15,13 74 6 16,27 6-34-16,10 2-10 16,9 10-2-16,-5 10-25 15,-6 0-7-15,-13 28-113 16,-19 14-73-16,-8 8-211 15</inkml:trace>
  <inkml:trace contextRef="#ctx0" brushRef="#br0" timeOffset="111229.38">12545 10307 541 0,'0'0'138'0,"0"0"-19"16,0 0-33-16,0 0-32 16,0 0 21-16,-31 108-23 15,72-106 4-15,10-2-46 16,9 0-7-16,2 0-3 0,1-2 0 15,-10-6-70-15,-15 2-140 16,-16 0-369-16</inkml:trace>
  <inkml:trace contextRef="#ctx0" brushRef="#br0" timeOffset="111612.03">11849 9836 953 0,'0'0'34'0,"0"0"-31"16,0 0-3-16,-106 138 0 16,89-54 66-16,13 11-29 0,4 6-25 15,17 6 9 1,28-9-18-16,15-11-6 0,11-25-1 15,16-22-47-15,11-24-1 16,2-16-56-16,-4 0-233 16</inkml:trace>
  <inkml:trace contextRef="#ctx0" brushRef="#br0" timeOffset="111854.67">12871 9769 1046 0,'0'0'104'0,"0"0"-104"0,0 0-12 15,0 0 9-15,121 37 3 16,-68 8 7-16,-4 20-7 16,-12 11 0-16,-10 6 1 15,-20 2-1-15,-7-6-5 16,-7-9-21-16,-24-1-17 15,-7-4 11-15,-11 2-46 16,-2-4-160-16,-5-8-200 16</inkml:trace>
  <inkml:trace contextRef="#ctx0" brushRef="#br0" timeOffset="113886.53">12102 11925 579 0,'0'0'74'0,"0"0"13"16,0 0-30-16,0 0 20 15,0 0 61-15,0 0-82 16,5-58-25-16,-5 58-14 15,0 0-11-15,0 0-6 16,0 6-1-16,0 26 1 16,-9 16-7-16,-5 10 7 15,-1 0 0-15,4-5 6 16,4-13 1-16,5-8 11 16,2-12-15-16,0-6-3 15,0-4 28-15,0-4-19 16,16-2-7-16,13-4 16 0,11 0-7 15,9 0-1 1,6-2-10-16,3-8-28 0,-6 2-27 16,-3 0-95-16,-7-2-109 15,-4-4-173-15</inkml:trace>
  <inkml:trace contextRef="#ctx0" brushRef="#br0" timeOffset="114088.81">12697 11945 629 0,'0'0'73'0,"0"0"29"16,0 0-15-16,0 0-15 0,0 0-32 15,0 0-37-15,12 34 16 16,-8 16 1-16,3 4-18 16,1 7 11-16,2-5-13 15,1-2-6-15,-3-12 0 16,2-12-78-16,-4-16-63 15,-6-12-53-15</inkml:trace>
  <inkml:trace contextRef="#ctx0" brushRef="#br0" timeOffset="114248.08">12644 11875 755 0,'0'0'79'0,"0"0"-17"0,0 0-61 16,49-104 0-16,0 87-1 15,7 11 0-15,-3 6-9 16,-10 3-33-16,-20 26-161 16,-19 12-160-16</inkml:trace>
  <inkml:trace contextRef="#ctx0" brushRef="#br0" timeOffset="114396.01">12626 12326 679 0,'0'0'88'0,"0"0"-28"15,0 0-16-15,0 0 21 16,0 0 9-16,152 28-53 0,-84-50-19 16,3-2-2-1,-5-6-73-15,-9-2-76 0,-12-8-154 16</inkml:trace>
  <inkml:trace contextRef="#ctx0" brushRef="#br0" timeOffset="114623.96">13176 11602 672 0,'0'0'139'0,"0"0"-28"16,0 0-39-16,0 0-25 15,0 0-31-15,0 0 0 16,123 40 15-16,-69 18-31 16,-4 7 0-16,-5 3 3 0,-13 8 1 15,-22 4-4 1,-10 2 0-16,-4-2-12 0,-31-5-4 15,-19-7-49-15,-15-10 7 16,-12-4-16-16,-3-10-78 16,2-8-30-16,1-10-225 15</inkml:trace>
  <inkml:trace contextRef="#ctx0" brushRef="#br0" timeOffset="114902.89">11842 11586 868 0,'0'0'41'0,"0"0"-33"16,0 0 3-16,-107 126-10 15,88-41 52-15,9 15 3 16,10 14-30-16,10 7-9 16,33-3-11-16,15-10-5 15,16-18-1-15,8-17-66 16,8-23-82-16,-3-24-116 16</inkml:trace>
  <inkml:trace contextRef="#ctx0" brushRef="#br0" timeOffset="115925.12">12160 13816 752 0,'0'0'139'0,"0"0"-58"15,0 0-81-15,0 0 0 16,0 0 7-16,0 0 38 16,34 142-21-16,-23-79-24 15,2-5 5-15,0-8-1 16,-1-14-4-16,-3-16 0 15,-5-12-1-15,-4-8 6 16,0 0-1-16,0-34-2 16,0-18 7-16,-4-12-10 15,-5-8 1-15,0-1 0 16,2 1 0-16,5 12 4 16,2 10-4-16,0 16 1 15,0 11 3-15,18 11 7 16,6 11-11-16,3 1 0 15,2 0-9-15,0 26 9 0,-9 14 0 16,-9 8-10-16,-9 4-25 16,-2 0 14-16,-2-6-22 15,-15-10 17-15,-4-10 16 16,-1-8 10-16,5-6 0 16,0-7 20-16,5-4 12 15,0 2 33-15,7-3-49 16,5 0-1-16,0 0 19 15,0 1-34-15,23 8 0 16,15 3 4-16,13 3-2 16,7 8 9-16,5-1-11 15,-8 4 0-15,-4-4-10 0,-6-4-21 16,-7-8-72-16,-5-8-55 16,-4-2-70-16,-4-4-207 15</inkml:trace>
  <inkml:trace contextRef="#ctx0" brushRef="#br0" timeOffset="116113.35">12886 13788 692 0,'0'0'153'0,"0"0"-93"15,0 0 39-15,0 0-39 16,0 0-40-16,0 0-20 16,14 10 2-16,-3 44 12 0,5 8-14 15,-3 0 0 1,1-5-6-16,-1-10 6 0,0-12-42 15,-6-15-8-15,-5-10-20 16,-2-10-73-16,0 0-251 16</inkml:trace>
  <inkml:trace contextRef="#ctx0" brushRef="#br0" timeOffset="116264.6">12753 13619 787 0,'0'0'77'0,"0"0"-1"15,0 0-53-15,47-108-20 0,-1 100 11 16,6 6-14 0,2 2-6-16,-8 16 0 0,-13 24-90 15,-17 17-162-15,-16 5-233 16</inkml:trace>
  <inkml:trace contextRef="#ctx0" brushRef="#br0" timeOffset="116413.15">12851 14080 667 0,'0'0'152'15,"0"0"-74"-15,0 0-46 16,0 0 3-16,0 0 15 16,0 0 2-16,129 29-50 15,-62-49-4-15,2-7-49 16,-2-2-82-16,-5-7-85 16,-12-7-141-16</inkml:trace>
  <inkml:trace contextRef="#ctx0" brushRef="#br0" timeOffset="116654.33">13395 13352 730 0,'0'0'126'0,"0"0"-57"15,0 0 25-15,0 0-26 16,0 0-22-16,0 0-46 16,37-23 0-16,15 69 16 15,6 8-14-15,0 12-3 16,-7 12 2-16,-11 7 2 15,-18 5-3-15,-20-4-1 16,-2-8-54-16,-19-8 36 0,-29-8-54 16,-18-5-7-1,-19-7-75-15,-15-10-19 0,-7-10-225 16</inkml:trace>
  <inkml:trace contextRef="#ctx0" brushRef="#br0" timeOffset="116902.05">12069 13329 824 0,'0'0'7'0,"-81"120"9"0,48-28-7 15,8 11 24-15,15 5 67 16,10 6-43-16,2-1-22 16,33-12-20-16,23-10-13 15,13-19-2-15,12-18-63 16,2-22-52-16,-4-18-106 16</inkml:trace>
  <inkml:trace contextRef="#ctx0" brushRef="#br0" timeOffset="121584.99">13127 15472 346 0,'0'0'124'16,"0"0"17"-16,0 0-77 15,0 0 15-15,0 0 53 16,6-116-32-16,-2 104-32 15,-4 6-3-15,0 0-21 0,0 6 38 16,2 0-82 0,2 16 1-16,3 22-1 0,1 16 1 15,-1 0 4-15,-2 4-5 16,-1-3 0-16,-2-7-6 16,3-8 6-16,-1-8-52 15,0-10-35-15,-4-10-43 16,0-6-69-16,0-6-166 15</inkml:trace>
  <inkml:trace contextRef="#ctx0" brushRef="#br0" timeOffset="121770.99">12983 15374 796 0,'0'0'101'0,"0"0"-47"16,0 0-48-16,0 0 4 15,0 0 1-15,133-48-11 16,-77 48 0-16,-7 20-5 16,-16 12-63-16,-19 8-97 15,-14 4-39-15,-9 2-78 16</inkml:trace>
  <inkml:trace contextRef="#ctx0" brushRef="#br0" timeOffset="121905.09">13002 15793 468 0,'0'0'155'0,"0"0"-91"15,0 0 9-15,0 0-45 16,0 0 37-16,0 0 2 0,127 36-50 16,-42-58-17-1,6 4-20-15,1-4-83 0,-14 4-100 16</inkml:trace>
  <inkml:trace contextRef="#ctx0" brushRef="#br0" timeOffset="122586.24">12414 15396 657 0,'0'0'70'0,"0"0"-24"15,0 0 29-15,0 0-35 0,0 0-30 16,0 0 5-16,-27 90 93 15,23-28-104-15,2 5 8 16,2-5 13-16,0-4-6 16,0-16-4-16,0-8-15 15,6-16 0-15,13-10 38 16,7-6-37-16,10-2 17 16,12 0 4-16,10-6-9 15,7-10-13-15,-1 6-4 16,-3-4-94-16,-8 4-53 15,-10-2-263-15</inkml:trace>
  <inkml:trace contextRef="#ctx0" brushRef="#br0" timeOffset="122919.24">13636 15123 512 0,'0'0'412'0,"0"0"-296"16,0 0-96-16,0 0-11 0,0 0 10 15,0 0 27 1,149 54 12-16,-94-5-54 0,1 5-4 15,-13 4 8-15,-12 6-8 16,-18 2-1-16,-13 0 1 16,0-7 0-16,-29-7-14 15,-21 2 3-15,-14-4-33 16,-11-2-30-16,-10 2-48 16,-7-10-67-16,-1-8-39 15</inkml:trace>
  <inkml:trace contextRef="#ctx0" brushRef="#br0" timeOffset="123227.55">12105 15172 830 0,'0'0'29'0,"-107"134"-23"0,62-40 3 16,12 4 13-1,14 6 87-15,19 3-101 0,0-1-6 16,35-6 0-16,17-3-2 15,15-17-74-15,9-12-93 16,0-20-194 0</inkml:trace>
  <inkml:trace contextRef="#ctx0" brushRef="#br0" timeOffset="125483.56">12551 16920 524 0,'0'0'307'0,"0"0"-231"15,0 0-75-15,0 0-1 16,0 0 60-16,0 0-35 16,0 0 0-16,-10 96-11 0,10-54-12 15,0 2 4 1,0 1-6-16,4-13 0 0,2-6-3 15,-2-8 3-15,0-10-20 16,-2-8-6-16,1 0-34 16,-3 0 12-16,2-18-82 15,-2-16-69-15,0-8 80 16,0-7 119-16,0-1 24 16,0-2 45-16,0 6 7 15,0 2-32-15,0 14 35 16,0 8 3-16,0 8 1 15,16 0-59-15,5 10 8 16,6 4 13-16,2 0-25 16,-2 4-6-16,-4 22-14 0,-10 6 0 15,-7 4-9-15,-4 0 8 16,-2 4-12-16,0-4 2 16,-10-2-4-16,-9-11 7 15,2-9-4-15,-1-5 12 16,1-5-1-16,-2-4 1 15,6 0 0-15,2 0 3 16,2 0-3-16,2 0 8 16,5 0-6-16,2 0 3 15,0 0 24-15,0 0-20 16,15 0-5-16,10 0 11 16,4 9 3-16,5 5-8 15,1 12-10-15,3-2 0 0,2 6 2 16,-2-4-2-1,-2 2-8-15,-1-6-51 0,-6-4-92 16,-2-14-192-16</inkml:trace>
  <inkml:trace contextRef="#ctx0" brushRef="#br0" timeOffset="125686.97">13192 17004 879 0,'0'0'82'16,"0"0"-73"-16,0 0-9 0,0 0 0 16,0 0 34-16,33 120-14 15,-19-79-19-15,-1 3 3 16,-1-8-4-16,-2-4-22 16,-1-10-52-16,-5-10-67 15,-4-12-47-15</inkml:trace>
  <inkml:trace contextRef="#ctx0" brushRef="#br0" timeOffset="125850.85">13067 16910 753 0,'0'0'116'16,"0"0"-113"-16,0 0 11 15,0 0-1-15,132-58-13 16,-79 58-2-16,-2 4-1 0,-11 22-71 15,-19 12-98 1,-19 10-149-16</inkml:trace>
  <inkml:trace contextRef="#ctx0" brushRef="#br0" timeOffset="125970.53">13221 17289 475 0,'0'0'173'0,"0"0"-57"16,0 0-52-16,0 0-3 15,0 0-34-15,0 0 46 16,120 84-42-16,-42-102-31 15,9-8-19-15,-5 0-151 16,-10-10-226-16</inkml:trace>
  <inkml:trace contextRef="#ctx0" brushRef="#br0" timeOffset="126216.9">13733 16695 892 0,'0'0'83'15,"0"0"-42"-15,0 0-36 16,0 0 1-16,0 0 0 16,0 0 11-16,140 99 5 15,-82-51-21-15,-10 10-1 16,-17 6-3-16,-21 2 2 16,-10 2-8-16,-10-1-30 15,-32-1-4-15,-22-8-17 0,-9-4-80 16,-14 0 27-16,-4-10-17 15,-11-8-35-15</inkml:trace>
  <inkml:trace contextRef="#ctx0" brushRef="#br0" timeOffset="126503.89">12158 16659 394 0,'0'0'596'0,"0"0"-590"16,0 0 7-16,-93 121-15 15,72-35 4-15,6 16 24 16,8 14 23-16,7 1-39 15,9-3 9-15,29-14-19 16,16-11-15-16,15-17 14 16,8-20-82-16,8-16-114 15,2-22-290-15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7-26T03:40:31.44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677 497 940 0,'0'0'51'31,"0"0"-45"-31,0 0 16 0,0 0 58 0,0 0-10 16,0 0-20-16,0 0-37 16,-118-46-8-16,82 80-2 15,-6 18-3-15,-1 14-1 16,6 11 1-16,3 1 0 16,16 2 0-16,11-6 0 15,7-8 0-15,0-11-7 16,27-14 7-16,7-12-1 15,8-13-1-15,9-14 2 16,1-2-2-16,6-18-4 16,2-20 6-16,-3-12-11 0,1-11 11 15,-11-3-25-15,-13-14 9 16,-19-10 1-16,-15-9 12 16,-20-7-17-16,-25 16-15 15,-13 18 29-15,3 24-4 16,8 24 10-16,-1 17 22 15,11 5-21-15,6 17 12 16,9 25-13-16,15 20-3 16,7 18-5-16,7 8 8 15,33 1 0-15,18-10 8 16,7-10-7-16,4-13-2 16,5-8-5-16,-8-8 6 0,-10-1-3 15,-12-6 3-15,-21 2-2 16,-14-3-4-16,-9 0 0 15,0-2 1-15,-5-4-7 16,-15 0-23-16,-5-4-12 16,-8 0-63-16,6-6-44 15,3-12-235-15</inkml:trace>
  <inkml:trace contextRef="#ctx0" brushRef="#br0" timeOffset="305.39">1217 630 1089 0,'0'0'51'16,"0"0"-28"-16,0 0 48 0,0 0-1 16,0 0-70-16,0 0-6 15,-19-25-51-15,34 25-100 16,-5 16-141-16</inkml:trace>
  <inkml:trace contextRef="#ctx0" brushRef="#br0" timeOffset="449.87">1234 870 508 0,'0'0'455'0,"0"0"-436"16,0 0 0-16,0 0 96 15,0 0-39-15,0 0-76 16,-5 4-9-16,10-4-53 15,6 0-203-15</inkml:trace>
  <inkml:trace contextRef="#ctx0" brushRef="#br0" timeOffset="6602.08">1947 575 528 0,'0'0'129'16,"0"0"-127"-16,0 0-4 16,0 0 4-16,0 0 25 15,0 0-14-15,0 0 10 16,0 0 10-16,0 0 4 15,0 0-4-15,0 0 15 16,0 0-28-16,0 0 5 16,0 0 2-16,0 0-4 15,0-2 2-15,0-10-2 16,0-6-20-16,0-4 5 16,0-8-8-16,0 0 0 0,0 0 1 15,0 2 9-15,0 8 6 16,0 2 10-16,0 9-8 15,0 8 22-15,0 1-40 16,0 0 0-16,0 8-7 16,0 38-5-16,0 30 9 15,0 29 0-15,-9 7 3 16,0-2 6-16,2-18-6 16,5-22 0-16,2-20-1 15,0-14 2-15,0-8-2 16,0-7 1-16,0-9-18 15,0-9-57-15,0-3-50 0,0-7 11 16,9-26-83 0</inkml:trace>
  <inkml:trace contextRef="#ctx0" brushRef="#br0" timeOffset="7116.88">2096 832 673 0,'0'0'44'16,"0"0"-35"-16,0 0 3 15,0 0 34-15,-58 102-4 16,27-52-17-16,2 4-7 16,2-5-15-16,8-12-3 15,5-8 0-15,5-13 1 16,5-8-1-16,4-4 0 16,0-4 4-16,0 0-3 0,0-12-2 15,0-16-12-15,13-10-34 16,7-2 38-16,3-3 5 15,-2 7 4-15,-3 4 5 16,-5 4-5-16,-1 8 13 16,-3 6-5-16,-5 6 27 15,0 4 5-15,-2 4-26 16,1 0-9-16,6 0 4 16,4 2-7-16,5 20 11 15,4 6-7-15,5 2 2 16,-2 2 3-16,-1-1-11 15,1-6 0-15,-3-3 12 16,-4-5-11-16,-2-8 6 0,-8-2 1 16,-1-5-1-1,-5-2 14-15,0 0-17 0,0 0 5 16,3-9 49-16,-2-13-31 16,-1-7-20-16,-2-8-2 15,0-1 5-15,0-2-3 16,0 0-7-16,0 8 0 15,-5 6 0-15,0 4 4 16,3 6-8-16,2 2-9 16,0 4-54-16,0 0-104 15,0-6-123-15</inkml:trace>
  <inkml:trace contextRef="#ctx0" brushRef="#br0" timeOffset="7607.35">2297 690 400 0,'0'0'139'15,"0"0"-82"-15,9-163-11 16,-9 93 21-16,0 2 17 15,0 6-61-15,0 13 34 16,0 13-10-16,0 18 16 16,-2 10-52-16,2 7 39 15,-3 1-39-15,3 3-11 16,0 37-17-16,0 26 14 0,0 29 3 16,0 3 0-1,0-6 0-15,0-13 0 0,9-21-1 16,0-14 1-16,0-8 0 15,-4-8 0-15,-1-14 0 16,-2-2-1-16,-2-8-46 16,0-2-94-16,0-2-10 15</inkml:trace>
  <inkml:trace contextRef="#ctx0" brushRef="#br0" timeOffset="8132.36">2475 1033 804 0,'0'0'47'0,"0"0"-21"15,0 0-15-15,0 0 30 16,13-107 1-16,0 71-41 16,1-2 6-16,-5-10-7 15,-3 4 0-15,-3 1 3 16,-1 14-2-16,-2 14-2 16,0 9 1-16,0 6-5 0,0 0 2 15,-9 13-15-15,-6 15 9 16,-5 6 2-16,4 0 10 15,7-2-5-15,9-8 2 16,0-6-2-16,16-6-2 16,15-4-1-16,2-2 5 15,1-4 18-15,-3 0-7 16,-8 2 3-16,-8 0-8 16,-2 4-4-16,-4 6 6 15,-4 0-8-15,-5 8 0 16,0 2 4-16,-17-2 0 15,0 1-7-15,11-8 3 16,4-3-5-16,2 1-9 16,0-8-56-16,21-2-30 0,6-3 35 15,6 0-117-15,1 0-221 16</inkml:trace>
  <inkml:trace contextRef="#ctx0" brushRef="#br0" timeOffset="8477.84">2883 1026 494 0,'0'0'85'0,"0"0"-60"16,0 0 31-16,0 0-8 15,0 0-44-15,0 0-2 16,4-24-4-16,1 14-7 0,-1-2-10 16,2-3 8-16,1-2 11 15,0-3 9-15,-2-2 1 16,-3 0 7-16,-2 0 14 15,0 0 25-15,0 8-24 16,0-4 14-16,0 8-3 16,0 4 19-16,0 6-47 15,-2 0-7-15,-3 14-8 16,3 22 0-16,-5 10 1 16,7 2-1-16,0-6 0 15,0-10 2-15,0-8-2 16,0-12-1-16,9-7 1 0,4-5-2 15,-2 0-2-15,3-6-28 16,-1-20-97-16,-3-7-43 16</inkml:trace>
  <inkml:trace contextRef="#ctx0" brushRef="#br0" timeOffset="8615.51">2885 535 859 0,'0'0'41'15,"0"0"-33"-15,0 0-8 16,0 0 0-16,0 0-5 16,0 0 4-16,38 14-113 15,-16-4-620-15</inkml:trace>
  <inkml:trace contextRef="#ctx0" brushRef="#br0" timeOffset="8870.03">3177 385 993 0,'0'0'35'16,"0"0"-35"-16,0 0 0 15,0 0 0-15,0 0 1 16,0 164-1-16,0-62 6 16,0 7 4-16,-7-13-10 15,1-24-35-15,1-22 23 16,2-22-1-16,3-10 9 15,-4-5 0-15,0-8-48 0,-3-5-16 16,-2 0 12 0,2 0-37-16,-2-18-60 0,3-8-8 15</inkml:trace>
  <inkml:trace contextRef="#ctx0" brushRef="#br0" timeOffset="8986.77">3092 882 512 0,'0'0'178'0,"0"0"-111"15,0 0 38-15,0 0-57 16,0 0 2-16,0 0-38 15,7-102-9-15,15 93-6 16,5 9-17-16,-1 0-81 16,-1 13-33-16,-4 11-205 15</inkml:trace>
  <inkml:trace contextRef="#ctx0" brushRef="#br0" timeOffset="9281.11">3291 934 302 0,'0'0'323'0,"0"0"-246"0,0 0-30 16,0 0 23-16,0 0 43 15,0 0-19-15,31 8-40 16,-16-22-35-16,1-4 4 16,-1-2-19-16,-3 0 2 15,-6-2-6-15,-4 4 2 16,-2 0 3-16,0 6-5 16,0 4 0-16,-8 8 21 15,-11 0-19-15,-3 24-2 16,0 12-1-16,2 8 1 15,7 0 6-15,11-1-6 16,2-6 0-16,0-9 2 0,19-10-2 16,12-10 0-1,5-8 1-15,9 0 0 0,6-8-1 16,2-13-24-16,-1-5-47 16,-10-3-103-16,-11-1-262 15</inkml:trace>
  <inkml:trace contextRef="#ctx0" brushRef="#br0" timeOffset="10583.4">4168 922 756 0,'0'0'48'16,"0"0"-42"-16,0 0-3 16,0 0 95-16,0 0-30 15,0 0-46-15,60-128-8 16,-60 98-12-16,0 1 19 0,0 4-11 15,0 10-1 1,-17 10-1-16,-8 5-8 0,-4 0-1 16,-4 23-7-16,-3 13 8 15,5 9-9-15,6 1 4 16,7 2 3-16,14-6 0 16,4-10-19-16,0-11 10 15,14-10 1-15,13-4 10 16,4-7-6-16,6-3 6 15,1-21 0-15,2-6 0 16,-1-6 3-16,-8-2-1 16,-8 4-1-16,-9-2 0 15,-9 7 17-15,-5 10-15 16,0 5 6-16,0 11 23 16,0 3-32-16,0 3 0 0,-9 27-3 15,-3 10 3-15,4 4-9 16,5 0 9-16,3-10 0 15,0-10-2-15,0-8 2 16,9-3-1-16,5-8 1 16,-1-3 0-16,5-2-4 15,-1 0 4-15,4-16 0 16,-2-8 11-16,-3 0-9 16,0 0-2-16,-5 2 8 15,-4 6 12-15,-3 4 15 16,-2 4-29-16,-2 6 2 15,0 2 0-15,0 0-8 0,8 6-7 16,-4 18 4 0,5 2 3-16,1 0 0 0,-2-4-1 15,3-6 1 1,2-6-2-16,0-6 7 0,3-4-5 16,2 0 0-16,2 0 3 15,-3-18 0-15,4-6-3 16,-6-4 0-16,1 0 3 15,-5 4-3-15,-3 4 0 16,0 8 0-16,-4 4 5 16,-4 4-5-16,2 4 0 15,-2 0-2-15,3 10-7 16,1 12 4-16,2 2 4 0,4-4 1 16,3-6 0-1,3-2 4-15,6-6-4 0,4-4 0 16,6-2-11-16,1 0-56 15,-2 0-89-15,-4-14-130 16</inkml:trace>
  <inkml:trace contextRef="#ctx0" brushRef="#br0" timeOffset="11787.31">5327 1088 924 0,'0'0'48'15,"0"0"-43"-15,0 0-5 16,0 0 75-16,69-126-25 16,-45 92-34-16,-1 0-16 0,-8-2 0 15,-3 6 10-15,-10-2-10 16,-2 7 0-16,0 7 6 15,-14 9-5-15,-13 9-2 16,-4 0-2-16,-5 8-1 16,3 20-8-16,4 10 10 15,12 6 2-15,5 2-6 16,10-6 6-16,2-12-2 16,4-6-14-16,21-8-3 15,6-11 17-15,0-3-12 16,3 0 14-16,-1-17-3 15,-2-9 5-15,0-4-2 16,-2-4 0-16,-4 4 4 16,-9 2-3-16,-5 8-1 0,-5 8 0 15,-6 6 3-15,0 6-3 16,0 0-2-16,0 14-18 16,-13 18 14-16,2 4 1 15,4 0 3-15,7-6-8 16,0-7 9-16,7-12-8 15,11-7 5-15,9-4 4 16,2 0 0-16,2-22-4 16,0-8 4-16,-2-4 0 15,-2-8 3-15,-3-6-1 16,-4-4-2-16,-7 3 0 16,-3 9 2-16,-6 12 10 15,-4 12-7-15,0 16 10 0,0 0-1 16,-18 12-14-16,-4 24-9 15,4 5 6-15,5 7-10 16,10-6 5-16,3-8-24 16,3-6-1-16,17-6 33 15,0-6-21-15,0-2-1 16,-5-4-42-16,-4 0 13 16,-3-2 23-16,-8-1-40 15,0-2 50-15,0-1 7 16,0-4 6-16,-10 0 5 15,4 0 7-15,3 0 44 0,3-12 1 16,0-8-16-16,3-4-34 16,17-4 19-1,2 0-19-15,2-4 13 0,1-4-14 16,-2 4 0-16,-6 4-1 16,-5 6-1-16,-8 12 1 15,-2 6 7-15,-2 0-5 16,0 4 0-16,0 0 6 15,-13 0-8-15,-5 0-2 16,2 1-1-16,3 14 3 16,8 1 3-16,5 4-3 15,0 2 0-15,9 2-1 16,14-2 1-16,6 0-2 16,0-4-17-16,0-2 2 0,-6 2 15 15,-4-2-5-15,-9 0-3 16,-10 2 1-1,0-2-1-15,-6 4 6 0,-23-4-15 16,-4-1 19-16,-1-4 0 16,-1-3 2-16,4 1-2 15,-1-5 2-15,12-4 1 16,7 0 6-16,9 0-8 16,4-3-2-16,0-11-40 15,8-4-210-15</inkml:trace>
  <inkml:trace contextRef="#ctx0" brushRef="#br0" timeOffset="12850.11">6189 938 905 0,'0'0'13'0,"0"0"-3"15,0 0-5-15,0 0 35 16,0 0-10-16,114-112-30 15,-97 88 2-15,-3-2 2 0,-9 3-4 16,-3 4 0-16,-2 5 10 16,0 6-8-16,-2 8-3 15,-21 0 1-15,-4 4-1 16,-2 22-5-16,-2 12 2 16,9 6 4-16,4 2-2 15,12 0 4-15,6-12-3 16,0-8 1-16,27-8 0 15,6-7-3-15,2-10 3 16,3-1 0-16,2 0 7 16,-4-18-4-16,-5-5-4 15,-3-4 2-15,-7 1-1 16,-5 0 4-16,-5 2-4 16,-5 6 0-16,-4 6 13 0,-2 6 3 15,0 4-2-15,0 2-2 16,0 0-12-16,0 2-1 15,0 22-10-15,-2 4 11 16,-2 0-8-16,4-6 8 16,0-6-8-16,6-6-14 15,10-6 14-15,0-4 5 16,0 0-12-16,-1 0 15 16,-1-10 3-16,-1-10-3 15,-2 0 0-15,-2-2 2 16,0 2 0-16,-5 6 6 15,0 4-4-15,-4 4-2 0,0 6 10 16,0 0-10 0,2 0-4-16,2 14-5 0,-2 10 7 15,2 2-3-15,0-2 3 16,3-6 0-16,7-4-4 16,-3-8 4-16,4-3-10 15,1-3 10-15,2 0 2 16,1-19 1-16,4-3-3 15,-1-6 0-15,-4 2 14 16,-7 0-12-16,-2 6 5 16,-2 6 4-16,-5 6 26 15,-2 4-9-15,0 2-24 16,0 2 1-16,0 0-10 0,0 22 1 16,0 4-2-1,2 2 6-15,8-8 6 0,2-4-6 16,9-10 0-16,8-6-17 15,6 0-34-15,9 0-55 16,4-14-110-16,-6-6-22 16</inkml:trace>
  <inkml:trace contextRef="#ctx0" brushRef="#br0" timeOffset="13813.72">7107 335 783 0,'0'0'160'15,"0"0"-128"-15,0 0-28 0,0 0-8 16,0 0 14-1,0 0-8-15,2 166 31 0,-4-72-31 16,-2 5 4-16,-1-7-6 16,5-18 0-16,0-22-1 15,0-18-9-15,0-18-2 16,0-8 11-16,0-6-42 16,0-2-37-16,0 0 35 15,0-14 0-15,0-10-71 16,5-2 78-16,-3 4 38 15,5-2 2-15,-1 4 4 16,3 2-10-16,0-2 4 16,4 2 0-16,1 3 0 15,1 2 0-15,-1 7 0 16,-1 6 4-16,-4 0-4 0,-3 0 0 16,-3 0 0-1,-3 14-1-15,0 8 1 0,0 0-3 16,-5-6 3-16,-6-2 9 15,3-8-4-15,1-2 13 16,-2 0 12-16,2-4 8 16,1 0 16-16,-1 0-14 15,2 0 15-15,3-6 14 16,0-8-53-16,2 0-1 16,0-6 4-16,4 0-15 15,16 0 5-15,3 4-9 16,6 6 0-16,0 2 6 15,4 6-1-15,1 2-5 16,-5 0 0-16,-7 20 2 0,-9 16-6 16,-9 4 4-16,-4 6-12 15,-2-6 10-15,-23-4-44 16,-6-6 14-16,-6-8-17 16,-5-4 32-16,-3-4 15 15,0-6-14-15,5-5-30 16,6-3-16-16,7 0-139 15</inkml:trace>
  <inkml:trace contextRef="#ctx0" brushRef="#br0" timeOffset="14653.34">7471 764 718 0,'0'0'23'0,"42"-102"-22"15,-24 43 21-15,-7-7 67 16,-5-2-37-16,-4-6-48 15,-2 3 0-15,0 7 1 0,-2 19-1 16,-13 14 7 0,3 17 10-16,-3 14 27 0,-1 2-48 15,-1 42-6-15,-4 23 4 16,3 28 1-16,7 20 1 16,5 7-4-16,2 5 4 15,4-23-2-15,0-26 2 16,2-26-44-16,15-23 44 15,3-18-7-15,1-7 7 16,0-4 0-16,2-1 3 16,-1-24 16-16,1-4-19 15,-6-8 0-15,-1 7 6 16,-7 6-4-16,-5 4-2 16,-2 12 0-16,-2 2 0 15,0 6 4-15,3 0-4 0,1 10-10 16,0 14 6-16,4 2 7 15,0 2-5-15,5-8 2 16,3-3 0-16,3-14-3 16,0-3 3-16,4 0 0 15,-1-20 9-15,0-10-6 16,-2-8 0-16,-5-4-2 16,-3 0 6-16,-6 4 25 15,-1 11-19-15,-3 9 23 16,-2 17 7-16,2 1-43 15,-2 22-7-15,0 26-5 16,0 18 12-16,0 18-1 0,0 22 1 16,0 13 0-16,0 13-6 15,0-1 6-15,-15-21-11 16,-1-28-10-16,-1-28 21 16,-2-26-4-16,-3-18 6 15,-6-10-2-15,-3 0 43 16,-6-12-42-16,2-22 11 15,1-8 2-15,5-12-5 16,7-9 5-16,11-5-9 16,11-2-1-16,0-4 8 15,25 6-12-15,19 6-4 16,16 8-25-16,14 6-64 16,1 9-66-16,4 7-166 15</inkml:trace>
  <inkml:trace contextRef="#ctx0" brushRef="#br0" timeOffset="16750.95">8520 278 688 0,'0'0'130'16,"0"0"-91"-16,0 0 35 15,0 0-60-15,0 0 72 16,0 0-86-16,19 32-1 15,-19 51-1-15,-6 23 1 16,-11 14 1-16,-4 5 1 16,3-21-1-16,12-30 0 15,3-30-1-15,3-27 2 16,0-14-2-16,13-3 1 16,19 0 0-16,8-21 3 0,9-4-3 15,-2-3-12-15,-3 4 7 16,-5 2-10-16,-6 4 8 15,-2 2-10-15,-5 0 1 16,1 0 16-16,-4-4-23 16,-7 2 19-16,-6-4 4 15,-5-2 5-15,-5-2-5 16,0-2 0-16,0 3 0 16,-11 7 49-16,-12 8-28 15,-1 10-11-15,-5 0 2 16,-7 10 2-16,3 24-3 15,2 8-11-15,6 11 0 16,10 1 3-16,7-2-3 16,8-8-5-16,0-16-4 0,19-16-27 15,14-12 22-15,5 0 9 16,5-18 3-16,-1-14-5 16,-5-4-2-16,-8-6 9 15,-11 2 6-15,-7 5-3 16,-6 12 1-16,-3 10 19 15,-2 8-7-15,0 5 11 16,0 0-27-16,0 5-8 16,0 26 6-16,0 9-1 15,0 2 2-15,0-6 1 16,0-6-1-16,5-8-8 16,12-12 4-16,2-8 3 15,2-2-3-15,4-2 10 0,-3-18-5 16,-1-6 0-16,-4 0 0 15,-5-6 5-15,-6 2-5 16,1 7 0-16,-5 8 10 16,0 11 11-16,-2 4 6 15,2 0-27-15,0 0-4 16,0 19 4-16,4 16-10 16,-2 1 10-16,3 0-2 15,3-10 2-15,6-10-7 16,2-8-9-16,2-6 10 15,3-2 2-15,0-4-1 0,4-22 5 16,-6-6 7-16,-5-6-6 16,-5 2-1-16,-5 4 3 15,0 5-1-15,-3 16 27 16,-3 3-9-16,0 8-10 16,0 0-1-16,2 0-9 15,-2 14-20-15,3 16 12 16,-1 12 5-16,5-2-38 15,8-6-45-15,7-6-36 16,12-14 74-16,3-12-115 16,6-2 46-16,-1 0 90 15,1-14 27-15,-1-6 3 16,-4-4 4-16,-7-4 94 16,-11 0-82-16,-18 2 14 15,-2-1 82-15,-4 12-51 0,-21 3-6 16,-6 7-19-16,-4 5-18 15,-1 0-14-15,0 5-1 16,5 15-6-16,7 4 0 16,6 4-2-16,11-2-12 15,7-8-41-15,0-8 8 16,4-8 37-16,19-2 3 16,4 0-2-16,1 0 5 15,-3-6 4-15,-1 2 0 16,1 4 7-16,4 0 0 15,0 24 60-15,4 16-26 0,-6 14-35 16,-7 14 1-16,-6 8-7 16,-14 15 5-16,0 5-10 15,-23 0-19-15,-21 3-12 16,-8-15 16-16,-1-18-13 16,-1-22 33-16,1-22 2 15,-3-16 40-15,-2-6 33 16,-2-2-59-16,4-28-16 15,14-14 31-15,15-8 9 16,23-9-13-16,4-3-11 16,25-2-14-16,23-2-2 15,12-2 0-15,12-1-20 16,6 2 5-16,2 2-31 16,0 7-18-16,-6 6 40 0,-14 4 9 15,-16 4 1 1,-15 2-2-16,-10 10 16 0,-13 4 22 15,-4 14 11-15,-2 7 19 16,0 5-17-16,0 4-7 16,0 3-28-16,0 19-7 15,-6 12 7-15,2 6-6 16,4-2 6-16,0-6-18 16,6-8 6-16,17-14-21 15,0-8 14-15,4-2 5 16,0 0 9-16,2-16-2 15,-4-8 7-15,-6 2-2 16,-1-6-1-16,-9 6 6 16,-5 4 9-16,-2 4 19 0,-2 10 4 15,0 4 6-15,0 0-41 16,0 0 0-16,0 22-5 16,0 8 7-16,0 4-4 15,12-4-13-15,15-6-19 16,13-10-8-16,9-10-6 15,8-4-13-15,4 0 35 16,-6-10-8-16,-3-10-21 16,-8-4 35-16,-10-2 20 15,-12-2 12-15,-13 2 28 16,-9 2 7-16,0 2 14 16,-13 9-30-16,-14 5 14 15,-6 7-18-15,-3 1-26 0,3 0 17 16,2 16-18-16,6 8 0 15,4 2 4-15,13 6-4 16,8 0 0-16,0-6-2 16,8-6-14-16,24-12-10 15,4-8 3-15,2 0 23 16,2-8-4-16,-5-10 8 16,-6 0-3-16,-9 4 19 15,-9 2 28-15,-4 4 8 16,-7 4-16-16,0 2-12 0,0 2-20 15,0 0-8 1,2 2-15-16,3 16 10 16,4 2 4-16,8-2-18 15,6-10-83-15,6-8-64 0</inkml:trace>
  <inkml:trace contextRef="#ctx0" brushRef="#br0" timeOffset="18397.49">10989 796 783 0,'0'0'30'0,"0"0"-19"15,0 0-10-15,0 0 5 16,0 0 45-16,-96-105 3 16,82 99-42-16,3 5-10 0,-3 1 12 15,1 0-14-15,0 15-1 16,-5 12 1-16,0 7 0 15,7 4 0-15,5-2 0 16,6-4-11-16,0-10 6 16,8-12-35-16,19-8 34 15,9-2 3-15,1-4 3 16,2-14 0-16,-6-4 0 16,-6 0 0-16,-10 6 7 15,-5 2 0-15,-8 4-3 16,-1 8 7-16,1 2-11 15,0 10 0-15,5 30-6 16,3 14 6-16,-4 16 3 16,-1 10-3-16,-7 13-2 15,0 5-1-15,-2-2-30 0,-21-13-42 16,-1-19-4-16,-3-23 51 16,1-16 28-16,-10-11 36 15,-9-8 7-15,-4-6-10 16,-6 0-27-16,1-8 10 15,10-18-9-15,8-10 25 16,16-8 39-16,18-9-65 16,2-5-4-16,19-10 0 15,28-8-2-15,18 0-23 16,8 0-74-16,3 5-57 16,-3 9-65-16</inkml:trace>
  <inkml:trace contextRef="#ctx0" brushRef="#br0" timeOffset="18698.46">11267 735 703 0,'0'0'165'0,"0"0"-151"15,0 0-10-15,0 0 23 16,0 0 37-16,0 0-43 16,11-5-21-16,-5-8 0 15,4-9 6-15,1-2-6 16,-9 4-1-16,-2 4-1 15,0 8 2-15,0 7 24 16,-17 1-23-16,-10 0 2 16,-4 23 1-16,-1 16-2 0,5 1 5 15,11 3-7-15,10-4 0 16,6-7 2-16,0-6-2 16,22-8 0-16,16-6 10 15,9-6-6-15,14-6-4 16,3 0-30-16,-4 0-76 15,-9-14-92-15</inkml:trace>
  <inkml:trace contextRef="#ctx0" brushRef="#br0" timeOffset="20012.21">12302 670 925 0,'0'0'60'0,"0"0"-50"16,0 0-8-16,0 0 2 16,0 0-4-16,0 0 6 15,23 164-4-15,-13-74 14 16,0 5-16-16,-3 1 0 16,-3-2 2-16,-4-8-2 15,0-14-1-15,0-18-30 16,-8-13 2-16,-17-15 25 15,-4-11-27-15,-7-10-3 16,3-5-6-16,0-9-33 16,8-28 12-16,2-16-35 15,10-15 85-15,3-20 11 16,4-10 4-16,6-6 1 16,0-7 19-16,0 3 26 15,0 11 61-15,8 13-81 0,3 20 29 16,5 20 34-16,5 10-56 15,8 4-20-15,11 8 3 16,9 8-11-16,5 8-3 16,0 6-6-16,-10 12 0 15,-11 24-10-15,-12 10 9 16,-13 6-9-16,-8-2 4 16,0-6-9-16,-4-8 5 15,-18-9 1-15,-7-5 9 16,-3-2 1-16,3-2-1 15,8-8-13-15,5-2 11 16,7-4-31-16,9-4-52 0,0 0-9 16,7-12-36-1,24-22-64-15,4-7-275 0,5-6 469 16,-7 4 454-16,-6 11-301 16,-4 6-45-16,-5 8 2 15,-1 4-36-15,1 4 18 16,2 6-54-16,0 4-23 15,3 2-3-15,-1 28-12 16,-4 10 0-16,-2 10-1 16,-8 7-1-16,-3-6-5 15,-3-6-19-15,-2-17-15 16,0-10 39-16,0-14-6 16,0-2 7-16,0-2 2 0,-7-4 13 15,-7-24 8-15,2-16-21 16,5-13 0-16,7-7 19 15,0 2-20-15,0 12 0 16,4 12 0-16,17 10-6 16,6 8 6-16,1 10-45 15,1 10-33-15,0 0-1 16,-7 6-72-16,-6 14-48 16</inkml:trace>
  <inkml:trace contextRef="#ctx0" brushRef="#br0" timeOffset="20351.09">12929 573 266 0,'0'0'377'0,"0"0"-308"16,0 0-49-16,0 0 42 16,0 0 3-16,0 0 4 15,9-2-15-15,-9 2-46 16,0 0-4-16,0 0-4 16,0 26 0-16,0 8-3 15,0 5 3-15,0-1 0 16,0-15-1-16,0-2 2 15,16-13-1-15,1-6 0 16,4-2 0-16,3 0 3 16,0-13-3-16,-6-15 0 15,-2-8-7-15,-11-8 6 16,-5-6-4-16,0 0-13 16,-8 8 7-16,-13 12 9 15,-4 8-5-15,2 12 7 0,1 10 27 16,7 0-27-16,4 6-11 15,6 22-40-15,5 8-11 16,9 2 2-16,29-4-104 16,11-8-353-16</inkml:trace>
  <inkml:trace contextRef="#ctx0" brushRef="#br0" timeOffset="22046.08">13495 585 718 0,'0'0'99'0,"0"0"-57"15,0 0 17-15,0 0 15 16,0 0-9-16,0 0-61 0,-129-84 6 16,81 92-14-16,4 22 4 15,4 6-5-15,9 6 4 16,9 3 0-16,11-12-2 16,11-7-14-16,0-16-1 15,15-7 9-15,18-3 12 16,10-6-3-16,1-20 3 15,1-5 3-15,-7 4-2 16,-7 6-3-16,-9 9 12 16,-6 9 26-16,-5 3-39 15,1 7-4-15,-4 36 2 16,-3 16 2-16,-1 16 0 16,-4 5-1-16,0 14 1 15,0 5-8-15,0 0 8 0,-7-4-129 16,-3-25 80-16,5-19 29 15,0-23 17-15,1-19 2 16,-7-9 1-16,-5 0 54 16,-8-4-21-16,-5-24-25 15,7-10 44-15,5-14 1 16,11-10-5-16,6-10-30 16,0-5-16-16,20-5 15 15,14-2-17-15,6-6 0 16,5-3 0-16,-1 7 3 15,-4 6-6-15,-6 22 0 0,-13 16 3 16,-4 18-9 0,-11 14 9-16,-4 8-5 0,-2 2 4 15,0 0-44-15,-15 6 33 16,-14 12 1-16,2 2 11 16,2-2-4-16,7-2 4 15,10-2 0-15,8 2-2 16,0 0 4-16,22-4-2 15,14-4 0-15,8-4 0 16,3-2 12-16,-3 2-12 16,-3 2 0-16,-14 4-3 15,-12 6 3-15,-9 6-5 16,-6 7 3-16,0 3 2 16,-4 1-4-16,-11 3 4 15,-1-5-11-15,5-5-10 0,7-4-39 16,4-12-28-16,4-6 10 15,32-4-14-15,15 0-9 16,8-10-28-16,2-10 43 16,-3-8 86-16,-9-4 87 15,-9 0 35-15,-11-4-9 16,-9 3 0-16,-11 1-12 16,-9 2-42-16,0 2 6 15,0 2-13-15,-17 8-39 16,-10 8-7-16,-4 6-2 0,-6 4 0 15,2 0-8 1,-3 16 2-16,0 18 2 0,7 6-10 16,2 7 10-16,11 1 0 15,9-5-3-15,9-4-6 16,0-13-3-16,21-10-27 16,14-14 25-16,5-2 7 15,0-8 7-15,-2-18-4 16,-6-5 4-16,-11 0 1 15,-5-6 2-15,-7 10 0 16,-9 2 5-16,0 11 24 16,0 7-10-16,0 7-6 15,0 0-16-15,0 0-3 16,0 21-9-16,0 12 1 16,0 3 11-16,0-4-6 0,4-6 4 15,17-8-12 1,1-10 3-16,3-6 6 0,1-2 3 15,-2-8-2-15,-3-19 4 16,-6-2 3-16,-5-5-3 16,-4 6 0-16,-2 1 12 15,-2 5-7-15,1 8 16 16,-3 5-2-16,2 6-17 16,2 3-2-16,4 0 0 15,0 16-14-15,3 11 10 16,-1-4-3-16,-2 4 0 15,3-5-26-15,3-11 1 0,-1 0 22 16,0-9-33 0,1-2 40-16,-1 0 3 0,1-14 1 15,-1-13 11-15,0-3 1 16,0 5-3-16,-4-2 31 16,1 9-25-16,-6 6 15 15,2 6-8-15,-3 4-9 16,1 2-13-16,2 0-1 15,0 8-13-15,2 16 4 16,-1 9 4-16,-3-1 0 16,0-2 2-16,2-9-1 15,2-6-13-15,3-12-9 16,5-3 23-16,1 0-5 16,2-14 9-16,1-13-1 15,-7-5 9-15,-4-3 0 0,-3 5 17 16,-1 6 11-16,-2 10-19 15,-1 6 12-15,-2 6-7 16,2 2-21-16,0 0-2 16,4 4-9-16,1 19 4 15,5 4-2-15,-4 0 7 16,3-4-8-16,1-5 0 16,1-9-13-16,3-4 5 15,-1-5 11-15,3 0 5 16,-3-22 0-16,-1-6 1 15,-1-6 19-15,-6 2-18 16,-3 10 9-16,1 6 24 0,-3 6-1 16,1 8-8-1,-1 2-25-15,2 0 2 0,3 14-6 16,4 12-9-16,0 9 9 16,2 1 0-16,1-3-57 15,5-7-33-15,10-13-129 16</inkml:trace>
  <inkml:trace contextRef="#ctx0" brushRef="#br0" timeOffset="23678.45">15969 316 959 0,'0'0'132'0,"0"0"-118"16,0 0-14-16,0 0 0 15,0 0-2-15,0 0-3 16,0 0 4-16,28 171 1 16,-25-85 0-16,-3-1 10 15,0-9-8-15,0-14-2 16,2-14 5-16,-2-12-3 16,0-8-2-16,0-10-42 0,0-6-51 15,-14-8-44-15,-3-4-118 16</inkml:trace>
  <inkml:trace contextRef="#ctx0" brushRef="#br0" timeOffset="24063.5">15610 649 906 0,'0'0'62'0,"0"0"-62"15,0 0 19-15,0 0-19 16,149-106 34-16,-72 92-18 15,8-2-5-15,0 8-8 0,-12 6-3 16,-8 2 0-16,-20 4-8 16,-18 24 8-16,-12 8-1 15,-13 14 1-15,-2 9 1 16,0-1 2-16,-2-2-3 16,-7-12 0-16,9-12-5 15,0-8 5-15,0-10 0 16,0-6 2-16,15-6 0 15,10-2 4-15,2 0-6 16,2-20 0-16,-2-12 21 16,-10-8-14-16,-7-12-4 15,-10-6 8-15,0 1 15 16,-12 6-8-16,-17 14-9 16,-7 13 14-16,-1 12 3 15,-1 12-26-15,3 0-5 0,0 22-10 16,4 12-90-16,7 2-132 15</inkml:trace>
  <inkml:trace contextRef="#ctx0" brushRef="#br0" timeOffset="27079.28">16086 742 525 0,'0'0'142'0,"0"0"-124"0,0 0-13 15,0 0-5-15,0 0 37 16,0 0-31-16,2-7-6 15,-2 7-3-15,0 0 3 16,0 0 11-16,0 0-11 16,0 0 0-16,0 0 7 15,0 0-3-15,-4-1 1 16,-1-2-4-16,3 2 12 16,2-1 16-16,-2 2-27 15,2 0 0-15,0 0 30 16,0 0-32-16,0 0 8 15,0-2-1-15,0 2-1 0,0 0 16 16,0-2-10-16,0-2-3 16,0 0 20-16,0-2-13 15,0 2 12-15,0-3 3 16,0 7-7-16,0-1 0 16,0 1-16-16,0 0-4 15,-2 1-8-15,0 35 0 16,-3 29 4-16,3 19-1 15,2 20 1-15,0 13 4 16,0-3-4-16,0 4 0 16,0-17 0-16,-2-18 0 15,-5-18 0-15,-4-15 0 16,-7-8 0-16,-6-6 0 16,-7-10 0-16,-8-8-19 15,-1-7-17-15,0-11-8 0,0 0-53 16,4-11 28-16,5-19-63 15,2-10 6-15,10-8-366 16</inkml:trace>
  <inkml:trace contextRef="#ctx0" brushRef="#br0" timeOffset="27332.82">15888 1008 657 0,'0'0'16'16,"0"0"-16"-16,0 0 0 15,154-40-2-15,-117 34-33 16,-10-4-177-16</inkml:trace>
  <inkml:trace contextRef="#ctx0" brushRef="#br0" timeOffset="28247.41">15988 413 403 0,'0'0'169'16,"0"0"-109"-16,0 0 11 16,0 0-36-16,0 0-10 15,0 0 23-15,-9-53-19 16,9 34-12-16,0-3 25 16,11-5-23-16,5 1 38 0,-1 0-47 15,1 8 13-15,-1 2 13 16,2 7-22-16,0 0-7 15,8 3-6-15,1 2-1 16,1 4-10-16,4 0-15 16,-2 0-33-16,1 19-31 15,-11-1-28-15,-3 0-57 16</inkml:trace>
  <inkml:trace contextRef="#ctx0" brushRef="#br0" timeOffset="29126.77">16472 561 614 0,'0'0'224'0,"0"0"-172"0,0 0-46 15,0 0 35-15,0 0-7 16,0 0-32-16,44 22 16 15,-24 22-14-15,3 9 2 16,-6 1-6-16,-3 0 2 16,-3-10-1-16,-7-12-1 15,0-12 0-15,-4-12 2 16,0-8 4-16,0 0 12 16,0 0 59-16,0-26-37 15,-2-12-33-15,-6-16-7 16,1-7 0-16,3 1 6 15,4 4-5-15,0 16-2 0,0 14-2 16,11 12-10-16,11 10-33 16,12 4-101-16,-1 2-28 15,2 14-126-15</inkml:trace>
  <inkml:trace contextRef="#ctx0" brushRef="#br0" timeOffset="30310.91">17507 328 959 0,'0'0'30'16,"0"0"-28"-16,0 0-4 15,0 0-1-15,0 0-9 16,0 0 7-16,5 167 5 16,4-87 9-16,-2-2-9 15,-1-10-1-15,-2-11-4 0,2-13 2 16,-6-18-7 0,0-8-31-16,0-14-12 0,-23-4 34 15,-6 0-14 1,-9-16-47-16,-7-14-10 0,-7-10 5 15,-4-6 30 1,2-7 46-16,12 5 9 0,13 6 141 16,13 14 0-16,9 14-89 15,7 6 14-15,0 8-32 16,21 0-33-16,25 0-1 16,19 0 0-16,13 8-2 15,4 0 2-15,3-6-9 16,-7-2 8-16,-9 0-10 15,-13-18 8-15,-16 0 2 0,-16-2 1 16,-15-6 4-16,-9-2-4 16,0-6 0-16,-4 4 21 15,-17 1 5-15,4 10-7 16,1 6-2-16,3 8-15 16,4 5 4-16,0 1-6 15,0 31-6-15,1 21-2 16,5 15 8-16,3 14-4 15,0 7 3-15,0-3 1 16,0-12-3-16,7-20 1 16,2-24-34-16,-3-16 16 15,1-14 20-15,2 0 4 16,0-14 25-16,1-20-23 16,2-12-1-16,-5 0-5 15,-3 4 0-15,-2 8 0 0,-2 11 5 16,2 14-5-16,-2 9 0 15,6 0-6-15,-2 9 4 16,5 22-10-16,4 5 12 16,5 1 0-16,6 0 0 15,8-9-3-15,3-8 2 16,1-12-1-16,1-8 0 16,-3 0-15-16,-5 0-7 15,-7-16 5-15,-6-10-13 16,-7-10 23-16,-9-4 5 15,0 0 4-15,-7 5 11 16,-15 12-2-16,-3 6 26 0,0 12 17 16,4 5-34-1,1 0 6-15,1 25-14 0,6 12-7 16,9 9-3-16,4 2-3 16,11-4 3-16,29-6 0 15,15-8 0-15,8-12-43 16,7-10-71-16,-2-8-156 15</inkml:trace>
  <inkml:trace contextRef="#ctx0" brushRef="#br0" timeOffset="30552.38">18651 553 777 0,'0'0'193'0,"0"0"-156"0,0 0-36 15,0 0-1-15,0 0 0 16,0 0 48-16,0 160-45 16,0-91-3-16,0-7 0 15,0-12 0-15,0-14-41 16,-2-16-35-16,-1-10-55 16,-6-10-15-16,-6 0-375 15</inkml:trace>
  <inkml:trace contextRef="#ctx0" brushRef="#br0" timeOffset="30688.28">18439 443 845 0,'0'0'87'15,"0"0"-56"-15,0 0-24 16,73-115 2-16,-21 106 13 16,10 9-22-16,3 0-3 15,-9 19 0-15,-19 21-83 16,-26 11-67-16,-11 9-362 15</inkml:trace>
  <inkml:trace contextRef="#ctx0" brushRef="#br0" timeOffset="30860.51">18430 940 808 0,'0'0'103'0,"0"0"-102"16,0 0-1-16,0 0 52 15,0 0 57-15,0 0-59 16,176 25-50-16,-98-40 0 15,-4 1-8-15,-12 0-3 16,-13-4-109-16,-13-2-31 16,-7-6-86-16,-10-8-164 15</inkml:trace>
  <inkml:trace contextRef="#ctx0" brushRef="#br0" timeOffset="31210.77">18969 583 657 0,'0'0'186'15,"0"0"-84"-15,0 0-3 16,0 0-50-16,0 0-38 0,0 0-11 15,-4 26-13 1,4 32 13-16,9 5 6 0,-7-1-4 16,0-2-2-16,-2-12 0 15,0-10 1-15,0-20 0 16,0-12-1-16,0-6 0 16,0 0 12-16,0-16-5 15,0-22-7-15,0-16-1 16,0-14 1-16,4-15 4 15,6-3-4-15,5 6 0 16,3 20 6-16,4 20-5 16,-2 16 4-16,5 14-3 15,0 10 1-15,-1 6-6 16,4 30 1-16,-3 20 1 16,-2 12-4-16,-5 7 8 0,-3-3-6 15,-2-4-7-15,1-12-21 16,-1-14 28-16,1-10-74 15,-4-16 11-15,-3-10-36 16,-7-6-120-16</inkml:trace>
  <inkml:trace contextRef="#ctx0" brushRef="#br0" timeOffset="31378.71">18930 768 674 0,'0'0'392'15,"0"0"-371"-15,0 0-21 0,0 0-4 16,120-70 3-16,-43 56 1 16,6 1-41-16,6 0-73 15,-3-5-52-15,-9-3-63 16</inkml:trace>
  <inkml:trace contextRef="#ctx0" brushRef="#br0" timeOffset="31695.5">19669 491 468 0,'0'0'362'15,"0"0"-265"-15,0 0-75 16,0 0 61-16,0 0-34 16,0 0-14-16,-38-72-32 15,25 72-3-15,0 0 0 16,-3 2-7-16,1 20 7 0,1 10-7 16,3 8 6-16,7 0 1 15,4 2-2-15,4 1 2 16,27-6 0-16,11 2 11 15,12-7-11-15,-1-4 0 16,0-2 4-16,-6-6-3 16,-13-4-1-16,-14-4 0 15,-13-6 0-15,-7 4-11 16,-16 0-8-16,-35-2 9 16,-21 4 5-16,-5-6-29 15,-4 0 13-15,10-2 16 16,11-2-11-16,12-2-48 0,15 0-139 15</inkml:trace>
  <inkml:trace contextRef="#ctx0" brushRef="#br0" timeOffset="33945.11">20464 565 643 0,'0'0'0'0,"0"0"0"16,0 0 10-1,-120 126-1-15,106-79 29 0,14-3-9 16,0-4-27-16,5-10-1 15,22-6-1-15,6-12 4 16,5-4 0-16,5-6-4 16,3-2 0-16,1 0 5 15,2-8-4-15,-4-12-2 16,-6-2-4-16,-5-2 5 16,-9 0-6-16,-9 0 5 15,-10 8 1-15,-2 5 15 16,-1 8-1-16,-1 3 27 15,0 0-41-15,0 0 7 16,-2 2-15-16,4 18 8 0,4 4 0 16,0 2-1-1,8-4 1-15,0-4-1 0,4-8-1 16,-3-2 4-16,4-6 0 16,-2-2-2-16,-3 0 0 15,-7 0 3-15,-3-10-2 16,-3-8-1-16,-3-4 0 15,0 0-2-15,-11-2-1 16,-7 2 0-16,0 4 3 16,0 7 4-16,3 6-4 15,-1 5 0-15,5 0-1 0,4 0 1 16,3 0-3 0,2 2 3-16,2 5 0 15,0 0 13-15,0-1-3 0,6 2 14 16,19-4 8-16,6-4-3 15,5 0 24-15,4 0-15 16,-1 0-21-16,-4-7 14 16,-9 6-30-16,-6 1 3 15,-2 0-4-15,0 6-5 16,-2 14 0-16,-1 8 2 16,1 0 3-16,-1 2-3 15,-1-6 3-15,-1-4-1 16,1-8 1-16,-8-6 0 15,-2-2-2-15,1-4 2 0,-5 0 0 16,0 0 14-16,2-4-3 16,-2-18-2-16,0-6-5 15,2 2-3-15,2 2 7 16,1 0-6-16,2 6-1 16,0 4 6-16,3 4-7 15,2 10-5-15,-1 0 1 16,4 0-3-16,-1 0 5 15,-1 18-11-15,-3 6-5 16,-4 2 10-16,-2 0-8 16,-1-6-2-16,-3-4 11 15,2-6 7-15,-2-4 0 16,0-4-8-16,0-2 8 0,2 0 5 16,-2 0-3-1,2 0-2-15,0 0 0 0,2-18-7 16,2-4 4-16,0-2-7 15,-1-4 10-15,1 0 3 16,-2 6-3-16,2 4 0 16,-2 8 12-16,2 6-6 15,1 4-4-15,4 0-2 16,5 0 0-16,2 4-9 16,1 14 9-16,2 6-2 15,-2 2-19-15,2-2-58 16,1-4-27-16,3-10-56 0,-1-8-54 15</inkml:trace>
  <inkml:trace contextRef="#ctx0" brushRef="#br0" timeOffset="34443.61">21777 744 228 0,'0'0'431'16,"0"0"-319"-16,0 0-49 16,0 0 2-16,0 0 10 15,0 0-62-15,22-45-13 16,-15 90-6-16,6 17 6 15,3 12 3-15,4 16-3 16,4 14 0-16,0 5-4 16,1 3 4-16,-7-12-2 15,-5-15-30-15,-6-19-11 16,-7-22 37-16,0-14-1 16,0-14 5-16,-20-8-7 0,-9-8 10 15,-2 0-2 1,-2-6-15-16,2-24 16 0,-1-12 7 15,-2-12-7-15,3-14 0 16,5-13 19-16,6-13 3 16,13-8 17-16,7 0-12 15,0 7-26-15,17 15 10 16,10 12-11-16,2 8 0 16,7 8 5-16,5 8-2 15,3 9-6-15,3 9 2 16,-3 4 1-16,-2 12-3 15,-5 10 3-15,-12 0 0 0,-8 17-6 16,-9 16 4-16,-8 10 1 16,0-1-3-16,-6 2 4 15,-17-2-11-15,-2-6 4 16,4-6-36-16,-2-8 13 16,7-10-21-16,8-4 9 15,5-4-27-15,3-4-27 16,0 0-4-16,21-12-184 15</inkml:trace>
  <inkml:trace contextRef="#ctx0" brushRef="#br0" timeOffset="35575.94">22223 663 688 0,'0'0'122'0,"0"0"-58"0,0 0-1 16,0 0-3-1,0 0-27-15,0 0-32 0,37-15-2 16,-30 38-2-16,4 4 3 15,3-1-12-15,-2-6 6 16,5-8-29-16,-2-4-11 16,1-8 27-16,1 0 12 15,-3 0 6-15,-3-6 1 16,-3-10 14-16,0 0-11 16,-6 3 4-16,0 6 19 15,-2 4 1-15,0 3 0 16,0 0-27-16,0 0 0 15,2 0-10-15,5 5 10 16,3 8-3-16,7 0-6 0,3-3-2 16,2-5 8-16,7-5-24 15,2 0 6-15,4-11 20 16,0-21-21-16,0-12 15 16,-4-9 7-16,-4-11 0 15,-7-4 1-15,-7-4-1 16,-8-2 0-16,-5 8 25 15,0 13 29-15,0 19-28 16,-7 20 18-16,0 14-10 16,3 0-34-16,-7 28-6 15,-5 31 6-15,1 23-13 16,1 18 13-16,7 6 0 16,7-1-3-16,0-19-19 0,0-20-7 15,16-24-2-15,4-20 8 16,0-12 20-16,-2-10-10 15,-5 0 13-15,-6-22 9 16,-5-10-7-16,-2-8 2 16,0 2-4-16,-7 3 0 15,-6 9 7-15,4 8 3 16,2 7-7-16,5 4 35 16,2 6-34-16,0 1-4 15,5 0-3-15,21 0 3 16,8 9-13-16,1 0 10 15,4-4-19-15,-2-5 3 0,-3 0 19 16,-3-4-3-16,-8-10 2 16,-8-4 1-16,-9 0 34 15,-6-1-21-15,0-4 13 16,0 5 4-16,-4 4-5 16,-13 6-11-16,-4 8-14 15,3 0 4-15,-1 2 7 16,2 26-11-16,7 16-4 15,3 4 4-15,7 5 3 16,0-7-2-16,11-6-1 16,16-12 0-16,4-10 0 15,5-10 1-15,1-8-1 16,2-4 9-16,-4-26-9 16,-1-7 6-16,-3-4-6 15,-4-5 0-15,-6-3 15 0,-3 5-15 16,-5 6 0-16,-7 8 7 15,-6 14-4-15,0 10 9 16,0 4-12-16,0 2 0 16,-10 6-11-16,-5 18 7 15,3 2 4-15,8-4-10 16,4-2 13-16,0-8-6 16,20 0 3-16,1-2 0 15,-8 0 3-15,-5-2-3 16,-3 1 0-16,-3 4 3 0,-2 6-2 15,0 4 4 1,0-1-4-16,0 1 0 0,0-1 9 16,0-4-10-16,0-6 0 15,0-4 12-15,7-8-7 16,13 0 5-16,9 0-8 16,0-14-2-16,2-8 6 15,-4-4-6-15,-5 1-25 16,1 0-59-16,-4-4-68 15,2 0-125-15</inkml:trace>
  <inkml:trace contextRef="#ctx0" brushRef="#br0" timeOffset="36437.68">24590 142 963 0,'0'0'7'16,"0"0"-3"-16,0 0-4 15,0 0-6-15,0 0 2 16,0 0-9-16,0 110 13 16,0-15 0-16,0 11 8 15,0 0-8-15,3-6 3 0,2-15-3 16,1-27 0 0,-4-20-4-16,-2-18 4 0,0-10-4 15,0-8-13-15,-18-2-87 16,-6 0-28-16,0-18-121 15</inkml:trace>
  <inkml:trace contextRef="#ctx0" brushRef="#br0" timeOffset="36842.21">24355 587 659 0,'0'0'95'16,"0"0"-80"-16,0 0 22 15,0 0 23-15,0 0-15 16,0 0-21-16,48-88-24 15,-5 78 6-15,6 0 20 0,2 6-25 16,-1 4 6 0,-6 0 10-16,-9 4-14 0,-6 22-6 15,-8 6 0-15,-8 8 3 16,-2 4 0-16,-4 1 0 16,-3-3 0-16,5-8-2 15,0-5 4-15,2-6-2 16,4-7 0-16,-1-6 0 15,3-4 3-15,-1-6-3 16,0 0 0-16,0-8-5 16,-6-24 5-16,-2-8-2 15,-6-8-2-15,-2-6 3 16,0 5-7-16,-23 5 5 0,-3 12 3 16,-3 12-1-1,2 6 5-15,0 14-4 0,3 0 0 16,4 4-4-16,4 20-11 15,9 8-68-15,7-2-30 16,0 0-123-16</inkml:trace>
  <inkml:trace contextRef="#ctx0" brushRef="#br0" timeOffset="37609.24">26010 320 949 0,'0'0'10'0,"0"0"-7"15,0 0 1-15,0 0 36 16,0 0-14-16,0 0-21 15,-26-19-10-15,16 105-10 16,3 32 13-16,3 18 2 16,2 13 1-16,0 9 0 15,-2-10-1-15,-3-7-10 16,-3-19 9-16,2-29-13 16,-3-25 9-16,-1-20 2 15,-5-20 3-15,-10-8-2 16,-4-8 2-16,-5-10 0 15,-6-2-5-15,2-4 3 0,2-24-17 16,-1-12-2-16,8-8-14 16,8-9 18-16,2-5 4 15,15-2 13-15,6-6 3 16,0 0 3-16,4 0-6 16,16-1 12-16,9 3-6 15,5 6-2-15,6 2-4 16,9 8 2-16,2 8 2 15,4 8 4-15,1 11-8 16,-12 11 11-16,-10 13 10 16,-12 1-11-16,-11 0-10 15,-1 0 1-15,-6 15-1 16,-2 3 3-16,-2 5-3 0,2 3 9 16,3 0-6-1,3 0 1-15,6-4-4 0,1-4 0 16,8-6 8-16,2-4-8 15,1-2-5-15,-1-6-7 16,-5 0-63-16,-7-10-94 16,-6-16-240-16</inkml:trace>
  <inkml:trace contextRef="#ctx0" brushRef="#br0" timeOffset="37856.37">26088 374 795 0,'0'0'57'0,"0"0"-57"16,0 0-16-16,0 0 14 16,0 0 4-16,-42 129 5 15,42-89-7-15,0-12 0 16,0-9 1-16,13-14 6 16,-1-5 3-16,1 0 12 15,-1-8-13-15,0-18 17 16,-3-4-23-16,-5 0-2 15,-4 6 14-15,0 6-15 16,0 10-15-16,-2 8-63 16,-11 0-25-16,-1 2-49 15</inkml:trace>
  <inkml:trace contextRef="#ctx0" brushRef="#br0" timeOffset="38231.24">26233 644 771 0,'0'0'14'0,"0"0"-8"16,0 0 11-16,0 0 15 15,0 0-7-15,44 105-7 16,-40-70-17-16,-1-5-2 16,-3-6 2-16,0-8-1 15,0-10 4-15,0-4-4 16,0-2 0-16,0 0 84 15,5-4-21-15,4-20-23 0,1-10-32 16,9-4-4 0,-4 2 8-16,3 4-12 0,-5 14 0 15,-4 5-2-15,-2 9 4 16,-3 4-3-16,1 0 1 16,1 0-3-16,6 14-2 15,-1 8-5-15,2 0 10 16,0 1-11-16,8-3 1 15,-2 0-35-15,10-6-41 16,5-4-14-16,1-6-38 16,6-4-3-16,-1-2-147 15</inkml:trace>
  <inkml:trace contextRef="#ctx0" brushRef="#br0" timeOffset="38658.71">26828 663 644 0,'0'0'110'0,"0"0"-78"0,0 0 43 16,0 0-18-16,0 0 9 15,0 0-43-15,-65-98-15 16,36 98-8-16,-4 12-2 16,-1 19 2-16,5 6-1 15,5 6 1-15,9-3 0 16,7-8 2-16,8 0-2 16,0-10 0-16,3-8-5 15,21-10 5-15,5-4-6 16,6-4 8-16,6-28-2 15,-3-12 0-15,0-6 3 16,-3-12-5-16,-4 1 2 0,-4-7 0 16,-4-2 4-1,-10-2-4-15,-13 1 0 0,0 15 5 16,0 18-4-16,0 18 7 16,-9 20 3-16,-4 0-6 15,-7 31-10-15,-7 27-3 16,0 25 8-16,2 20 1 15,8 9 3-15,10-2 5 16,7-9-9-16,0-25 0 16,27-22-10-16,11-18 6 15,4-18 4-15,3-12-3 16,6-6-9-16,-2 0-53 16,-5-10-85-16,-8-16-377 0</inkml:trace>
  <inkml:trace contextRef="#ctx0" brushRef="#br0" timeOffset="52983.24">28091 224 847 0,'0'0'12'0,"0"0"-11"0,0 0 0 15,0 0 9-15,0 0-10 16,0 0 4-16,0 0 9 16,0 139 9-16,-2-63-7 15,-9-2-12-15,1-2 1 16,4-8-4-16,4-11 0 15,0-11-17-15,-1-6 4 16,-1-12-26-16,-5-6-19 0,-2-10-44 16,-2-6-65-1</inkml:trace>
  <inkml:trace contextRef="#ctx0" brushRef="#br0" timeOffset="53723.38">27663 407 833 0,'0'0'37'0,"0"0"-37"15,0 0-9-15,181-44 9 16,-94 41 3-16,6 3-3 16,1 0-1-16,-3 0 1 15,-6 0 0-15,-12-5 0 0,-13-1-9 16,-20-2-6-16,-15-2 12 15,-16-2 1 1,-9-2 2-16,0-4 6 0,-7-4 5 16,-12-5 2-16,-4 5-6 15,1 3-1-15,4 2 28 16,0 9-10-16,0 8-13 16,-4 0-11-16,-7 20-1 15,-4 25-4-15,4 9-2 16,2 14 7-16,4 2 3 15,6 6-3-15,3 0-1 16,3-9 1-16,7-16 2 16,2-19-2-16,-1-15-2 15,3-12 2-15,0-5 6 16,0 0-5-16,0 0 25 0,0 0 13 16,0-15-8-16,0-11-30 15,3-1-1-15,6 8 0 16,-3 4-1-16,-2 9 1 15,1 6-1-15,2 0-4 16,4 0 7-16,4 0-5 16,5 10 1-16,5 8 2 15,2-3-1-15,4-1 1 16,3-8 0-16,1-6-1 16,1 0 5-16,-1 0-8 15,-4 0 3-15,-4-10 1 16,-9-8 3-16,-5-7-3 15,-6-4 0-15,-7 2 2 16,0-1-2-16,0 8 2 0,0 8 0 16,-9 6-2-16,3 6 23 15,-8 0-23-15,1 24-4 16,-2 12 3-16,3 6 2 16,8-1-2-16,4-5-1 15,0-8 2-15,16-10-1 16,10-5 1-16,7-2-3 15,3-5 0-15,2-6-16 16,-7 0-40-16,-6-4-55 16,-14-14-113-16</inkml:trace>
  <inkml:trace contextRef="#ctx0" brushRef="#br0" timeOffset="61697.54">29655 373 736 0,'0'0'16'0,"0"0"-13"0,0 0 2 15,0 0 54-15,0 0-36 16,0 0-9-16,0 0 7 16,23-2-14-16,-23 2 25 15,0 0-18-15,0 0 12 16,0 0-2-16,0 0-17 16,0 0-3-16,0 0 22 15,0 0-26-15,0 0-1 16,0 0-2-16,0 6 2 15,0 18-2-15,0 14-1 16,0 6 4-16,0 2 0 16,-10 0 0-16,1-2 0 15,3-8-2-15,2-3 4 16,-4-9-2-16,6-5 0 0,-2-4-1 16,-1-8-7-1,1 2-29-15,0-5-15 0,0-2-19 16,1-2-3-16,1 0-32 15,2-15-314-15</inkml:trace>
  <inkml:trace contextRef="#ctx0" brushRef="#br0" timeOffset="62305.68">29657 413 714 0,'0'0'70'0,"0"0"-65"16,0 0 30-16,0 0 37 0,0 0-23 15,0 0-43-15,23-18-6 16,-14 22 0-16,1 16 3 16,0 2-3-16,-1-2 0 15,-3 0-1-15,0-6 7 16,0-2-8-16,-4-2 2 15,0 0 0-15,-2-2 3 16,0-2-3-16,0-4 0 16,0-2 2-16,0 2 0 15,2-2-4-15,-2 0 4 0,0 2 5 16,2-2 39 0,3 0-22-16,1-10 4 0,6-14-21 15,3 0-3-15,3-2-6 16,-3 2 2-16,4 2 0 15,-4 4 1-15,-1 2-1 16,-1 2 0-16,-3 5 4 16,0 4-3-16,-1 3-2 15,-5 0 0-15,-2 2 1 16,0 0-1-16,-2 0 1 16,0 0-2-16,0 0-7 15,0 0 6-15,2 4-6 16,4 15 9-16,-2 8 0 15,2 5 12-15,-1-2-12 16,-1 6 3-16,0-2 5 0,1 2-5 16,-2-2-4-16,-1-4 2 15,0 3-1-15,-2-5 4 16,0-1-4-16,0-4-20 16,2-7-18-16,3-5-87 15,1-6-43-15,8-5-117 16</inkml:trace>
  <inkml:trace contextRef="#ctx0" brushRef="#br0" timeOffset="62738.08">30190 507 707 0,'0'0'147'0,"0"0"-144"15,0 0-3-15,0 0 0 16,0 0 44-16,0 0-9 15,-22 137-31-15,10-91 6 16,1-8-10-16,5-10 0 16,1-2 6-16,3-12-5 15,2-4 15-15,0-6-14 16,0-4 1-16,0 0 34 16,0 0 1-16,0-4 22 0,0-24-16 15,0-16-40 1,0-13-2-16,5-3-2 0,1-8 0 15,5 4 1-15,0 8-1 16,1 14-1-16,-2 15 1 16,-1 14 1-16,-4 4-1 15,0 9-1-15,1 0-1 16,3 0-10-16,5 31 11 16,-1 11-10-16,1 10 11 15,-6 4 0-15,-1 2-2 16,-1-5-2-16,4-12-18 15,0-6 22-15,1-10-59 16,3-7-1-16,-1-5-15 16,-1-9-47-16,-8-4-22 15,-2 0-293-15</inkml:trace>
  <inkml:trace contextRef="#ctx0" brushRef="#br0" timeOffset="62916.43">30081 706 538 0,'0'0'362'0,"0"0"-327"16,0 0 9-16,0 0 27 15,0 0-40-15,0 0-25 16,62-48-6-16,-20 35-12 16,3 3-2-16,-1 1-57 15,1-4-33-15,-7-1-83 16</inkml:trace>
  <inkml:trace contextRef="#ctx0" brushRef="#br0" timeOffset="63209.12">30584 383 279 0,'0'0'615'0,"0"0"-570"0,0 0-3 16,0 0 30-16,0 0 12 15,0 0-47-15,2-28-18 16,-2 28-19-16,-11 18-7 16,-11 12 1-16,-3 12 6 15,1 0 8-15,6 0-8 16,10 0 0-16,2-5 10 0,6-8-8 16,0 0 1-16,16-11-1 15,20-3 1-15,13-6 3 16,12-9-6-16,12 0-11 15,7 0-28-15,-4-5-124 16,-12-8-161-16</inkml:trace>
  <inkml:trace contextRef="#ctx0" brushRef="#br0" timeOffset="66415.88">31629 553 658 0,'0'0'69'16,"0"0"-49"-16,0 0 30 0,0 0 39 16,0 0-34-16,0 0-16 15,0 0-27-15,0-4-7 16,0 4 4-16,0 0-9 15,0 0 0-15,-2 10 10 16,-9 14-9-16,-3 4 8 16,6 1 2-16,3 1-7 15,5-5 3-15,0 0-7 16,0-7 0-16,5-4 13 16,8-4-9-16,5-4-4 0,-1-4 10 15,-1-2-2 1,-5 0-3-16,-1-2-5 0,-6-13-19 15,-2-10 1-15,-2-8-18 16,0 0 12-16,0 1-11 16,-12 5-6-16,-5 7 18 15,-1 6-30-15,-2 8 2 16,0 6 20-16,2 0-39 16,5 0 3-16,4 8-25 15,7 4-272-15</inkml:trace>
  <inkml:trace contextRef="#ctx0" brushRef="#br0" timeOffset="66492.77">31629 553 428 0</inkml:trace>
  <inkml:trace contextRef="#ctx0" brushRef="#br0" timeOffset="66944.53">31629 553 428 0,'127'30'234'0,"-127"-38"-188"0,0 4 3 0,0 4 25 0,0 0-35 15,0 2-37-15,0 30-2 16,0 18 0-16,0 21 8 15,0 13-8-15,0 10 0 16,0 8 2-16,-4 1-2 16,-5-9-30-16,-1-16-77 15,6-14 31-15,2-15 69 16,-4-16 5-16,1-7 2 16,-1-12 19-16,-2-7-19 15,-2-7 30-15,-3 0 40 16,-4 0-18-16,0-18-11 15,-1-15-10-15,5-7 8 16,1-14-3-16,6-12-12 0,6-12-2 16,0-4 2-16,0 2-13 15,20 5 14-15,2 7-24 16,0 4 1-16,5 10 9 16,-2 8-11-16,2 10 6 15,-1 14-5-15,-2 9 3 16,1 8-1-16,-2 0-3 15,-4 5 0-15,-1 0-3 16,-5 0 3-16,-3 13 0 16,-8 10-13-16,-2 5 11 15,0 1-9-15,0-5 6 16,-14-2-7-16,-3 4 11 0,-8-4-14 16,3-4-10-1,0-2-16-15,4-6-44 0,9-6 30 16,5 0-29-16,4-4-83 15,0 0-43-15</inkml:trace>
  <inkml:trace contextRef="#ctx0" brushRef="#br0" timeOffset="67453.09">31953 788 572 0,'0'0'81'16,"0"0"-34"-16,0 0 9 15,0 0 34-15,40-112-24 0,-38 91-31 16,0 3-19-16,0 0 6 15,-2 8-21-15,2 6 10 16,-2 4-4-16,0 0 1 16,0 0-7-16,0 0-1 15,0 10-1-15,0 19-10 16,-8 4 8-16,-1 0 2 16,9-8 1-16,0-4 0 15,0-7 0-15,0-8 0 16,15-4 0-16,12-2-5 15,4 0 5-15,7-18-26 16,-5-11-19-16,-2 0 4 16,-6-3 12-16,-7-7-8 15,-9 5 3-15,-7 2 16 16,-2 8 10-16,0 8 8 16,-9 12 32-16,-9 4-20 0,-4 0-12 15,0 0 0-15,2 12 0 16,1 6 11-16,11 4-11 15,8-2 0-15,0 4 1 16,0 3 32-16,18-4-13 16,-1-2-18-16,6-3 6 15,-5-7 25-15,-5 0-30 16,-2-1 5-16,-4 4 4 16,-5 0-12-16,0 2 4 15,1 4-4-15,-3 0-9 16,2 0 0-16,4 0-51 15,8-8-27-15,1-8-105 0</inkml:trace>
  <inkml:trace contextRef="#ctx0" brushRef="#br0" timeOffset="68319.6">32565 680 506 0,'0'0'308'0,"0"0"-301"16,0 0 34-16,0 0-1 16,0 0 17-16,0 0-20 0,-103-47-37 15,81 54 0-15,-2 16 12 16,4 8-10-16,4-5-4 16,7-2 2-16,7-8 0 15,2-8 2-15,0-2 0 16,0-4-2-16,6 0 12 15,13-2-11-15,0 0 3 16,6-2-4-16,-7-12 0 16,-3 0 3-16,-1 1-3 15,-8 4 0-15,-1 4 2 16,-5 5 2-16,0 0-8 16,0 0 3-16,0 0-1 15,0 0-4-15,0 0-3 16,2 5 9-16,10 4-4 0,5-2 5 15,3-5-1-15,5-2 1 16,13 0-1 0,-3-4 0-16,9-19-5 0,1-9 5 15,-9-8 0-15,-5-4 4 16,-13-10-4-16,-5-2 1 16,-6 0-1-16,-5 4 17 15,-2 10-10-15,0 17 7 16,-7 11 32-16,-6 10-24 15,2 4-22-15,-7 15-1 16,-8 32-17-16,-6 24 14 16,3 19-4-16,0 4 8 15,9-1-6-15,18-17-36 0,2-20-27 16,18-20 17 0,13-14 44-16,-2-14 5 0,-2-8-7 15,-5 0-6-15,-6-14 15 16,-8-16-34-16,-8-6-2 15,0-10 21-15,0 1-1 16,-22 4-4-16,-2 6-43 16,2 11 64-16,5 12 46 15,11 6-7-15,6 4-37 16,0 2 2-16,0 0-2 16,2 0-2-16,19 0 1 15,14 0 5-15,12 0 36 0,0 4-41 16,0-2 8-1,-14 0 13-15,-8 2 4 0,-10 0 2 16,-4 0-2-16,-6 6-23 16,-3 4 21-16,-2 7-23 15,0 5 7-15,0 3-4 16,0-2-3-16,0 1 1 16,0-8-2-16,0-6-14 15,2-6-21-15,11-8-32 16,-1 0-18-16,-3 0-198 15</inkml:trace>
  <inkml:trace contextRef="#ctx0" brushRef="#br0" timeOffset="69007.42">33031 477 660 0,'0'0'2'16,"0"0"-2"-16,0 0 1 15,0 0-1-15,0 0-8 16,107 132-15-16,-85-97-16 16,-9-2-76-16,-1-8 115 15,-4-6 20-15,-3-2 30 16,-5-7 40-16,2 0-44 16,-2-4-7-16,2-2 17 15,0-1-37-15,0 0 26 16,3-1-25-16,-3 0-14 0,5-2-2 15,2 0 17-15,2-4 1 16,-2-17 5-16,2-4-25 16,-7-8-2-16,-4 0 11 15,0 2-9-15,0 8-4 16,-4 6 2-16,-12 7 0 16,-1 2 1-16,-4 4-1 15,6 2 0-15,1 2-8 16,8 0 9-16,2 2-2 15,4 6-3-15,0 0 4 16,0 2 8-16,15 3-5 16,5-4 8-16,5 0 25 15,2-2 1-15,-6 0 16 0,0-2-20 16,1 3-23 0,-7-2 10-16,-1 2-20 0,-3 2 0 15,-5 3-1-15,-3-4 1 16,0 4-2-16,-1-5-6 15,-2-7-4-15,2 4 7 16,-2-5-8-16,4 0 13 16,9-16 21-16,8-10-13 15,6-7 1-15,-3 1 16 16,-2 4 5-16,-2 2 12 16,-7 6-13-16,1 8-4 15,-7 6 28-15,-7 6-41 16,4 0-12-16,2 4-6 15,4 24 2-15,-1 10-5 0,1 6 8 16,2-4 1-16,1-4-8 16,5-4-1-16,2-1-35 15,2-7-55-15,5-10-55 16,-4-12-201-16</inkml:trace>
  <inkml:trace contextRef="#ctx0" brushRef="#br0" timeOffset="72456.86">1932 1943 727 0,'0'0'134'16,"0"0"-125"-16,0 0-8 15,0 0-1-15,0 0 51 16,0 0-40-16,-34-4-8 0,32 18 6 15,-1 4 10-15,1 6 8 16,2 2-20-16,0 2 0 16,0-4 9-16,0-4-15 15,9-4-1-15,4-8 6 16,3-4-5-16,-3-4 7 16,0 0-8-16,3-2 0 15,0-20 19-15,-5-4-19 16,-7-4 2-16,-4-2 1 15,0 2 3-15,-15 0-6 16,-7 4-2-16,-3 4 2 16,3 8-11-16,2 5 10 15,6 5 0-15,6 3 0 16,5 1-2-16,3 0 3 0,0 0-41 16,9-6-8-1,20-6 47-15,11-6-5 0,7-6 6 16,-1-2 1-16,-3 1 3 15,-3 5 12-15,-13 8-12 16,-7 8 2-16,-4 4-7 16,-8 10 3-16,0 32-1 15,-4 25 6-15,-2 20-3 16,0 26 2-16,-2 22-5 16,0 15 0-16,0 8-5 15,0-9-8-15,0-23-100 16,0-32 68-16,0-30 45 0,0-28 17 15,0-18 6 1,-4-12 27-16,-8-6 34 0,-5 0-11 16,-3-22-31-16,-5-16-21 15,1-14 4-15,2-14 2 16,-1-4-13-16,8-2-14 16,7-1 26-16,8 9-13 15,0 0-11-15,19-2-1 16,18-6-1-16,11-1-20 15,10 8-35-15,-1 8-91 16,-1 21-46-16</inkml:trace>
  <inkml:trace contextRef="#ctx0" brushRef="#br0" timeOffset="73087.23">2823 1842 835 0,'0'0'77'16,"0"0"-63"-16,0 0 31 16,0 0 17-16,0 0-14 15,0 0-48-15,-14-1-7 16,7 29 3-16,-1-1 4 16,3-4 0-16,-2-7-1 15,5-6 1-15,2-8 0 16,0 0 0-16,0-2 0 15,0 0 14-15,0 0-6 16,0 0 13-16,0 0 13 16,18 0-20-16,5 0-2 15,0-6 1-15,4-2-8 0,2 2 2 16,0 4-7-16,2 2 0 16,1 0 1-1,-5 0 1-15,-3 14-3 0,-4 6 2 16,-4-2 1-16,-6-2-2 15,-2 0 0-15,-4-6 0 16,-4-2 1-16,0-2-1 16,0 4 0-16,-16-2 5 15,-15 4-4-15,-11 2-1 16,-7 0-6-16,-7 2-31 16,1 1 15-16,5-10-19 15,6-1 14-15,13-6 25 16,9 0-11-16,5 0-10 0,9-16-31 15,6-6-39-15,2-6-31 16,0-4-191-16</inkml:trace>
  <inkml:trace contextRef="#ctx0" brushRef="#br0" timeOffset="73158.6">2823 1842 846 0</inkml:trace>
  <inkml:trace contextRef="#ctx0" brushRef="#br0" timeOffset="73334">2823 1842 846 0,'-21'-66'65'0,"30"63"-35"0,1 0 21 0,0 3 14 0,6 0-42 16,4 0-23-16,5 0-1 16,6 0 0-16,2 0 1 15,5 0 7-15,-3 0-7 0,-4 0 0 16,-6-4 9 0,-11 0-7-16,-7 2-2 0,-5 2 1 15,-2 0 2-15,0-2 8 16,0 2-11-16,-2 0-45 15,-10 0-26-15,1 0-114 16,7 0-170-16</inkml:trace>
  <inkml:trace contextRef="#ctx0" brushRef="#br0" timeOffset="74254.98">3752 1837 915 0,'0'0'53'16,"0"0"-32"-16,0 0 17 16,0 0 66-16,0 0-68 15,0 0-32-15,27-57-4 16,-10 57 0-16,3 12 0 15,-1 16-13-15,-4 11 13 16,-2 7 0-16,-4 0-1 16,-2-4-6-16,-1-8-7 15,-2-10-4-15,-1-10 18 0,-1-8-4 16,1-4 5-16,-3-2-1 16,0 0 1-16,0 0 4 15,0-2 8-15,0-20-13 16,0-6 0-16,0-2 4 15,0 0-3-15,0 0-1 16,4 2 3-16,5 6 2 16,2 1-4-16,7 6-1 15,-1 3 0-15,6-1 0 16,1 7 0-16,1 5 0 16,0 1 0-16,-6 0 0 15,-1 11-1-15,-7 11-18 0,-4 9-12 16,-5-1 5-1,-2-2-35-15,0-2 41 0,0-8-13 16,-5-2-17-16,-5-4 15 16,1-2-18-16,5-6-39 15,1-4-84-15</inkml:trace>
  <inkml:trace contextRef="#ctx0" brushRef="#br0" timeOffset="74651.23">4207 1827 331 0,'0'0'522'0,"0"0"-479"16,0 0-42-16,0 0 75 0,0 0-15 15,0 0-61-15,23-25-5 16,-15 46 4-16,-2 5 2 16,1 6-2-16,-1 0-2 15,4-4-15-15,3-8 17 16,5-6-22-16,3-8 22 15,4-4-1-15,-2-2 2 16,-2 0 0-16,0 0-9 16,-7-10 7-16,-6-6-7 15,-3-6 9-15,-3-2 0 16,-2-2 3-16,0-3 2 16,0 6 8-16,-13-1 7 15,-1 6-6-15,-1 7 15 16,-6 4-29-16,-6 7 1 0,-2 0-3 15,-4 0 0-15,4 5-9 16,2 8-6-16,8 2 8 16,7 2 8-16,6-3-13 15,3 0-4-15,3-1-10 16,0-3-69-16,9-6-42 16,18-4-319-16</inkml:trace>
  <inkml:trace contextRef="#ctx0" brushRef="#br0" timeOffset="75052.17">4552 1856 783 0,'0'0'71'0,"0"0"-70"16,0 0 65-16,0 0 30 15,0 0-61-15,85-108-20 16,-77 93 2-16,-4 2-12 15,-4 5-1-15,0 4 1 16,0 4 4-16,0 0-9 16,-16 0-9-16,-5 12 9 15,-4 8-9-15,5 2 9 16,9 3-4-16,7-3 2 16,4 2 2-16,0-6 0 15,24-2-10-15,5 0-6 0,5-4 14 16,-5 0-23-1,-3-2 10-15,-6 0 3 0,-9-2 2 16,-8 0 8-16,-3-2-15 16,0 2 10-16,-3 0 2 15,-21 4 5-15,-7-2-13 16,-8 4-19-16,-1 0-8 16,5-4-17-16,2 0 12 15,8-8-71-15,10-2-210 16</inkml:trace>
  <inkml:trace contextRef="#ctx0" brushRef="#br0" timeOffset="76137.31">5396 1616 731 0,'0'0'41'0,"0"0"-32"0,0 0 32 16,0 0 26-1,0 0-2-15,0 0-27 0,0-70-20 16,0 70-18-16,0 4-6 16,0 30 0-16,0 18 5 15,0 18 0-15,0 15 1 16,-7 5 0-16,3-8 6 16,4-12-6-16,0-18 0 15,9-18-1-15,7-12 1 16,1-12-3-16,1-8 3 15,9-2 3-15,2 0 2 16,4-18-5-16,3-8-8 16,-5-2 7-16,-6-6-19 15,-6 2 4-15,-5-2 5 16,-5 4 11-16,-7 6 12 0,-2 6-1 16,0 8 6-1,0 4 18-15,0 6-10 0,0 0-10 16,-4 0-15-16,-7 3-3 15,1 22 2-15,6 5-6 16,2 6 7-16,2 0-3 16,0-4 3-16,14-6 0 15,7-8-3-15,4-6 3 16,2-10 6-16,-3-2-6 16,1 0 0-16,-5-14 6 15,-4-8-6-15,-8-4-1 16,-8-6-5-16,0-2 4 0,-4 0-2 15,-19-3-2 1,-6 6 2-16,0 4-4 0,0 12-2 16,2 7 6-16,6 8 1 15,3 0-8-15,5 5-78 16,3 16-59-16,8 1-150 16</inkml:trace>
  <inkml:trace contextRef="#ctx0" brushRef="#br0" timeOffset="76807.57">4772 1871 684 0,'0'0'145'0,"0"0"-119"16,0 0 71-16,0 0 20 15,0 0-33-15,0 0-16 16,0-18-35-16,0 18 0 16,0 0-7-16,0 0-26 0,0 0-2 15,0 0-51 1,0 0-161-16,-9 2-229 0</inkml:trace>
  <inkml:trace contextRef="#ctx0" brushRef="#br0" timeOffset="78508.53">6096 1831 854 0,'0'0'8'0,"0"0"-4"15,0 0 41-15,0 0 19 16,0 0-38-16,-125 40-26 16,109-15 2-16,14 4-4 15,2-3 2-15,0 0 0 16,7 0 4-16,15-2-1 16,11-4-6-16,8-6-8 15,11-6-24-15,4-8 6 16,5 0-13-16,-3-4 5 15,-5-14 24-15,-11 0-3 16,-8 0 4-16,-14 2 6 16,-9 0 6-16,-11 0 18 15,0 0 2-15,0 1 24 0,-9 6 11 16,-11 3 0-16,-5 2-20 16,-1 4-25-16,-1 0-1 15,1 0-2-15,-1 16-7 16,6 6 0-16,2 2-1 15,5 0 1-15,10-2-2 16,4 0-22-16,0-8-8 16,0-8-30-16,18-6 7 15,3 0 33-15,4 0 13 16,0-6 4-16,-3-6 5 16,-2 2 0-16,-2 2 2 15,-5 2 6-15,-3 2 0 16,-2 2-8-16,-1 0 12 15,1 0-8-15,2 2-4 0,1 0 0 16,3 0-1-16,1 0 1 16,3 0-9-16,-1-10-4 15,6-8 7-15,-1-8 3 16,0-6-1-16,0-10 4 16,-3-4 2-16,-6-11 12 15,-5-3-11-15,-6-2-1 16,-2 6 20-16,0 10-17 15,0 20 35-15,0 14 15 16,-2 12 2-16,-11 3-57 16,3 36 0-16,-4 19 0 15,7 16 4-15,5 12-4 16,2 3 0-16,0-5 1 16,13-12-1-16,14-22-43 0,6-20-42 15,-4-18 65-15,-2-12 6 16,-7 0 12-16,-7-12 2 15,-6-14-2-15,-7-4 2 16,0-4-7-16,-11 0 5 16,-14 4 2-16,-2 4 4 15,4 6 0-15,4 10-4 16,11 4 50-16,4 6-31 16,4 0-19-16,0 0-11 0,8 0-7 15,23 0 9 1,11 2 9-16,6-2-16 0,2 0 13 15,-5 0-4-15,-3-4 3 16,-6-8 3-16,-14 2 1 16,-6 0 17-16,-11-1-10 15,-5 3 21-15,0 1 25 16,0 3-34-16,-19 4 10 16,0 0-22-16,-6 0-6 15,5 11 21-15,3 18-21 16,3 3-1-16,9 4 8 15,5 0-8-15,0-6 6 16,21-4-6-16,16-10-23 16,5-8-17-16,4-8-76 15,0 0-68-15,-6-8-372 16</inkml:trace>
  <inkml:trace contextRef="#ctx0" brushRef="#br0" timeOffset="78921.28">7283 1949 853 0,'0'0'40'0,"0"0"6"16,0 0 34-16,0 0-11 15,0 0-30-15,-116-20-36 16,85 23-3-16,0 16 0 16,6 5 0-16,7 2 5 15,10-4-5-15,5 0 0 16,3-8 3-16,3-6-3 15,21-6-2-15,7-2-2 0,5 0-5 16,-1-20 8-16,-1-8-27 16,-5-6 16-16,-5-6 6 15,-5-8-3-15,-9-5 6 16,-3-5 3-16,-7-2 0 16,0 2-2-16,0 6 2 15,-7 12 0-15,-1 16 13 16,3 12 26-16,5 12-18 15,-3 0-21-15,-1 26-6 16,2 28 6-16,0 22 2 16,2 13 1-16,0 1 19 15,2-8-22-15,20-14 5 16,10-20 1-16,7-16-5 0,11-16-1 16,6-13-1-1,4-3-46-15,2-17-130 0,-5-19-324 16</inkml:trace>
  <inkml:trace contextRef="#ctx0" brushRef="#br0" timeOffset="79917.32">8564 1845 817 0,'0'0'62'0,"0"0"-60"15,0 0 9-15,0 0 68 0,0 0-54 16,0 0-20-1,-116-49-5-15,83 73 0 0,-1 7 5 16,7 5-5-16,8 2 0 16,3 0-2-16,12-2 5 15,4-6-6-15,0-6-6 16,13-12-15-16,11-10 14 16,5-2-6-16,3-2 16 15,1-20-6-15,0-6 12 16,1-2 9-16,-5-2 6 15,-7 2 10-15,-6 3 14 16,-7 5-22-16,-5 8-15 16,-4 7 25-16,2 7-21 15,-2 0-11-15,0 0-1 16,0 16-8-16,0 8-1 0,0 4 9 16,0-6-12-1,11-4-3-15,7-6-19 0,7-8 23 16,4-4-7-16,2 0 12 15,3-16 1-15,-3-14-7 16,-2-8 11-16,-5-9-4 16,0-5 10-16,-6-4-4 15,-5-4-1-15,-3-4 8 16,-6 2 9-16,-2 2-15 16,-2 12 8-16,0 16 25 15,0 15-7-15,0 16 1 16,0 1-29-16,-2 29-13 0,-12 26 11 15,1 17-5 1,7 6 7-16,6 0 3 0,0-8-1 16,9-13-2-16,17-16 0 15,6-14-17-15,3-15-3 16,1-12-20-16,-7 0-19 16,-7-8-74-16,-11-16-71 15,-11-6-239-15</inkml:trace>
  <inkml:trace contextRef="#ctx0" brushRef="#br0" timeOffset="80064.45">8923 1672 620 0,'0'0'210'0,"0"0"-119"15,0 0-19-15,0 0-23 0,0 0-36 16,0 0-12-16,7-10 15 16,35 10-16-16,9 0 6 15,1 0-6-15,-10 0-46 16,-13 0-76-16,-16 0-159 15</inkml:trace>
  <inkml:trace contextRef="#ctx0" brushRef="#br0" timeOffset="80917.2">10418 1684 679 0,'0'0'152'15,"0"0"-130"-15,0 0-19 16,0 0 29-16,-138-2 32 15,93 26-30-15,3 6-2 16,4 10-23-16,9 4-9 16,9 0 2-16,13-3 0 15,7-9 5-15,0-10-7 0,21-6 0 16,8-10 5 0,11-6-3-16,2 0 0 0,1 0-2 15,-6-16 0-15,-10-2 1 16,-8-2-1-16,-11-2 0 15,-8 0 16-15,0 3-16 16,0 4 9-16,-20 4-4 16,-7 7 5-16,-5 4-10 15,-1 0-4-15,6 0-8 16,7 11 6-16,9 4-52 16,9-1-49-16,2-3-22 15,4-3-138-15</inkml:trace>
  <inkml:trace contextRef="#ctx0" brushRef="#br0" timeOffset="81242.48">10567 1827 819 0,'0'0'47'0,"0"0"6"16,0 0 31-16,0 0 10 16,0 0-62-16,0 0-32 15,2 1-4-15,-2 22-3 16,0 0 7-16,0 2-5 15,0-10 5-15,2-2 0 16,17-8 0-16,3-2 1 16,2-3 3-16,1 0-4 0,-3-4 0 15,-1-16 7 1,-6-4-6-16,-7-4-1 0,-8 0 3 16,0-1 1-16,0 3-3 15,-19 6-1-15,-10 4 0 16,-2 9-2-16,-3 4 2 15,1 3-6-15,-1 0 5 16,10 12-4-16,6 8-50 16,13 2-53-16,5-4-55 15,9-4-173-15</inkml:trace>
  <inkml:trace contextRef="#ctx0" brushRef="#br0" timeOffset="81567.11">10920 1788 983 0,'0'0'64'0,"0"0"-37"16,0 0 47-16,0 0 9 15,0 0-83-15,0 0-6 16,0 13 1-16,0 9 0 16,0 1 5-16,10-2-10 15,11-5 4-15,5-8-3 16,3-4 6-16,-2-4 0 15,0 0 1-15,-5 0 4 16,-3-17-3-16,-7-1 1 16,-10-5 0-16,-2-4 6 15,0 0-6-15,-18 2 0 0,-11 5 2 16,-6 6-2 0,-3 6 0-16,-2 8-5 0,7 0-4 15,6 0 5-15,9 17-94 16,7 1-59-16,11-5-47 15</inkml:trace>
  <inkml:trace contextRef="#ctx0" brushRef="#br0" timeOffset="82006.55">11232 1556 973 0,'0'0'75'0,"0"0"-65"0,0 0 11 16,0 0 66-16,0 0-59 16,0 0-28-16,-3 16-6 15,18 34 2-15,-4 8 4 16,-3 8-1-16,-4 1 0 16,-4-13 1-16,2-10 2 15,2-16-2-15,-1-12 0 16,-1-8 0-16,0-4 0 15,-2-4 0-15,0 0 0 16,0 0 3-16,0 0 13 16,0 0 5-16,0-20 7 15,2-8-20-15,8-2-6 16,0 0-4-16,7 2 3 0,-4 6-1 16,-1 4 0-16,2 7-4 15,-1 7 4-15,-1 4-7 16,3 0 7-16,-1 0-7 15,-1 15 5-15,0 4 2 16,-1 8-3-16,-4-1-1 16,-1 0-44-16,-3-1-9 15,1-4-77-15,0-5-70 16,1-12-395-16</inkml:trace>
  <inkml:trace contextRef="#ctx0" brushRef="#br0" timeOffset="83569.92">11991 1878 888 0,'0'0'87'0,"0"0"-4"16,0 0 10-16,0 0-5 15,0 0-30-15,0 0-39 16,40-80-19-16,-11 80-7 16,3 16 7-16,-1 12-8 15,-2 7 8-15,-8-1 0 16,-5-2 1-16,-5-6-1 0,-4-8 0 15,-5-8-8-15,-2-8 8 16,0 0 0-16,0-2 1 16,0 0-1-16,0-2 19 15,0-18-18-15,0-2-2 16,0-4 1-16,0 4 0 16,0 2-2-16,12 4 2 15,1 6-1-15,1 6-5 16,3 4 0-16,1 0 5 15,1 0-4-15,2 10 5 16,-5 8-7-16,-1 0-6 16,-3 0-22-16,-4-2 8 15,-1-6-19-15,-3-2 18 16,0-6 3-16,-1-2 17 0,-3 0 3 16,5 0 5-16,-3-2 0 15,2-14 8 1,1-4-3-16,-1-2-3 0,0 1-2 15,3 3 2-15,0 3 21 16,4 3-8-16,0 3-11 16,5 4 5-16,1 2-7 15,4 1-4-15,3 2 1 16,-1 0 1-16,-4 10-2 16,-3 11 1-16,-3 3-1 15,-4 0-4-15,-2 2-34 16,0 0-48-16,-3-6-17 0,7-6-17 15,5-4 38 1,7-8-23-16,2-2 68 0,0 0 30 16,4 0 9-16,-4-6 5 15,-3-6 49-15,0-2 34 16,-6 0 8-16,-1-4-18 16,-3 0-11-16,-1 0 11 15,-5-2-55-15,-4 0 5 16,-2 2-4-16,0 1-1 15,0 6-15-15,-8 2-8 16,-5 4 0-16,-3 5 1 16,-2 0-1-16,0 0-4 15,1 10 0-15,-1 13 4 0,2 6-3 16,5 5 1-16,7 0 2 16,4-2 0-16,0-8 0 15,15-4-14-15,14-8-4 16,9-8 4-16,0-4-5 15,0 0 6-15,-3-6 11 16,-10-12-7-16,-3-4 9 16,-9-4 0-16,-6-1 0 15,-5 2 7-15,-2-1 19 16,0 5-10-16,0 7-7 16,0 6 26-16,0 4-28 15,0 4-6-15,0 0-1 16,0 0-2-16,3 8-2 15,4 14-1-15,-1 5 5 0,3 1-4 16,2-6 4-16,2-4-3 16,3-8 3-16,2-4 0 15,-2-6 0-15,1 0 0 16,1 0 0-16,0-12 12 16,0-8-10-16,0 0 0 15,-3-2 7-15,-4 3 6 16,1 8-1-16,-6 3 4 15,-4 5-16-15,-2 3 28 16,0 0-30-16,0 0-7 16,0 0 2-16,5 18 2 15,-1 5-1-15,3-1 4 16,2-6 0-16,6 0-6 0,3-8 3 16,3-6-1-16,2-2 4 15,0 0 0-15,2-15 5 16,2-6-4-16,-8-7 2 15,-3 1 10-15,-5 4-8 16,-2 4 3-16,-4 7 17 16,-1 6 5-16,-2 6 5 15,-2 0-29-15,5 0 3 16,1 6-18-16,8 16 7 16,3 5 2-16,1 0-2 15,7-2 2-15,4-3-11 16,9-8-60-16,6-8-22 0,1-6-266 15</inkml:trace>
  <inkml:trace contextRef="#ctx0" brushRef="#br0" timeOffset="84572.36">13833 1873 1030 0,'0'0'143'0,"0"0"-136"16,0 0 2-16,0 0 30 15,0 0-28-15,0 0-11 16,9 0-113-16,-6 0-196 15,1 0-394-15</inkml:trace>
  <inkml:trace contextRef="#ctx0" brushRef="#br0" timeOffset="85266.4">14311 1439 820 0,'0'0'93'16,"0"0"-93"-16,0 0-29 0,0 0 29 15,0 0 33-15,-36 151-15 16,29-81-8-16,0 4-7 16,3-3-2-16,4-12 1 15,0-18-2-15,0-15 0 16,4-14 7-16,10-8-3 15,-1-2-4-15,2-2 11 16,8 0-3-16,-1-10 0 16,3-12-8-16,-3-8 0 15,-6 2 7-15,-6 0-7 16,-2 7 0-16,-6 7 2 16,0 9 10-16,-2 1 63 0,0 4-39 15,0 0-34 1,5 0-2-16,1 18-5 0,3 11 4 15,2 6 1-15,5-1 3 16,0-8-3 0,1-8-3-16,1-8 3 0,2-4 9 15,-2-6-9-15,0 0 0 16,-3 0 8-16,1-10-3 16,-5-14 4-16,-2-6-9 15,-9-2 0-15,0-4 6 16,0 1-6-16,-20 8-2 15,-7 6 2-15,-6 9-6 16,2 10 3-16,0 2-7 16,4 0-6-16,9 18-37 15,9 6-65-15,9 1-3 0,0-6-11 16,33-2-219 0</inkml:trace>
  <inkml:trace contextRef="#ctx0" brushRef="#br0" timeOffset="86483.13">15121 1814 754 0,'0'0'138'15,"0"0"-106"-15,0 0 59 16,0 0 25-16,0 0-60 16,0 0-36-16,-22-45-18 15,-16 45-3-15,-6 1 1 16,-5 20-1-16,5 2-8 15,7 9 11-15,8 0-4 0,12 3 0 16,10-3 2-16,7-2-10 16,0-6 0-16,34-10-16 15,14-4 25-15,10-10-9 16,9 0 7-16,0 0-7 16,-2-14-9-16,-5 0 18 15,-11 0-10-15,-12-4 11 16,-12 2 6-16,-11-2-6 15,-12-2 6-15,-2 2 17 16,0 1-13-16,-12 10 27 16,-11 0-37-16,-9 7 1 15,-2 0-5-15,-1 4 3 16,1 15 0-16,5 3-1 0,4 4 2 16,13 2-6-1,5-4 6-15,7-2-13 0,0-8-6 16,27-6-24-16,11-8 27 15,4 0 5-15,1-4-7 16,-8-14 14-16,-8-2-3 16,-10 0 7-16,-5 4 9 15,-10 4-8-15,-2 6 27 16,0 6 4-16,0 0-19 16,0 0-13-16,0 0-7 15,0 0-17-15,0 0 23 16,9 8-45-16,7-6 11 15,5-2 19-15,6 0-12 0,-2-9 10 16,0-12 7-16,-4-12 11 16,-3-4 10-16,-5-6 3 15,-3-4 8-15,-8-6 30 16,-2-1-32-16,0 0 13 16,-6 6-18-16,-8 14-8 15,3 14 38-15,4 10 0 16,2 10-15-16,-1 2-29 15,-3 32-9-15,-5 22 9 16,6 14-7-16,3 6 7 16,5 2-6-16,0-8 6 15,2-11-38-15,21-15 5 0,-1-16-8 16,4-10 19 0,-3-10 4-16,-3-8 3 0,-5 0 6 15,-3-10-1-15,-7-10-29 16,-5-6-43-16,0-2 0 15,-14 0 24-15,-10 0 0 16,-7 3-11-16,-1 7 56 16,8 7 13-16,8 4 73 15,9 6 77-15,7-2-48 16,0 0-50-16,0-4-15 16,34 2-9-16,13-4-18 15,11 1-10-15,4 4 0 0,-5 0 2 16,-1 2 0-1,-6 2 0-15,-8 0 4 0,-11 0-4 16,-7 6 10-16,-3 10-12 16,-4 7 0-16,-3 0 2 15,-3 8 0-15,-5 3-4 16,-4 4 0-16,1-2 2 16,0 0 1-16,3-4-1 15,5-10 0-15,-2-6-3 16,0-10 3-16,-2-4-2 15,-3-2-15-15,-2 0-2 16,-2-18-8-16,0-10-108 16,0-4 34-16,-6-2 30 15,-13-4-28-15,0-4 1 16,-1-2 45-16,-1 4 53 0,4 5 58 16,3 11 70-16,5 8-38 15,7 8 14-15,0 5-53 16,2 3-2-16,0 0-49 15,2 0-19-15,17 0 19 16,6 3-36-16,4 9-52 16,0 0-120-16</inkml:trace>
  <inkml:trace contextRef="#ctx0" brushRef="#br0" timeOffset="87053.81">16198 1806 588 0,'0'0'113'0,"0"0"-72"16,0 0 11-16,0 0 18 0,0 0-6 15,0 108-25-15,0-85-38 16,0-5 0-16,0-4 10 16,0-4-11-16,10-6 5 15,11-4-1-15,4 0 3 16,1-6 14-16,-4-16-21 16,-6-2 3-16,-5-6 8 15,-9-2-9-15,-2 0 3 16,0 4 3-16,-4 7-7 15,-11 9-2-15,-6 9-5 16,3 3-1-16,3 0-1 16,-3 5 3-16,7 15 0 15,2 2 5-15,9 3-1 0,0-6 1 16,13-2-18 0,16-5 18-16,4-2 8 0,3-4-4 15,-3-1 9-15,1 0 16 16,-5-1 4-16,-5 0-12 15,-3 1-21-15,-10 4 5 16,-7 1-11-16,-4 0 6 16,0 2-1-16,0 0-3 15,0-4-5-15,-4-4 7 16,-3-4-6-16,5 0 8 16,2-8 22-16,0-12-20 15,0-8 17-15,6 1-3 16,13 0 9-16,-2 3-5 15,3 7 3-15,1 8-9 0,-4 6 34 16,1 3-47-16,-3 0 0 16,1 12 0-16,-3 13 1 15,-1 3 0-15,-3 2-2 16,-1-2 0-16,-1 4-1 16,2-2 1-16,4 0-31 15,8-4-10-15,0-10-132 16,8-6-60-16</inkml:trace>
  <inkml:trace contextRef="#ctx0" brushRef="#br0" timeOffset="87180.1">17170 2059 1163 0,'0'0'166'0,"0"0"-126"16,0 0 38-16,0 0-7 15,0 0-71-15,0 0-104 16,-77-10-294-16</inkml:trace>
  <inkml:trace contextRef="#ctx0" brushRef="#br0" timeOffset="117494.48">25406 3006 745 0,'0'0'74'0,"0"0"-57"15,0 0 16-15,0 0 29 16,0 0-25-16,0 0 28 15,0 0-39-15,-11-71-10 16,11 70 9-16,-2-2-14 16,2 3-3-16,0 0-8 15,0 0 0-15,0 0 13 16,0-1-9-16,0-2 2 16,0 3 18-16,0-4-5 15,0 0-5-15,-3 1 7 16,3-4-21-16,-2 1 25 0,0 2-17 15,2 3 4-15,0 1 5 16,0 0-16-16,0 0-2 16,0 0-6-16,0 14 6 15,-2 18-7-15,-3 13 6 16,1 8 2-16,2-1-4 16,-2-6 4-16,1-10-1 15,3-10-1-15,-2-12 2 16,2-8 0-16,0-4 0 15,0-2 0-15,0 0 2 0,0-10-1 16,0-22-1 0,0-16-48-16,0-8 45 0,11-10-7 15,4-5 8-15,3 3-1 16,1 2-3-16,-4 12 8 16,-5 14-4-16,0 14 4 15,-6 12 0-15,-4 10 10 16,3 4-12-16,-3 0 0 15,2 0-7-15,2 0 2 16,5 24 2-16,5 6-1 16,-1 8 4-16,3 2-1 15,1 2 1-15,-1 0 0 16,-1-2-1-16,1-2 4 16,-5-7-6-16,1-5 4 15,-2-7-1-15,-3-6 0 0,-3-8 0 16,-2 0 0-1,2-5 7-15,-4 0-2 0,2 0-1 16,2 0 40-16,3-23 0 16,3-13-35-16,6-11-9 15,2-10 0-15,4 3-3 16,3 0 3-16,-3 8-1 16,-4 8 1-16,-4 13 1 15,-4 7 0-15,-5 11-1 16,-1 3 0-16,-2 2-2 15,-2 2 2-15,0 0-2 16,0 0-1-16,0 0-4 0,0 16 1 16,2 16 0-16,4 10 6 15,-2 8 1-15,0 0-1 16,1 0-1-16,1-2 1 16,-2-3 0-16,2-5 1 15,0-2-1-15,-2-6 0 16,-1-6-1-16,1-4 1 15,-2-6-1-15,0-6-14 16,0-2-46-16,1-6-20 16,0-2-69-16,1 0-61 15,5-22-72-15</inkml:trace>
  <inkml:trace contextRef="#ctx0" brushRef="#br0" timeOffset="117929.32">26123 2833 948 0,'0'0'78'0,"0"0"-69"16,0 0 50-16,0 0 21 15,0 0-64-15,0 0-16 16,10 38 0-16,-10 16 4 16,0 6 6-16,-12-1-10 15,4-7 0-15,1-14 4 16,3-14-4-16,1-10 0 15,0-10 2-15,1-4 0 0,0 0 25 16,0 0 25-16,0-12 20 16,-2-18-17-16,-1-16-55 15,5-10 0-15,0-9 4 16,0-8-4-16,9 2-4 16,9 11 4-16,-1 16 0 15,-1 16-1-15,-5 14 1 16,-4 8 0-16,0 6-6 15,4 0-5-15,2 11-2 16,5 22 6-16,-3 13 7 16,1 10-5-16,-5 4 1 15,3 1 4-15,-5-10 0 16,4-8 0-16,-2-5 0 16,2-6-19-16,-3-4-36 15,-1-6-40-15,-5-8-43 0,-4-10-73 16,0-4-65-16</inkml:trace>
  <inkml:trace contextRef="#ctx0" brushRef="#br0" timeOffset="118099.87">26071 3028 991 0,'0'0'94'0,"0"0"-77"15,0 0-8-15,0 0 53 16,0 0-11-16,0 0-51 15,52-26-10-15,27 20 7 16,17-5-53-16,1 0-96 0,-10-6-105 16</inkml:trace>
  <inkml:trace contextRef="#ctx0" brushRef="#br0" timeOffset="118378.55">26817 2751 870 0,'0'0'80'0,"0"0"-61"16,0 0 38-16,0 0 28 15,0 0-58-15,0 0-21 16,-52 26-1-16,19 10-4 16,2 6 11-16,4 1-4 0,6-3 7 15,8-4 21 1,9-3-31-16,4-2-2 0,0-7 7 15,2-2-8-15,21-8 4 16,8-4-6-16,11-6 0 16,12-4-7-16,12 0-34 15,8-22-89-15,-7-8-110 16</inkml:trace>
  <inkml:trace contextRef="#ctx0" brushRef="#br0" timeOffset="118886.05">27218 2905 731 0,'0'0'137'16,"0"0"-68"-16,0 0 14 16,0 0 26-16,0 0-55 15,0 0-41-15,-7 0-1 16,14 0-12-16,22 0 0 15,13 0 1-15,7 0 2 16,11 0-3-16,1 0-1 0,-1 0 1 16,-10-4-4-16,-7 1-80 15,-11-6-77-15,-17 1-7 16,-5-4-88-16</inkml:trace>
  <inkml:trace contextRef="#ctx0" brushRef="#br0" timeOffset="119220.16">27659 2801 809 0,'0'0'47'0,"0"0"-9"15,0 0 108-15,0 0-43 16,0 0-34-16,0 0-19 16,-3-8-30-16,3 8-3 15,0 0 20-15,0 0-36 16,0 0 6-16,0 0-2 0,0 0-4 15,0 0-1-15,11 0-10 16,10 0 10-16,1 8 10 16,3 2-10-16,-1-2 0 15,-2 0 9-15,-4 0-5 16,-5-4-1-16,-6 0-3 16,-5 0 0-16,-2-2 2 15,0 0-2-15,0 2 0 16,0 2 0-16,0 4 0 15,-2 4-1-15,-13 4-39 0,-8 4-33 16,-4 1-48 0,0-5-173-16</inkml:trace>
  <inkml:trace contextRef="#ctx0" brushRef="#br0" timeOffset="120516.37">28294 2717 692 0,'0'0'105'0,"0"0"-74"15,0 0 16-15,0 0 70 0,0 0-26 16,-2-107-36-16,2 103-15 16,0 4 8-16,0 0-47 15,0 0 4-15,0 0-5 16,0 3 0-16,0 27-5 15,-2 18-5-15,-10 16 10 16,1 6-3-16,3-4 8 16,0-9-10-16,8-16-2 15,0-12-12-15,0-11-19 16,0-11-55-16,0-7-100 16,2-3-99-16</inkml:trace>
  <inkml:trace contextRef="#ctx0" brushRef="#br0" timeOffset="120690.9">28278 2669 812 0,'0'0'70'15,"0"0"-44"-15,0 0 11 16,0 0-15-16,0 0-5 16,0 0-17-16,78 12-4 15,-33 12-10-15,0 4-97 16,-8-4-28-16,-8-6-49 15,-4-4 29-15</inkml:trace>
  <inkml:trace contextRef="#ctx0" brushRef="#br0" timeOffset="121058.92">28579 2815 553 0,'0'0'68'0,"0"0"-22"16,0 0 14-16,0 0-18 16,-149 58 10-16,117-44-9 15,10-6-35-15,11-4 2 16,9-4 28-16,2 0 14 15,0 0-3-15,22-24-13 16,16-12-25-16,8-12 1 16,6-2-5-16,-5-4 0 15,-3-2-7-15,-2-1 0 16,-5-1 8-16,-6 8-3 16,-12 8-1-16,-7 16 28 15,-10 14-2-15,-2 6 16 0,0 6-29 16,0 0-17-1,0 30 0-15,-4 22-16 0,-12 18 16 16,3 8-3-16,3 3 5 16,6-5-4-16,4-12 2 15,0-10 0-15,2-14 0 16,12-8 0-16,-1-5-10 16,1-12-43-16,-3-4-44 15,0-11-36-15,-2 0-22 16,2-4-140-16</inkml:trace>
  <inkml:trace contextRef="#ctx0" brushRef="#br0" timeOffset="121843.96">28870 2847 346 0,'0'0'501'0,"0"0"-407"0,0 0-62 16,0 0 30-16,0 0 36 16,0 0-75-16,10-30-23 15,-6 36-11-15,1 18 11 16,1 6-7-16,4 5 7 15,-2-3 0-15,3-9 0 16,3-5 0-16,-1-9-3 16,3-5-1-16,1-4 4 15,4 0 1-15,-2-13-1 16,-1-9 0-16,-5-2 2 16,-5-3-2-16,-2-2 0 0,-1 5-2 15,-3 4 4 1,-2 6 0-16,0 6-2 0,0 6 0 15,0 2 14-15,0 0-14 16,0 6-10-16,0 22 0 16,0 8 10-16,0 4-1 15,0-2 0-15,0-5 1 16,14-9 2-16,5-8-2 16,8-8-1-16,6-8 1 15,7 0 5-15,3-12-5 16,-1-18-5-16,-4-9 5 15,-4-5 3-15,-10-4-3 16,-4-8-1-16,-7-2 1 16,-6 0 2-16,-2 1 4 0,-5 16-6 15,0 10 7-15,0 16 32 16,0 8-11-16,0 7-11 16,0 0-17-16,-7 21-13 15,-13 23 13-15,-3 18-7 16,4 10 7-16,5 4-2 15,10-5 2-15,4-13 0 16,2-14 1-16,20-19-1 16,7-10 0-16,5-13-6 15,3-2 6-15,5-13 3 16,3-20-2-16,-5-11-1 16,-6-9 7-16,-8-7-5 15,-7-10-1-15,-6 0-1 0,-9 2 0 16,-2 10 3-1,-2 15-3-15,0 18 0 0,0 12 17 16,0 13 2-16,0 0-14 16,-11 22-5-16,-7 27 0 15,-3 19-9-15,0 10 9 16,10 2 0-16,6-6-2 16,5-14 2-16,0-16-3 15,23-13-8-15,3-15-36 16,6-14 42-16,3-2-30 15,3-10-36-15,-7-21-43 16,-8-5-53-16,-19-4-103 0</inkml:trace>
  <inkml:trace contextRef="#ctx0" brushRef="#br0" timeOffset="122109.25">29647 2743 706 0,'0'0'116'0,"0"0"-83"15,0 0-19-15,0 0 26 16,0 0-17-16,0 0-12 15,-17 6 31-15,67-2-25 16,10-4-7-16,2 0-10 16,1 0 2-16,-10 0-4 15,-6 0 2-15,-16-6 0 16,-8 2 17-16,-15 2 16 16,-6 2 17-16,-2 0-19 0,0 0-27 15,0 10-4 1,0 14-1-16,0 6 1 0,0 2 5 15,0 0-5-15,0-3-15 16,0-6-69-16,0-6-43 16,0-10-35-16,0-7-120 15</inkml:trace>
  <inkml:trace contextRef="#ctx0" brushRef="#br0" timeOffset="122236.9">30029 2733 682 0,'0'0'128'0,"-20"-102"-35"16,13 63 42-16,3 11-39 15,2 8-62-15,2 10-20 0,0 10-14 16,0 0-6 0,9 0-122-16,15 18-66 0,5 3-191 15</inkml:trace>
  <inkml:trace contextRef="#ctx0" brushRef="#br0" timeOffset="123358.95">30266 2743 996 0,'0'0'56'0,"0"0"-56"16,0 0 0-16,0 0 49 16,11 144 8-16,-9-79-21 15,0 15-1-15,-2 8-35 16,0 8 0-16,0 7 0 16,0-8 2-16,0-14-2 15,2-17-21-15,6-22 10 0,-6-16 1 16,-2-14 10-16,0-8-8 15,-6-4 7-15,-17-2-2 16,-8-24 2-16,-6-14-4 16,-1-12 5-16,5-14 0 15,4-13 0-15,7-11 0 16,11-6 5-16,9-2-3 16,2 7 14-16,0 13-16 15,18 12 0-15,5 14 5 16,7 12-5-16,1 12-1 15,7 10-1-15,6 8-2 16,4 6 4-16,2 4-5 0,-2 0 5 16,-11 12-10-1,-10 10 10-15,-14 4-5 0,-13 6-2 16,-4 0-25-16,-30 0-1 16,-1-8 3-16,-3-8 1 15,5-7 26-15,8-5-9 16,9-4 12-16,12 0-2 15,4-9 2-15,16-21-44 16,28-8-105-16,10-12 29 16,6-8 39-16,2-9-20 15,1-10 101-15,-7-4 25 16,-14-9 35-16,-13-2 47 16,-19 10 37-16,-10 11-110 0,0 19 58 15,-17 22-36 1,-12 12-2-16,-2 12-11 0,0 6-19 15,2 16-10-15,2 38-14 16,6 24 0-16,8 19-6 16,13 9 5-16,0-6 1 15,11-7 3-15,16-17 1 16,4-18-8-16,-2-18 3 16,-4-18 1-16,0-16-8 15,-2-6 14-15,2 0-6 16,-2-14 39-16,-1-16-24 15,0-2 17-15,-6 0-19 16,-1 2-7-16,-5 8 3 16,-4 6-9-16,-2 9 0 0,-4 6 2 15,3 1-2-15,-3 0-7 16,0 8-8-16,0 14 10 16,0 8 1-16,2-4 4 15,7-2-8-15,0-8 0 16,8-6 0-16,4-8 5 15,5-2 2-15,8-4 2 16,-1-22 7-16,3-2-8 16,-7-2 0-16,-7 2 11 15,-9 7-7-15,-9 7 2 16,0 9 16-16,-4 5-1 16,0 0-21-16,0 30-15 15,-14 24 15-15,-1 20-4 0,7 18 4 16,8 16-5-1,0 11 3-15,2 7-36 0,17-6 38 16,1-20-48-16,-3-23 28 16,-7-29 10-16,-8-20 10 15,-2-18-3-15,-16-10 3 16,-20 0 3-16,-8-32 9 16,-1-14-9-16,3-12 11 15,7-6 48-15,10-3-42 16,13-1-2-16,12 2 12 15,2 0-2-15,41 2-27 16,22 2-1-16,22 1-55 0,13 1-66 16,2 4-128-1</inkml:trace>
  <inkml:trace contextRef="#ctx0" brushRef="#br0" timeOffset="123925.95">31966 2813 905 0,'0'0'116'0,"0"0"-110"16,0 0 7-16,0 0 4 15,-127-38 20-15,77 16 8 16,0-6-27-16,0-2 2 15,3-8 18-15,12-5 20 16,13-5 6-16,10-4-61 16,12 2-3-16,0 10 9 0,2 12-8 15,17 10-2-15,-2 12-5 16,3 6 0-16,3 0 6 16,-6 20-11-16,-3 18 7 15,-10 12-6-15,-4 8 4 16,-8-1 3-16,-19-6 1 15,4-10 2-15,8-17 0 16,6-12 0-16,6-8 0 16,3-4 21-16,0 0-16 15,0 0 5-15,7 0 3 16,32-6-9-16,13-10-4 16,16-4-10-16,3-1-86 15,-4 3-63-15,-9-4-177 0</inkml:trace>
  <inkml:trace contextRef="#ctx0" brushRef="#br0" timeOffset="124983.04">29530 3739 870 0,'0'0'132'0,"0"0"-104"0,0 0-8 16,0 0 28-1,0 0-25-15,0 0-23 0,-18 47 0 16,-3 11 7-16,-2 4-7 16,5 0 0-16,3-7 0 15,5-14 1-15,6-14 2 16,2-12-3-16,2-11 0 16,0-4 30-16,0 0-6 15,0-26 28-15,4-16-31 16,16-22-21-16,12-14 0 15,3-10-1-15,3-3 1 16,0 13-2-16,-6 20 4 0,-9 20-2 16,-7 22 1-16,-11 10 0 15,-3 6-1-15,2 14-16 16,0 28 15-16,4 25-12 16,1 10 13-16,1 10 0 15,9-3 1-15,1-4 0 16,2-14 0-16,0-17-1 15,-2-13-41-15,-4-17-6 16,-8-8-83-16,-5-11-71 16,-3 0-124-16</inkml:trace>
  <inkml:trace contextRef="#ctx0" brushRef="#br0" timeOffset="125179.51">29203 3866 796 0,'0'0'304'0,"0"0"-304"16,0 0 3-16,0 0 1 16,0 0 34-16,0 0-12 15,11 10-20-15,83-8-3 16,17-2 17-16,7 0-20 16,-6 0-4-16,-8-2-9 15,-19-4-51-15,-21 0-101 16,-22 0-97-16</inkml:trace>
  <inkml:trace contextRef="#ctx0" brushRef="#br0" timeOffset="125491.68">30210 3910 953 0,'0'0'17'0,"0"0"17"16,0 0 73-16,0 0-28 16,0 0-10-16,0 0-49 15,-4-56-19-15,-12 56 4 16,-6 12-5-16,-7 20 0 16,-2 10-4-16,2 8 4 15,6-2 0-15,9-4-1 0,12-3 1 16,2-11-5-1,16-8-1-15,22-10-24 0,13-10-7 16,10-2-49-16,3-4-83 16,-1-17-47-16,-10-6-292 15</inkml:trace>
  <inkml:trace contextRef="#ctx0" brushRef="#br0" timeOffset="125757.97">30544 3902 516 0,'0'0'355'16,"0"0"-352"-16,0 0 50 16,0 0 30-16,0 0 3 0,0 0-53 15,0-22-33-15,-6 22 0 16,-8 2 8-16,-9 14-1 16,0 8-6-16,-4 6 20 15,0 0 7-15,4 4-7 16,6-2-8-16,5-2-12 15,12-3 12-15,0-4-11 16,5-2-2-16,28-7 1 16,16-6-1-16,12-8-48 15,1 0-71-15,-2-7-147 16,-6-16-341-16</inkml:trace>
  <inkml:trace contextRef="#ctx0" brushRef="#br0" timeOffset="126509.88">30796 3928 586 0,'0'0'242'15,"0"0"-232"-15,0 0 43 16,0 0 39-16,0 0-17 16,0 0-29-16,-18-8-39 15,18 10-3-15,0 16 4 16,0 8 6-16,0 2 17 15,0-2-29-15,0 0-2 16,0-6 6-16,0 1 0 16,5-8-2-16,12-4-4 0,4-5 2 15,-2-4 2-15,4 0-4 16,-5 0-5-16,1-7 4 16,-1-15-1-16,-2-3-1 15,0-8-3-15,-3 3 6 16,-2 0 9-16,-2 8-3 15,0 4 6-15,-5 8 18 16,-1 4 4-16,-3 4-12 16,0 2-19-16,0 0 4 15,0 0-14-15,0 14-2 16,0 14 9-16,4 2-4 16,3-2 7-16,1-6-6 15,6-8 0-15,2-6 3 0,4-5-5 16,-1-3 5-1,2 0 0-15,-1-11 0 0,-5-9 3 16,-1-2-5-16,-3 0 2 16,-7 4 0-16,1 4 8 15,-5 6-8-15,0 6 0 16,0 2 15-16,0 0-14 16,0 0-2-16,0 0-11 15,0 14 9-15,0 6-4 16,4 2 7-16,3-4-2 15,2-4-4-15,4-8-1 16,3-4 3-16,4-2-2 16,0 0 6-16,-2-8-6 15,-5-12 6-15,-1-4 0 0,-4 0 6 16,-1 0-5-16,-3 4-1 16,3 8 7-16,-2 4-6 15,-3 8 9-15,0 0-10 16,3 0-4-16,1 12 1 15,5 12-5-15,-2 4 7 16,2-2-1-16,-2-2-30 16,5-4-35-16,-1-6-55 15,3-8-30-15,-3-6 54 16,1 0-73-16,-6-6-137 16</inkml:trace>
  <inkml:trace contextRef="#ctx0" brushRef="#br0" timeOffset="126858.93">31480 3944 568 0,'0'0'172'0,"0"0"-48"0,0 0-28 15,0 0 30-15,0 0-49 16,0 0-2-16,8-74-51 16,-5 74-24-16,4 8-3 15,-1 14-11-15,3 6 17 16,1-2-3-16,-2 0 2 16,1-6-1-16,0-6 0 15,-2-4-1-15,2-6 0 16,1-4 0-16,2 0 1 15,1 0-1-15,-2-16 3 0,3-4 0 16,-6-2-2 0,1 2-1-16,-1 4 0 0,-4 4 3 15,2 4 1-15,-4 4-4 16,1 4 11-16,-1 0-9 16,0 0-2-16,5 4-13 15,2 12 13-15,0 2-4 16,5-2 4-16,1-4-11 15,3-4-7-15,3-4-55 16,6-4 1-16,-2 0-46 16,-2 0-22-16,-8-8-91 15</inkml:trace>
  <inkml:trace contextRef="#ctx0" brushRef="#br0" timeOffset="128558.21">31783 3896 871 0,'0'0'110'0,"0"0"-105"16,0 0 27-16,0 0 64 0,0 0-74 15,0 0-21-15,2 18-1 16,9 0 1-16,3 0-1 16,1-4 0-16,-1-4 1 15,1-4-1-15,3-4 0 16,-1-2 1-16,2 0 3 16,1 0-4-16,2 0-1 15,0-6 0-15,1-2-8 16,1 0-10-16,-2-4-48 15,-2-4 3-15,-4-4-8 0,0-6 15 16,-4-6 25 0,0-10 13-16,-1-6 16 0,-1-7-1 15,-2-5 4-15,1 0 5 16,-3 0 15-16,-1 4 7 16,-5 12 51-16,0 15-33 15,0 16 57-15,0 7-42 16,0 6-31-16,0 14-29 15,-2 26-8-15,-7 18 4 16,2 10 0-16,7 2 4 16,0-2-6-16,7-5-7 15,18-11-23-15,6-12-2 16,2-16 9-16,0-14 24 16,1-10 0-16,1 0 5 15,-4-12-1-15,1-10 1 0,-12-7 0 16,-5-3 3-16,-5 1 5 15,-10 4-1-15,0 5-7 16,-7 8 0-16,-17 6 16 16,-5 5-11-16,0 3-5 15,2 0 13-15,0 21-12 16,4 9 1-16,10 6-2 16,9 1 0-16,4-1-3 15,0-4 3-15,15-10-28 16,12-10 6-16,6-8 10 15,3-4-1-15,-2 0-7 16,-6-16 1-16,-3-8 14 16,-7-2 2-16,-7 2 3 15,1 3 4-15,-10 7-3 0,0 5 8 16,-2 7-8-16,0 0 3 16,4 2-7-16,3 0 3 15,4 0-3-15,7 0-1 16,2 0-29-16,7 0 7 15,6-6 4-15,7-16 22 16,4-6-10-16,1-11-5 16,-5-3 5-16,-2-8 5 15,-9-6 9-15,-7-4-8 16,-15 4 8-16,-7 8 0 16,-9 12 54-16,-18 13 7 15,3 14-5-15,2 9 29 16,-5 11-58-16,-2 32-31 0,0 21-2 15,2 10 2-15,7 10-3 16,11 1 3-16,7-8-2 16,2-8 0-16,9-15-57 15,18-18 24-15,0-18 9 16,-3-16 23-16,-4-2-2 16,-6-18 1-16,-6-18 4 15,-8-7 9-15,0-4-7 16,0 0 12-16,0 5 4 15,0 12-11-15,0 10 51 16,0 8-28-16,0 10 0 16,16 2-30-16,11 0-6 0,9 4 4 15,1 12 2-15,10 2-13 16,-2-1-9-16,3-4-23 16,-3-3-5-16,-9-7 47 15,-7-3-16-15,-13 0 13 16,-12 0 4-16,-2 0 2 15,-2-7-24-15,0-3-23 16,0 1-40-16,5 2 42 16,-1 3-57-16,5 2 16 15,-2 2 79-15,-1 0 7 16,-3 0 0-16,-3-1 24 16,0-2 33-16,0-1 44 15,-3 0-59-15,-10 0-4 0,0 2 34 16,-1 2-2-16,3 0-29 15,-2 0-33-15,-5 0-4 16,-5 17 15-16,2 8-17 16,0 9 11-16,3 11-1 15,9 1-5-15,9-4-4 16,0-4-3-16,21-10 0 16,16-8-7-16,11-10 2 15,2-6-49-15,4-4-68 16,0 0-157-16</inkml:trace>
  <inkml:trace contextRef="#ctx0" brushRef="#br0" timeOffset="128709.8">33588 3940 960 0,'0'0'205'0,"0"0"-205"15,0 0-77-15,0 0 27 16,0 0-357-16</inkml:trace>
  <inkml:trace contextRef="#ctx0" brushRef="#br1" timeOffset="153119.71">523 3270 843 0,'0'0'3'16,"0"0"-2"-16,0 0 7 15,0 0 69-15,0 0-47 16,0 0-22-16,0-16-15 16,-9 36 7-16,-4 20 0 15,-9 13 9-15,-1 9-1 16,-1 4 10-16,-1-4-2 15,8-6-15-15,5-12 15 16,6-16-12-16,1-11-4 16,3-10 6-16,2-7-2 15,0 0 21-15,0 0 11 16,0-20 2-16,0-16 24 16,0-14-62-16,4-14-4 0,11-2 4 15,-1-4-3 1,5-5 3-16,0 7-6 0,4 8 6 15,-6 14-4-15,-1 16 4 16,-5 14 0-16,-7 10 0 16,3 6 0-16,0 4 0 15,6 34-21-15,3 24 21 16,-5 19-6-16,1 6 6 16,-4 6 0-16,-1-13 1 15,3-4-1-15,2-8 0 16,-5-10-1-16,-1-5 1 15,-6-15 5-15,0-10-5 0,0-8-6 16,0-8-4 0,-2-6-59-16,-15-6-40 0,-8 0-133 15</inkml:trace>
  <inkml:trace contextRef="#ctx0" brushRef="#br1" timeOffset="153936.94">236 3645 796 0,'0'0'93'16,"0"0"-89"-16,0 0-3 15,0 0 55-15,0 0-22 16,0 0-34-16,77-26 0 0,-8 16 18 16,8 0-14-1,0 2 2-15,1 2-6 0,3 0 2 16,-14 6-2-16,-11 0 0 15,-17 0 0-15,-16 10-4 16,-6 8 7-16,-8 8-6 16,-4 8 2-16,-3 6 1 15,-2 2 18-15,0-2-18 16,0-5 0-16,0-9 6 16,-2-10-4-16,-1-8-2 15,1-6 0-15,0 0 3 16,2-2 12-16,-2 0 8 0,-3-6 28 15,1-22 5 1,0-12-56-16,4-15 0 0,0 4 0 16,0 1 1-16,0 7 1 15,6 15-2-15,7 8 0 16,-1 8-5-16,3 8 5 16,-1 4-5-16,-1 0 0 15,1 16 3-15,-1 18-6 16,-5 6 5-16,0 9-2 15,-2-2 1-15,1-3-30 16,1-9-36-16,0-11-13 16,0-8-25-16,1-12 34 15,2-4-26-15,5 0-25 16,6-26-8-16,-2-12-28 16,0-6 161-16,-4 0 189 0,-5-5-62 15,0 3-25-15,-1 0-23 16,-4 4 1-16,0 6 17 15,-1 8-64-15,-3 9-6 16,-2 14-4-16,0 3 4 16,0 2-27-16,0 7 0 15,-17 20-5-15,-8 9-4 16,7 0 9-16,7-4-5 16,9-6 3-16,2-2 4 15,4-2-4-15,21-2 2 16,15-6 0-16,7 1 5 15,1-6-5-15,4 4-3 16,-10 1 3-16,-9 0 2 16,-12 5-2-16,-15-1-6 0,-6 3 4 15,0-1-6-15,-17 0 11 16,-20 2-4-16,-9-4 2 16,-8 2 1-16,-2-4-2 15,-2-2-30-15,1-4-89 16,-3-4-64-16</inkml:trace>
  <inkml:trace contextRef="#ctx0" brushRef="#br1" timeOffset="154303.28">265 4088 962 0,'0'0'100'0,"0"0"-75"15,0 0-1-15,0 0 96 16,0 0-60-16,0 0-48 16,-27 0-12-16,71 0-19 15,35 0 19-15,34 0 6 16,36 0-6-16,11-15 0 15,-1-2-1-15,-12-1 2 16,-27 4-2-16,-19 2-3 16,-21 6-14-16,-29 0 14 15,-20 4-39-15,-18 2 18 0,-10 0 22 16,-3 0 0-16,0 0 2 16,-7 0 1-16,-20 0-52 15,-10 0-37-15,-3 2-99 16,1 2-55-16</inkml:trace>
  <inkml:trace contextRef="#ctx0" brushRef="#br1" timeOffset="154595.12">1677 3565 998 0,'0'0'119'0,"0"0"-87"15,0 0-12-15,0 0 21 16,0 0-20-16,0 0-21 15,0 12-82-15,0 20 26 0,0 4-128 16,0 0-146 0</inkml:trace>
  <inkml:trace contextRef="#ctx0" brushRef="#br1" timeOffset="154723.87">1637 3866 817 0,'0'0'36'16,"0"0"-26"-16,0 0 16 15,0 0 36-15,0 0-62 16,0 0-27-16,-4 2-77 16,17-2-117-16</inkml:trace>
  <inkml:trace contextRef="#ctx0" brushRef="#br1" timeOffset="154951">1637 3866 839 0,'85'-86'96'0,"-85"84"-93"15,6 2 16-15,8-3 29 16,10 2-44-16,11-3 0 16,11-2 13-16,0-2-17 15,3-5 0-15,-1 1-1 16,-9-2 2-16,-7 4-2 16,-15 5-11-16,-8-2 0 15,-6 7 11-15,-3-2-24 16,0 2 9-16,0 0-53 15,-9 0-45-15,-11 5-86 16</inkml:trace>
  <inkml:trace contextRef="#ctx0" brushRef="#br1" timeOffset="155513.25">1635 3577 749 0,'0'0'36'0,"0"0"-34"0,0 0 85 16,0 0-29-16,0 0-49 15,0 0-2-15,35-16-4 16,-25 8-1-16,-6 2-2 15,-2 2 1-15,-2 0 13 16,0 2-11-16,0 2 0 16,0 0 4-16,0 0-7 15,0 0-29-15,-6 10-71 16,1 8 29-16,2 8-85 0</inkml:trace>
  <inkml:trace contextRef="#ctx0" brushRef="#br1" timeOffset="155771.66">1657 3934 765 0,'0'0'54'0,"0"0"-53"0,0 0 77 15,0 0 21 1,0 0-56-16,0 0-36 0,-6-20-7 16,6 20-1-16,0 0 0 15,0 0-5-15,0 0-31 16,0 0-28-16,4 0-54 16,3 0-129-16</inkml:trace>
  <inkml:trace contextRef="#ctx0" brushRef="#br1" timeOffset="-59734.61">2948 3814 956 0,'0'0'37'0,"0"0"-23"0,0 0-11 16,0 0 6 0,0 0 63-16,0 0-52 0,-5-50-20 15,5 50 0-15,0 10-14 16,0 22 11-16,0 20-9 15,0 14 12-15,-14 12 0 16,1 7 1-16,4-11 2 16,0-12-2-16,5-16-1 15,4-14 0-15,0-12 11 16,0-8-9-16,-2-8 3 16,2-2 7-16,0-2 8 15,0 0 23-15,0 0-26 16,6 0-11-16,19-16 8 15,8-2-12-15,3 2-2 0,-1 4 0 16,4 2-15-16,-2 4-29 16,-1 2-61-16,-5 2-44 15,-2 0 15-15,-4 0-69 16,-8-2-47-16</inkml:trace>
  <inkml:trace contextRef="#ctx0" brushRef="#br1" timeOffset="-59430.21">3264 4215 650 0,'0'0'112'0,"0"0"-63"15,0 0 19-15,0 0 23 16,0 0-15-16,0 0-38 16,0-24-38-16,0 24-12 0,0 8 8 15,8 14 0 1,6 0 4-16,1-2 0 0,1-4 0 16,2-4 0-16,2-6-2 15,-2-4 2-15,0-2 7 16,0 0-6-16,-3-6-1 15,-1-14 4-15,-6-2-3 16,-1-2-1-16,-7-3-3 16,0 0 3-16,0-4-1 15,-7 3 1-15,-13 6-5 16,-2 8 3-16,-2 6-2 16,-3 8 2-16,0 0-5 15,0 4-19-15,7 18-4 16,5 5-68-16,6-4-22 0,9-2-217 15</inkml:trace>
  <inkml:trace contextRef="#ctx0" brushRef="#br1" timeOffset="-58984.18">3745 4128 926 0,'0'0'57'16,"0"0"-51"-16,0 0-3 15,0 0-3-15,0 0 16 0,0 0-11 16,-103 18-5-16,82 3-1 16,2 1 1-16,6 2 2 15,4 0-2-15,2 2 0 16,7-2 2-16,0-4-1 15,0-4-1-15,5-10-4 16,15-4 4-16,3-2-4 16,0-2 4-16,2-18-2 15,0-2 2-15,-7-4 5 16,-3 2 4-16,-4 0 13 16,-4 4 9-16,-5 4 10 15,1 7-21-15,-3 4 16 0,0 5-27 16,0 0-2-16,2 0-7 15,4 0-14-15,3 16-26 16,9 5 33 0,5-2-87-16,10-5-8 0,2-6-8 15,5-8-9-15,-2 0-5 16,-2 0-20-16</inkml:trace>
  <inkml:trace contextRef="#ctx0" brushRef="#br1" timeOffset="-58613.75">4099 4150 519 0,'0'0'126'0,"0"0"-30"15,0 0 8-15,0 0-33 16,0 0-5-16,0 0-52 16,-73-41 3-16,46 63-4 15,2 4 1-15,1 2-8 16,9 2-6-16,3-2 1 0,12-4-1 16,0-6 0-16,0-8-4 15,18-8-10-15,7-2 5 16,4-4 6-16,2-20-9 15,0-10-4-15,0-6 12 16,-4-6-4-16,-5-1 6 16,-4 0 2-16,-7-2 2 15,-7 3 3-15,-4 0 3 16,0 4-1-16,0 8 22 16,-13 10-13-16,0 12-2 15,1 10 14-15,-1 2-13 16,-3 22-15-16,1 26-6 0,-3 14 6 15,7 8 11-15,7 5-9 16,4-7-2-16,0-8 7 16,13-16-7-16,16-12-22 15,9-14-15-15,11-18-34 16,7 0-91-16</inkml:trace>
  <inkml:trace contextRef="#ctx0" brushRef="#br1" timeOffset="-49780.64">1757 4084 685 0,'0'0'41'15,"0"0"-36"-15,0 0-4 16,0 0 81-16,0 0-40 16,0 0-27-16,0 0 0 15,-29-46-10-15,19 46 16 0,-4 0 17 16,-1 0-29-16,-2 0-5 15,2 10 8-15,1 8-9 16,1 7 5 0,3 1-5-16,2-1-2 0,6 0 1 15,2-7-2-15,0-6 0 16,2-6 3-16,14-6-1 16,2 0-2-16,4 0 1 15,-1-8-1-15,-2-10 7 16,-1 0-7-16,-5 1 0 15,-1 2 9-15,-6 2-8 16,-1 5 22-16,-1 7 8 16,-4 1-11-16,0 0-5 15,0 0-15-15,0 22-4 16,0 12 4-16,0 10 0 0,0 0 2 16,0-4-2-1,0-6 0-15,0-4-2 0,0-8-2 16,0-4-21-16,0-6 13 15,0-4-46-15,0-4-38 16,0-4-53-16,4 0-402 16</inkml:trace>
  <inkml:trace contextRef="#ctx0" brushRef="#br1" timeOffset="-49443.06">1909 4150 842 0,'0'0'67'0,"0"0"-65"16,0 0-1-16,0 0 25 15,-9 127 2-15,9-99-26 16,0-6-3-16,2-8 1 16,9-6 0-16,8-8 5 15,-2 0-2-15,5 0-3 16,-1-12 14-16,-4-8-12 15,-3-4-2-15,-10-2 5 16,-2-4-4-16,-2 0 9 16,0 4-5-16,-8 6 1 15,-11 4 21-15,-1 6-24 0,3 3 4 16,-1 7-6 0,0 0 0-16,4 0-2 0,4 11-47 15,1 5-61-15,9-4-123 16</inkml:trace>
  <inkml:trace contextRef="#ctx0" brushRef="#br1" timeOffset="-49069.3">2134 4087 750 0,'0'0'223'0,"0"0"-223"16,0 0 0-1,0 0 43-15,0 0-22 0,0 0-20 16,0 54-1-16,0-18 0 16,0-2 1-16,0-4-1 15,0-6 0-15,9-8-1 16,9-8 1-16,2-6 3 16,3-2-3-16,-2 0 0 15,4-20 5-15,-3-2-5 16,-4-6 0-16,-2 0 2 15,-10-2 2-15,-4 2-6 16,-2 2 3-16,0 4-1 16,-13 5 24-16,-9 7-14 15,-3 5-1-15,0 5-5 16,2 0-4-16,0 0 2 0,3 5-2 16,7 12-9-1,1 1-17-15,8 0-83 0,4-4-174 16</inkml:trace>
  <inkml:trace contextRef="#ctx0" brushRef="#br1" timeOffset="-48691.11">2459 4042 983 0,'0'0'72'0,"0"0"-53"15,0 0 28-15,0 0 14 16,0 0-61-16,0 0 3 16,3-5-8-16,1 5 5 15,0 0-3-15,1 0-4 16,-3 0 0-16,-2 0 4 15,0 0-2-15,0 0 5 16,0 0 11-16,0 0-10 16,0 0 3-16,0 0-2 15,0 0 2-15,0 0 3 0,0 0-7 16,0 0 0 0,0 0-6-16,0 0-21 0,0 0-59 15,7 0-69-15,2 0-130 16</inkml:trace>
  <inkml:trace contextRef="#ctx0" brushRef="#br1" timeOffset="-48288.23">2591 4265 972 0,'0'0'47'0,"0"0"-46"0,0 0 22 16,0 0 29-16,0 0-43 15,0 0-9-15,8-38 0 16,-6 30 11-16,-2 2-7 16,0 2-1-16,0 2 13 15,0 2 15-15,0 0-13 16,-2 0-18-16,-13 10 4 15,-1 10-4-15,7 0 1 16,1-4-2-16,6 0 2 16,2-2-1-16,0-6 0 15,0-2-1-15,0-4 1 16,0-2-13-16,0 0 13 0,2 0-1 16,4-2 1-16,-1-8 0 15,-3 0-3-15,-2 2-3 16,0 4-11-16,0 2 14 15,0 2-64-15,-7 0-42 16,-4 0-148-16</inkml:trace>
  <inkml:trace contextRef="#ctx0" brushRef="#br1" timeOffset="-47294.79">2535 4030 503 0,'0'0'67'16,"0"0"-44"-16,0 0 53 15,0 0-24-15,0 0-19 16,0 0-20-16,-11 0-13 16,11 0 0-16,0 0 10 15,0 0-9-15,0 0-1 16,11 0 11-16,0 0 2 0,-2-6-9 15,0-2-4-15,-3-4 31 16,-3 2 12-16,2 0-31 16,-5 0 17-16,0 4 8 15,0 0-13-15,-12 4-4 16,-5 2-20-16,-4 0 0 16,4 8-4-16,3 8 4 15,5 2-2-15,5 3 2 16,4-2-14-16,0 1-52 15,0-5-63-15,15-5-244 16</inkml:trace>
  <inkml:trace contextRef="#ctx0" brushRef="#br1" timeOffset="-46819.59">2591 4253 672 0,'0'0'59'15,"0"0"-25"-15,0 0 12 0,0 0-23 16,0 0-12-1,0 0-2-15,4-26-8 0,-4 20 4 16,0 4-5-16,0 0 15 16,0 2 9-16,0 0 14 15,-4 0-38-15,-5 2 3 16,0 10 17-16,0 2-20 16,4 0 3-16,5-2 2 15,-2-2-4-15,2-6-1 16,0 0 0-16,0-2 0 15,0-2 3-15,2 0-2 16,12 0-1-16,-3-6 5 16,-4-4-3-16,-3-2 2 15,-4 0-4-15,0 0 0 16,0 4 6-16,0 2-6 0,-4 4-9 16,-5 2-12-16,-3 0-82 15,4 0-122-15</inkml:trace>
  <inkml:trace contextRef="#ctx0" brushRef="#br1" timeOffset="33540.96">5204 3818 699 0,'0'0'17'0,"0"0"-12"15,0 0 57 1,0 0 2-16,0 0-18 0,0 0-23 15,0 0 2-15,0-30 8 16,0 26-6-16,0 0-2 16,0 4 21-16,0 0-35 15,0 0 2-15,0 0-5 16,0 0 1-16,0 0-9 16,0 0-1-16,0 0-9 15,0 20 6-15,0 10-7 16,2 10 5-16,-2 4 6 15,0 0 2-15,0-4 1 16,0-4-3-16,0-6 0 16,0-2-1-16,0-3 1 0,0-7-3 15,0 0 2-15,-4-7-34 16,2 0-26-16,2-5-40 16,0-6 10-16,0 0-22 15,0 0-19-15</inkml:trace>
  <inkml:trace contextRef="#ctx0" brushRef="#br1" timeOffset="33821.94">5225 3892 556 0,'0'0'106'15,"0"0"-84"-15,0 0 26 16,0 0 48-16,0 0-35 15,0 0-40-15,-6-32-12 0,6 30-1 16,0 2 16-16,0 0-23 16,0 0 1-16,0 0 3 15,0 0-4-15,0 0-1 16,0 0 0-16,4 0 0 16,8 2-3-16,5 4 3 15,2 0-29-15,8-4-35 16,2 2-22-16,2-4-88 15,0 2-17-15</inkml:trace>
  <inkml:trace contextRef="#ctx0" brushRef="#br1" timeOffset="34276.32">5454 4006 455 0,'0'0'61'0,"0"0"3"15,0 0-8-15,0 0 9 16,0 0-35-16,0 0-14 15,-47 46 16-15,47-46 26 16,0 0 4-16,0-2 11 16,3-18-39-16,10-6-26 15,3-6 3-15,-1-4 7 16,5 0 5-16,-3-2-4 16,4-2-18-16,-3 4 3 15,-1 2-1-15,-1 6 2 16,-3 7 0-16,-4 7-5 15,-2 9 0-15,-4 2 8 16,-3 3-8-16,0 0 0 0,0 0-2 16,0 0 4-16,0 0-6 15,0 0 0-15,0 0 4 16,2 12 8-16,4 7-8 16,3 4 2-16,-3 9 4 15,4 7 1-15,-2 7 9 16,-1 2-16-16,-1 0 2 15,2-2 4-15,-2-6-6 16,1-1 0-16,-1-3 0 16,2-4 2-16,0-6-4 15,-1-2-3-15,1-6-17 16,4-6-2-16,-1-4-79 16,2-8-49-16,1 0-103 0</inkml:trace>
  <inkml:trace contextRef="#ctx0" brushRef="#br1" timeOffset="36179.85">5931 3998 704 0,'0'0'7'0,"0"0"-3"0,0 0-4 15,-10 137 0-15,20-105 23 16,9-6-11-16,6-4 18 16,2-10-18-16,4-4 2 15,-4-8 2-15,2 0 2 16,-4 0 11-16,1-12 4 15,-4-8-18-15,-1-6 1 16,-6-5 1-16,-3-2-1 16,-6-3-4-16,-6-4-10 15,0-5 1-15,0-1 6 16,-14-2-9-16,-5 2 0 16,-6 1 0-16,-4 12 1 15,2 7 1-15,0 9-2 0,6 7 0 16,-2 9 14-16,0 1-14 15,1 4-4-15,3 20 1 16,-2 3 2-16,13 5-3 16,1 5 2-16,7-1 2 15,0-2-2-15,13 0 2 16,14-2-4-16,4-4 4 16,7 1 0-16,-1-6 0 15,2 1 0-15,-1 1 0 16,-7-3 3-16,-4 0-3 15,-8 2-1-15,-5-1 1 16,-3 4 0-16,-5 1 0 16,-6 4-2-16,0-2 2 15,0 0-2-15,0-2 2 0,0-4-7 16,-11-4 0-16,-1 0-19 16,-5-2-27-16,-1-4-11 15,3-4-37-15,4-6-58 16</inkml:trace>
  <inkml:trace contextRef="#ctx0" brushRef="#br1" timeOffset="36475.36">6474 4281 907 0,'0'0'95'16,"0"0"-94"-16,0 0 18 15,0 0 53-15,0 0-72 16,0 0-4-16,4 20 1 15,-4 6 3-15,-6 0 0 16,-3-2-36-16,3-3-88 16,0-10-38-16</inkml:trace>
  <inkml:trace contextRef="#ctx0" brushRef="#br1" timeOffset="38130.07">7045 3764 732 0,'0'0'219'0,"0"0"-199"15,0 0-18-15,0 0 33 16,0 0-1-16,0 0-34 15,0 32-2-15,0 14 2 16,0 10 0-16,4 6 0 0,1-2-1 16,-1-3 1-1,0-10 0-15,0-12 2 0,0-7-2 16,-2-12 2-16,-2-6-1 16,0-2-2-16,0-8 0 15,0 0 1-15,0 0 15 16,0-8-6-16,0-23-9 15,-6-6-16-15,0-12 16 16,0-3-2-16,1 0 0 16,1-4 2-1,2 6 8-15,2 6-6 0,0 12 11 16,0 11 6-16,0 12-8 16,0 4 5-16,0 5-16 15,2 0-3-15,7 0-5 16,3 18 1-16,5 9 3 0,-2 3-2 15,1-2 6 1,-1-2-4-16,3-8 4 0,0-8 0 16,-3-4 10-16,4-6-9 15,-4 0-1-15,-1-2 4 16,1-18-2-16,-1-8 10 16,-6-4-12-16,1-2 0 15,-5-4 23-15,4 2-12 16,-6 4 5-16,2 5-5 15,0 11 7-15,-1 9 4 16,-1 4-22-16,0 3 8 16,0 0-14-16,5 0 6 0,2 22-11 15,4 14 7-15,-1 7 4 16,-1 5-1 0,-3-2 0-16,1-6 1 0,3-2-4 15,-4-4 4-15,-1-2 0 16,2-6 0-16,0 1 4 15,0-8-4-15,-3 2-4 16,-1 1-9-16,2 0-43 16,-1-4-28-16,1 0-98 15,-1-11-90-15</inkml:trace>
  <inkml:trace contextRef="#ctx0" brushRef="#br1" timeOffset="38494.55">7824 3507 787 0,'0'0'39'0,"0"0"-38"0,0 0-1 16,0 0 44-1,-104 108 11-15,82-42-27 0,3 9-15 16,6 3 11-16,7-6 20 16,6-6-35-16,0-12-2 15,6-6-3-15,19-8 5 16,4-8-3-16,2-7-6 15,5-11-29-15,1-10 5 16,3-4-55-16,3-2-30 16,-5-21-60-16,-9-2-330 15</inkml:trace>
  <inkml:trace contextRef="#ctx0" brushRef="#br1" timeOffset="38823.71">8003 3832 577 0,'0'0'236'0,"0"0"-189"0,0 0 22 16,0 0-9-16,0 0 12 16,0 0-62-16,-29-2-10 15,18 38-9-15,1 14 9 16,6 2-4-16,4 0 4 16,0-4 0-16,4-7 2 15,17-9 2-15,1-6-1 16,4-11-3-16,-1-4 0 15,2-9 1-15,0-2-1 16,-5 0-8-16,-4-14 0 16,-2-6-3-16,-10-6 10 0,-6 1-6 15,0 3 7 1,0 4 11-16,-18 4-9 0,-4 4-1 16,2 6 3-16,-3 4-3 15,4 0-2-15,-1 8-37 16,1 12-94-16,11-2-65 15</inkml:trace>
  <inkml:trace contextRef="#ctx0" brushRef="#br1" timeOffset="39403.57">8386 3850 831 0,'0'0'115'0,"0"0"-115"15,0 0 0-15,0 0 3 16,-51 102 16-16,51-62-19 16,0-6 4-16,0-5 6 15,17-11-9-15,10-9-1 16,-2-4 3-16,2-5 1 16,2 0 0-16,-6-6-4 15,0-16 4-15,-5-7 11 16,-7-5-15-16,-4-6 3 0,-5-2-2 15,-2 0 6 1,0 4 4-16,-15 6-11 0,-10 10 2 16,-2 9 3-16,0 10-5 15,3 3-4-15,2 0-2 16,6 20-56-16,5 3-83 16,9 2-55-16</inkml:trace>
  <inkml:trace contextRef="#ctx0" brushRef="#br1" timeOffset="39744.28">8637 3862 896 0,'0'0'68'16,"0"0"-57"-16,0 0-18 15,0 0 7-15,0 0-1 16,0 0 1-16,0 124 1 15,18-98-1-15,5-8-2 16,4-7 2-16,4-8-6 16,-2-3 6-16,2 0-3 15,-7-12 3-15,-1-14 0 16,-7-2 1-16,-8-6-1 16,-6-2 0-16,-2 0 33 15,0 4-15-15,-24 2 14 16,-5 6-16-16,-7 5 0 15,1 9-11-15,4 10-5 0,2 0 0 16,6 0-9-16,6 23-59 16,7-1-88-16,10-4-88 15</inkml:trace>
  <inkml:trace contextRef="#ctx0" brushRef="#br1" timeOffset="40029.38">8876 3323 301 0,'0'0'905'0,"0"0"-881"16,0 0-22-16,0 0-4 16,0 0-16-16,0 0 14 15,147 48 4-15,-78 10 1 16,-9 16 2-16,-13 18-3 15,-17 11 0-15,-22 3-5 16,-8-2 3-16,-16-14-26 16,-28-7-1-16,-10-7 19 15,-12-2 1-15,-8-2-50 16,-4-4-47-16,3-9-52 16,5-9-165-16</inkml:trace>
  <inkml:trace contextRef="#ctx0" brushRef="#br1" timeOffset="83102.45">2881 5552 658 0,'0'0'134'0,"0"0"-115"16,0 0 31-16,0 0-2 16,0 0-42-16,0 0-6 0,0 0-6 15,-3 50 6 1,3-7 19-16,0 11-16 0,0 2 11 16,0 2 1-16,0-6-11 15,0-6-2-15,0-8-2 16,0-3 0-16,0-9 0 15,0-7 0-15,0-5-25 16,0-7-61-16,0-5-19 16,0-2-91-16</inkml:trace>
  <inkml:trace contextRef="#ctx0" brushRef="#br1" timeOffset="83768.81">2878 5711 669 0,'0'0'71'15,"0"0"-63"-15,0 0 58 0,0 0 1 16,0 0-21-16,0 0-46 16,16-70 0-16,-5 71 0 15,5 20 13-15,-3 7-11 16,1 6-2-16,-4 2 6 16,1 4-6-16,-1-6 1 15,-2-4-1-15,1-6 0 16,3-6-1-16,3-8 1 15,5-10-15-15,0 0-12 16,2 0 2-16,3-18 6 16,-5-6 1-16,0-4 14 0,-4-2-1 15,-5 0 10 1,-3 2 5-16,0 6 18 0,-6 6 11 16,-2 8 0-16,0 6-21 15,0 2-3-15,0 0 0 16,0 2-15-16,-10 22-3 15,-5 6-1-15,1 2 4 16,3-2 5-16,5-10-4 16,4-4-1-16,2-8 25 15,0-4-24-15,0-4 1 16,0 0 10-16,0 0 17 16,8-18 11-16,15-14-26 15,-1-8-11-15,4-2 22 16,3 1-24-16,-2 4 10 15,-2 2-4-15,-2 7 2 16,-6 8 2-16,-3 9-11 0,-8 6 0 16,-6 5 2-16,0 0-2 15,0 0-2-15,0 16 1 16,0 13 1-16,0 11 10 16,0 7-8-16,0 10-2 15,4 1 22-15,3-2-22 16,3-2 5-16,-2-8-3 15,3-6 0-15,-1-5-2 16,-2-9 0-16,-3-2 0 16,-1-4-6-16,-2-6-4 15,-2-4-34-15,0 0-42 16,0-6-21-16,0-4-41 0,0 0-161 16</inkml:trace>
  <inkml:trace contextRef="#ctx0" brushRef="#br1" timeOffset="84255.75">3567 5675 760 0,'0'0'181'0,"0"0"-164"15,0 0 10-15,0 0 59 16,0 0-78-16,0 0 2 16,0 84-13-16,0-14 5 15,0 8-2-15,0 0 3 16,0-7 3-16,4-11-3 15,7-20-3-15,5-12 0 16,-1-16 13-16,5-12-12 0,1 0 4 16,3-18 8-1,5-18 4-15,-3-9 5 0,1-5-13 16,-4-4-7-16,-10-4 30 16,-1 0-26-16,-10 0 9 15,-2 6 18-15,0 12-26 16,0 10 14-16,-10 15-7 15,4 8 3-15,-3 5 3 16,7 2-20-16,-2 0-5 16,4 0-25-16,0 13-23 15,0 8-48-15,6-6-110 16,19 0-287-16</inkml:trace>
  <inkml:trace contextRef="#ctx0" brushRef="#br1" timeOffset="84955.6">4079 5668 874 0,'0'0'85'16,"0"0"-77"-16,0 0-1 16,0 0 98-16,0 0-57 15,0 0-48-15,5-15-6 16,-5 48 0-16,0 16 9 15,0 11-3-15,0 4 2 16,0 0-1-16,-2-6 15 16,-1-7-15-16,3-11 7 15,0-8 40-15,0-8-29 0,0-6-7 16,0-6-11-16,11-4 3 16,2-4 5-16,10-4-9 15,8 0 0-15,11 0-1 16,12-16 1-16,12-2-78 15,9-2-50-15,-7-3-121 16</inkml:trace>
  <inkml:trace contextRef="#ctx0" brushRef="#br1" timeOffset="85886.42">5345 5663 868 0,'0'0'31'0,"0"0"-30"0,0 0-2 16,-29 122 2-1,27-70 12-15,2 4-13 0,0-6 2 16,0-9-2-16,0-11 0 16,0-12 0-16,0-8 0 15,0-6 1-15,0-4 9 16,0 0 1-16,0 0 1 16,0-12 14-16,0-12-26 15,0-11-2-15,0-3 2 16,0-6 0-16,0-8-1 15,-3-4 1-15,3-2 0 16,0 8 1-16,0 9 5 16,0 18 4-16,0 10 2 15,0 8-10-15,0 5 3 0,0 0-5 16,3 7 0-16,6 18-6 16,1 2 6-16,2 1 0 15,-1 1 1-15,2-9 1 16,1-6-4-16,-1-8 2 15,3-6 0-15,3 0 6 16,4-14-3-16,-1-10-3 16,1-4 7-16,-6-3 5 15,-3 5 12-15,-3 2-1 16,-3 6-10-16,-3 9 16 16,-3 5-7-16,0 4-9 15,1 0 0-15,1 5-13 16,3 21 4-16,-1 12-4 0,3 9 0 15,-1 1 9 1,-4 4-9-16,-2 0 0 0,-2-6-6 16,2-8-47-16,0-6-8 15,3-12-18-15,1-9-53 16,4-10-58-16</inkml:trace>
  <inkml:trace contextRef="#ctx0" brushRef="#br1" timeOffset="86251.62">6100 5325 715 0,'0'0'185'15,"0"0"-163"-15,0 0 45 16,0 0 31-16,0 0-34 16,0 0-59-16,-102 115-4 15,79-29 23-15,3 6-20 16,7 3 0-16,6-5 9 15,7-14-13-15,0-18 0 0,13-16-16 16,14-14-23-16,9-11 18 16,1-12-73-16,4-5-112 15,-1 0 62-15</inkml:trace>
  <inkml:trace contextRef="#ctx0" brushRef="#br1" timeOffset="86605.42">6339 5568 968 0,'0'0'67'0,"0"0"-65"16,0 0 72-16,0 0-30 16,0 0-41-16,0 0-3 15,-46 117 0-15,46-59 4 16,0 0-3-16,0-6-2 15,0-12-10-15,12-10-20 16,5-14 25-16,4-8-22 16,4-8-26-16,-1 0 23 15,-2-16-25-15,0-12-7 16,-9-2 33-16,-5-4 12 16,-8 6 15-16,0 2 1 0,-10 8 2 15,-11 6 46 1,-8 6-20-16,0 6-8 0,2 0-5 15,0 10-7 1,4 12-6-16,8 6-5 0,3-2-95 16,10-6-217-16</inkml:trace>
  <inkml:trace contextRef="#ctx0" brushRef="#br1" timeOffset="86952.95">6574 5697 641 0,'0'0'437'16,"0"0"-434"-16,0 0-3 0,0 0 0 15,0 0 17-15,0 0-14 16,-4 130-3-16,4-90-1 16,0-6-17-16,0-8 6 15,14-8-25-15,7-10 18 16,6-8 14-16,2 0-2 15,2-10 3-15,-2-17-31 16,-4-6 15-16,-7-3 14 16,-7-4-23-16,-9 0 29 15,-2 0 0-15,0 4 17 16,-25 5 10-16,-4 12-15 16,-6 9-1-16,-3 10-4 15,3 0-7-15,4 5-1 16,4 18-9-16,11 0-117 15,7-1-138-15</inkml:trace>
  <inkml:trace contextRef="#ctx0" brushRef="#br1" timeOffset="87162.83">7014 5578 1181 0,'0'0'17'0,"0"0"-11"16,0 0-6-16,0 0 15 0,0 0-5 16,10 121-10-1,-10-71-3-15,0 0-7 0,0-4-72 16,5-6-75-16,-1-14-65 16,6-14 5-16</inkml:trace>
  <inkml:trace contextRef="#ctx0" brushRef="#br1" timeOffset="87423.75">7027 5292 1170 0,'0'0'64'0,"0"0"-64"16,0 0-19-16,0 0 19 15,0 0 2-15,149 112-2 16,-105-48-1-16,-7 10-2 16,-14 8 3-16,-15 12-6 15,-8 7-3-15,-5-7-46 16,-23-8 17-16,-9-10-111 16,-5-7 146-16,-12-5 3 15,-6-4-116-15,0-1-251 16</inkml:trace>
  <inkml:trace contextRef="#ctx0" brushRef="#br1" timeOffset="128278.61">670 16329 752 0,'0'0'49'15,"0"0"3"-15,0 0 33 16,0 0 2-16,0 0 0 16,0 0-78-16,0 0 1 0,0 0-10 15,0-49-1-15,-4 89-2 16,-14 19-10-16,-5 7 13 16,4-4 4-16,-2-12-3 15,9-14-2-15,2-10 2 16,3-12-1-16,5-10 6 15,2-4-6-15,0 0 0 16,0 0 25-16,0-26-7 16,0-24-18-16,0-24 0 15,15-12-7-15,4-4 1 16,-1 5-4-16,1 11 4 16,2 14 3-16,-3 16 3 15,-1 18 0-15,-3 12-1 0,-3 14 1 16,2 0-3-1,9 30-17-15,10 24 11 0,-1 14 0 16,-4 16 8-16,-7 5-4 16,-3-7-13-16,-3-20-26 15,-1-12-4-15,-4-16-33 16,-9-12-48-16,0-8-87 16</inkml:trace>
  <inkml:trace contextRef="#ctx0" brushRef="#br1" timeOffset="128434.32">569 16459 946 0,'0'0'33'15,"0"0"-20"-15,0 0 29 0,0 0-6 16,0 0-36-16,0 0-3 16,112-62-2-16,-36 48-50 15,-5 6-81-15,-10 8-54 16,-15 0-443-16</inkml:trace>
  <inkml:trace contextRef="#ctx0" brushRef="#br1" timeOffset="129797.27">1028 16449 706 0,'0'0'65'0,"0"0"-58"16,0 0 133-16,0 0-25 16,0 0-47-16,0 0-54 0,17-34-11 15,-15 2 1 1,-2-3-4-16,2 3 0 15,2-4 3-15,-2 8-3 16,0 6 0-16,-2 10 0 0,0 2 1 16,0 10-1-16,0 0 0 15,0 0 0-15,0 0-9 16,0 0-10-16,0 22-3 16,0 0 21-16,0 2 1 15,0-6-2-15,0 0-5 16,0 3 7-16,14-7-8 15,6 0 8-15,2 0-10 16,1-6 4-16,-1 0 5 16,0 2-3-16,-4-2-31 0,-5 6 0 15,-5-4 26-15,-4 2-42 16,-2-2 21-16,-2 2 26 16,0-6-5-16,0 2 6 15,0-2-14-15,-4-4 17 16,0-2 9-16,-2 0-6 15,6-4-3-15,0-18 0 16,0-12-4-16,0-2 4 16,10-5-8-16,3 0 8 15,1 0-11-15,-1 11 9 16,-5-2-4-16,-6 14 6 16,1 2 0-16,-3 10 2 15,0 2 1-15,0 4 19 0,0 0-6 16,0 0-16-1,-5 0-2-15,-1 12 1 0,4 16 1 16,2-2 0-16,0 2 0 16,4 2 0-16,16-7 5 15,7 0-5-15,-3-1 0 16,1-3 3-16,-7-3-3 16,-5-2-3-16,-9 0-1 15,-4-2 0-15,0 2-5 16,0-4 8-16,-13 2-3 15,-3 2 4-15,1-8 3 16,6-2 1-16,2 0-4 16,5-4 0-16,2 0 9 15,0 0-9-15,0-8-17 0,14-16-73 16,7-8-11-16,4-6 6 16,0-3 4-16,-1 5 51 15,-1-4 33-15,-6 8 7 16,1 0 64-16,-7 10 46 15,-2 4-28-15,-2 10 12 16,-5 4-50-16,3 4-18 16,-3 0 3-16,-2 0-29 15,4 8 0-15,3 14 0 16,2 6 0-16,2 2 0 16,0-2-4-16,3-6 4 0,1-4 7 15,1-5-5 1,1-9-2-16,2-4 3 0,1 0 5 15,-3-8 13 1,4-11-8-16,-4-3-4 0,-5 0 9 16,-4-6-17-16,-3 4-1 15,-3 6 13-15,-2 8-2 16,0 4 22-16,0 4-12 16,0 2-16-16,0 0-3 15,0 2-2-15,2 16-11 16,4 6 7-16,6 2 4 15,1 0-2-15,1-8-11 16,1-8 3-16,1-2 2 16,-3-8 0-16,1 0 7 15,-1 0-2-15,-4-8 6 0,0-6-3 16,-5-8 0-16,1 4 2 16,-3 4 2-16,0 2-3 15,0 2-1-15,-2 10 16 16,0 0-15-16,2 0-2 15,1 0-5-15,1 4 6 16,6 14-4-16,2 2 4 16,-1 0-5-16,1-2-9 15,-1-8 9-15,1-6-12 16,-4-4-17-16,3 0 34 16,-1 0-6-16,-4-18 14 15,1 0-8-15,-5-4 11 0,4 0-11 16,-2 4 7-1,2 4 3-15,-4 6-9 0,0 4 8 16,0 4-9 0,3 0 0-16,3 0 0 0,1 4 0 15,3 14 0-15,-2 4-16 16,6-4-38-16,2 0-2 16,2-14-40-16,0-4-80 15,0 0-55-15</inkml:trace>
  <inkml:trace contextRef="#ctx0" brushRef="#br1" timeOffset="130867.36">2268 16186 445 0,'0'0'161'0,"0"0"-89"0,0 0-16 16,0 0 27-1,0 0-44-15,0 0-39 0,31-36 0 16,-29 38 7-16,1 14-7 16,-1 2 0-16,0-4-6 15,0-2 10-15,-2-2-4 16,2-6 0-16,-2 0 2 15,2-4-6-15,0 0 9 16,-2 0-5-16,5 0 0 16,0 0 4-16,-1 0 2 15,1 0-6-15,-3 0 0 16,0 0 3-16,0 0-3 16,-2-4 0-16,0 4-2 15,2 0 6-15,-2 0-4 16,0 0 0-16,0 0 2 0,0 0 58 15,0 0-35-15,0 0-10 16,0 0 20-16,0 0-11 16,0 0 3-16,0 0-27 15,0 0 5-15,2 8-10 16,15 34-11-16,2 20 15 16,6 23 1-16,2 13 1 15,2 8-1-15,0 11-3 16,0-9-2-16,-3-6-16 15,-6-22-58-15,2-26 44 16,-9-18 32-16,-13-17 3 16,0-11 5-16,-4-8 6 0,-23-4 26 15,3-37-9-15,-9-17-28 16,0-18 0-16,-2-26 4 16,2-10-2-16,2-19-2 15,7-1 2-15,6 12-2 16,14 15 59-16,4 25-52 15,0 22-5-15,15 14-2 16,10 10 0-16,-1 14-1 16,1 8-12-16,-6 12-3 15,-3 0 3-15,-7 26-24 16,-9 10-9-16,0-4 3 16,0 2-4-16,0-12 26 15,-6-4 12-15,-13 0 1 0,-2-4 0 16,0-6 0-1,5-8 3-15,10-4 1 0,6-28 0 16,0-12-14-16,22-14-18 16,7-8 30-16,3-10-4 15,1-5 5-15,-4-3 5 16,-4 2 23-16,-12 12 3 16,-7 12 18-16,-4 17 21 15,-2 19 12-15,0 14-4 16,0 8-40-16,0 8-33 15,0 32-15-15,0 27 13 16,8 15 0-16,7 14 0 0,5-6 2 16,5-14-7-1,2-17-24-15,-8-27-9 0,-3-12 30 16,-5-14 4-16,-5-6-2 16,-6 0-6-16,0-14 2 15,0-18 0-15,0-2-47 16,-15 2 31-16,-7 0 10 15,4 5 7-15,7 13 11 16,2 2 16-16,7 8 4 16,2 4 7-16,0 0-27 15,15 0-9-15,14 0 9 16,0 2 2-16,5 4-2 16,-1 2-3-16,-4 2 3 15,-2 0 35-15,-7 6-19 16,-7 3 17-16,-1 3-14 15,-6-4-5-15,-4 4-4 16,-2 0-10-16,0-4 0 0,0-4-6 16,0-6-7-16,0-8-83 15,-4 0-93-15</inkml:trace>
  <inkml:trace contextRef="#ctx0" brushRef="#br1" timeOffset="130992.78">2869 15737 868 0,'0'0'62'0,"0"0"-57"16,0 0-10 0,0 0-35-16,0 0-3 0,0 0-95 15</inkml:trace>
  <inkml:trace contextRef="#ctx0" brushRef="#br1" timeOffset="131464.51">3021 16048 644 0,'0'0'86'0,"0"0"-30"15,0 0-18-15,0 0 2 16,0 0 34-16,0 0-63 16,51 58-9-16,-46-58 1 15,-3 0 6-15,0 0 1 16,-2 0-3-16,0-14 23 16,0-12-1-16,0-2-29 15,-7 3 9-15,-4 6-3 0,0 5-1 16,2 10 9-1,3 1-14-15,6 3 2 0,0 0-6 16,0 0-1-16,0 3-3 16,11 11 8-16,18-4 0 15,6 2 7-15,5-11-7 16,-2 8 1-16,-6-5 32 16,-9 0-31-16,-7 0 4 15,-7 0-1-15,-2 2-5 16,-5 2 0-16,-2-6 0 15,3 0 0-15,-3-2 2 16,0 0 5-16,0 0-7 0,4 0 36 16,3 0-4-1,1-8-6-15,4-6-26 0,3 2 0 16,1 3 13-16,1 4-13 16,4 5 0-16,-2 0-1 15,2 0 3-15,-3 4-4 16,1 14-3-16,0 4-9 15,-6 10-26-15,-4 0-102 16,-9-2-86-16</inkml:trace>
  <inkml:trace contextRef="#ctx0" brushRef="#br1" timeOffset="131978.24">536 17044 678 0,'0'0'11'15,"0"0"-11"-15,0 0 0 0,0 0 3 16,0 0 67 0,0 0-63-16,-40-46 28 0,40 38 9 15,0 4 88 1,0-2 3-16,0 6-66 0,0 0-1 16,0 0-30-16,0 0-24 15,16-4-14-15,45 0-7 16,58-10 5-16,59-8 4 15,55-4 3-15,43-2 2 16,11-6-3-16,8 2-1 16,-6 0-3-16,-9-7 1 15,-18 3-1-15,-25 0 0 16,-38 0-2-16,-47 6-3 16,-48 8-10-16,-39 8 3 15,-30 0-6-15,-23 4 18 16,-10 6 6-16,-2-4-3 15,0-2-4-15,-20 6 1 0,-12 0-64 16,-5 4-73-16,1 0-149 16</inkml:trace>
  <inkml:trace contextRef="#ctx0" brushRef="#br1" timeOffset="132219.31">3716 16074 953 0,'0'0'76'0,"0"0"-66"15,0 0 66-15,0 0-33 16,0 0-32-16,0 0-11 15,15-22-53-15,-8 26-62 16,-2 14-103-16</inkml:trace>
  <inkml:trace contextRef="#ctx0" brushRef="#br1" timeOffset="132367.76">3821 16248 972 0,'0'0'93'0,"0"0"-86"0,0 0 18 16,0 0 30-16,0 0-55 16,0 0-24-16,0 0-130 15,0 0-91-15</inkml:trace>
  <inkml:trace contextRef="#ctx0" brushRef="#br1" timeOffset="132606.7">3821 16248 992 0,'68'-70'115'16,"-68"70"-111"-16,0-2 6 0,14 0 36 15,11 0-35 1,11-2-11-16,5-4-2 0,5 0 2 16,-4-2-3-16,-3 0-6 15,-5 2-24-15,-7-4 5 16,-7 6 21-16,-7 2 0 15,-9 0-61-15,2 2 29 16,-6 0 14-16,0 0-78 16,0 2-86-16</inkml:trace>
  <inkml:trace contextRef="#ctx0" brushRef="#br1" timeOffset="134510.81">5106 15972 679 0,'0'0'126'0,"0"0"-35"0,0 0-16 16,0 0 55-16,0 0-61 15,0 0-41-15,-16-93 16 16,16 93-44-16,0 8 0 15,0 24-21-15,0 21 21 16,0 9-4-16,0 6 4 16,0-10 0-16,2-8-4 15,10-12 5-15,-3-16-2 16,-3-12-2-16,-3-6 3 16,-1-4-4-16,-2-4 4 15,0-32-3-15,0-14-20 0,0-10-22 16,0-4 44-16,-7 2 1 15,-6 4-22-15,-1 13 15 16,4 15-4-16,3 20 11 16,3 10 6-16,4 0-6 15,0 18-22-15,0 22 19 16,0 5 3-16,15-1-7 16,10-8 7-16,6-10 0 15,0-12-1-15,2-14 2 16,-4 0-1-16,2-18 8 15,-4-22-2-15,0-4 17 16,-5-6-23-16,-6 1 7 16,-1 9 8-16,-3 4-14 15,-6 10 4-15,-1 12 15 0,-3 14-12 16,0 0-4-16,2 8-4 16,1 30-8-16,4 18 2 15,0 11 8-15,-1 6-3 16,6 2 1-16,1-11-6 15,6-12-6-15,1-16-60 16,3-18 2-16,1-10 32 16,3-8-53-16,0-14-3 15,0-16-107-15,-2-14-115 16</inkml:trace>
  <inkml:trace contextRef="#ctx0" brushRef="#br1" timeOffset="134793.5">5710 15986 499 0,'0'0'185'0,"0"0"-63"16,0 0-16-16,0 0-15 0,0 0 25 15,0 0-97-15,0-81-19 16,0 116 0-16,0 19-2 16,11 4 0-16,7 2 1 15,4-8 1-15,5-12 2 16,2-14-2-16,0-12 0 16,0-14 13-16,-2 0-8 15,0-14 37-15,-1-22-10 16,-4-8-9-16,-3-4 8 15,-9-6-25-15,-10-4 3 16,0 4 8-16,0 5-15 16,-2 9 5-16,-9 14-2 0,2 12-4 15,4 10 2-15,1 4-3 16,0 8-64-16,0 20-64 16,4 8-21-16,0-6-268 15</inkml:trace>
  <inkml:trace contextRef="#ctx0" brushRef="#br1" timeOffset="135034.91">6278 15881 992 0,'0'0'134'0,"0"0"-125"16,0 0-2-16,0 0-7 15,0 0 60-15,11 105-32 0,-11-53-5 16,2 2-23-1,3-4 0-15,2-18 11 0,2-6-11 16,4-8 15-16,3-10 1 16,1-4-6-16,10-4 14 15,6 0-24-15,8-4 0 16,3-14 0-16,3-8-97 16,-3 4-126-1,-8-6-481-15</inkml:trace>
  <inkml:trace contextRef="#ctx0" brushRef="#br1" timeOffset="135770.76">7555 15905 968 0,'0'0'190'0,"0"0"-187"0,0 0-3 16,0 0-15-16,0 0 15 16,0 0-3-16,26 99 3 15,-19-77-78-15,-5-4-40 16,-2-18-71-16</inkml:trace>
  <inkml:trace contextRef="#ctx0" brushRef="#br1" timeOffset="135925.79">7519 15659 1028 0,'0'0'74'0,"0"0"-70"16,0 0-4-16,0 0-40 16,0 0 17-16,0 0-164 15,65 98-614-15</inkml:trace>
  <inkml:trace contextRef="#ctx0" brushRef="#br1" timeOffset="136345.81">7733 15986 776 0,'0'0'184'0,"0"0"-178"16,0 0 2-16,0 0 21 16,0 0 0-16,0 0-16 15,6 22-13-15,-6-18 0 16,3-3-1-16,-1-1 2 0,1 0 7 15,3-1-4-15,1-17 0 16,4-13 2-16,0 4-2 16,2 0-8-16,-2 1 4 15,-1 12 0-15,-2 6-2 16,-1 8 2-16,5 0-17 16,1 0 16-16,3 16-16 15,1 7 5-15,3 4-14 16,0 0-16-16,7-9-29 15,4-9-14-15,0-9-17 0,5 0 23 16,-4-9 54 0,-4-18 22-16,-4-3-8 0,-3-4 11 15,-10 0 27 1,-5 4 25-16,-6 6 2 0,0 8 37 16,0 6-32-16,0 4-11 15,0 6-13-15,0 0-26 16,0 0-9-16,0 18-23 15,0 10-17-15,0 8-33 16,10-2-74-16,0-2-69 16</inkml:trace>
  <inkml:trace contextRef="#ctx0" brushRef="#br1" timeOffset="136612.68">8225 15990 277 0,'0'0'146'0,"0"0"-75"16,0 0-66-16,0 0 64 15,0 0 32-15,0 0-69 0,0 5-32 16,3-20-7-16,5-7-32 15,4-5-14-15,1-3-88 16,3-2 77-16,-5-8 59 16,5 0 5-16,-1-6 50 15,1-6 1-15,-1-2 24 16,-1 4-21-16,-5 7-14 16,-9 11-13-16,0 14 56 15,0 10 24-15,-2 8-29 16,-21 0-78-16,-2 34 5 15,1 12-4-15,4 13-1 16,14 11-5-16,6-2-25 16,0-2-72-16,6-4-2 15,7-16-117-15</inkml:trace>
  <inkml:trace contextRef="#ctx0" brushRef="#br1" timeOffset="137927.7">8225 15990 574 0,'112'-63'34'0,"-112"33"-21"16,0 6-9-16,0 2 96 15,0 6-16-15,7 6-48 16,1 6-31-16,6 4 0 16,1 0-5-16,1 0-2 15,4 12-4-15,2-2 2 16,3 2-22-16,2-10-3 16,0-2 16-16,-1 0 10 15,1 0 2-15,-1-16 2 16,3-8 11-16,-2-4 37 0,-4-2-34 15,-6-2-7 1,-1 6-4-16,-7 4-3 0,-5 8-2 16,-2 10-9-16,-2 4 2 15,0 0-17-15,-19 22 0 16,-6 8 18-16,3 2-3 16,11-2 0-16,11-8 8 15,0-4-9-15,6-4 7 16,17-6-2-16,-2 2 12 15,2-6-2-15,-5 4 27 16,-1 2-2-16,-5 2-13 16,-5 7-14-16,-3 4-2 15,-2 4 13-15,0-1-13 16,1-2-1-16,3-2-2 0,4-10 2 16,3-8-18-1,5-4-2-15,1 0 21 0,4-12-6 16,-3-14 6-16,-3-2 0 15,-3 1 11-15,-7-3 31 16,-1 6 34-16,-6 6-16 16,2 4 0-16,-2 6 10 15,0 4-45-15,3 4-6 16,-3 0-19-16,5 0-4 16,1 4-5-16,3 14 0 15,2 4 3-15,3 2-14 0,1-3-23 16,5-3 11-1,1-14-6-15,0-4 12 0,0 0 25 16,-1-3-15 0,-1-16 16-16,-5-4-10 0,-1 1 19 15,-6 4-9-15,-5 4 2 16,-2 6 12-16,0 8 25 16,0 0-14-16,0 0-24 15,0 14-2-15,-7 16 1 16,7-2-3-16,0-1-2 15,0-9-25-15,14-5 17 16,10-4-29-16,5-9-13 16,8 0 43-16,0-4-7 15,1-23 7-15,-7 4-32 0,-2-8 10 16,-4 1 31 0,-6 6 6-16,-1 2-2 0,-5 0 25 15,-1 8-8-15,-8 0 4 16,-4 10-6-16,0-4 0 15,0 8 46-15,-10 0-58 16,-11 0-3-16,-1 22 13 16,-1 4-10-16,4 2 4 15,5 6 1-15,7-2-7 16,7-4 1-16,0-6-3 16,14-8-7-16,17-10 3 15,11-4 4-15,6-1-3 16,0-25 3-16,2-11 3 0,-6-7 2 15,1-8-5-15,-5-8 1 16,-3-2 14-16,-8-6-2 16,-13 2 25-16,-14 3-13 15,-2 15 28-15,0 16-3 16,-13 16-6-16,-7 14 2 16,-2 2-24-16,-7 28-22 15,0 26-5-15,2 21 2 16,6 6 2-16,15 12-2 15,6-5-28-15,0-7-79 16,14-18-2-16,17-13 2 16,2-15 89-16,-2-21-15 0,-4-10-33 15,-9-4 65 1,-9-14-14-16,-7-22 17 0,-2-3-2 16,0-2-21-16,-5 0 24 15,-12 5 16-15,3 12 53 16,1 8 2-16,9 8 20 15,4 4-10-15,0 4-25 16,4 0-56-16,21 0-13 16,8 14 12-16,2 4-6 15,-1-2-27-15,-5-2-16 16,-5-2 4-16,-3-6 27 16,-4 2-50-16,-6-6 20 15,-1 1 28-15,-6-3-266 16</inkml:trace>
  <inkml:trace contextRef="#ctx0" brushRef="#br1" timeOffset="138082.31">10017 15900 715 0,'0'0'115'0,"0"0"-4"16,0 0-8-16,0 0-31 16,0 0-48-16,0 0-24 15,0-5-8-15,0 5-43 16,0 10 18-16,2-2-66 15,2-3-44-15,1-4-105 16</inkml:trace>
  <inkml:trace contextRef="#ctx0" brushRef="#br1" timeOffset="138210.04">10054 15691 983 0,'0'0'56'16,"0"0"-54"-16,0 0 18 15,0 0-20-15,0 0-128 16,0 0-204-16</inkml:trace>
  <inkml:trace contextRef="#ctx0" brushRef="#br1" timeOffset="138710.37">10149 15909 789 0,'0'0'283'16,"0"0"-259"-16,0 0 8 0,0 0 25 15,0 0-13-15,0 0-41 16,48 0-2-16,-27 0-1 16,0-4-18-16,0-6-50 15,-5-8 2-15,-3 2-20 16,-7 2 38-16,-6 0 29 16,0 0 7-16,0 10 3 15,-2 4 5-15,-13 0 4 16,-3 0-2-16,-5 4 12 15,6 10-2-15,3 0-5 16,12-4-3-16,2-8 3 16,2-2-1-16,23 0 9 0,6 0 15 15,0 0-22-15,-2-8 2 16,0 4 22-16,-2-2 2 16,-7 6 9-16,-2 0-19 15,-5 0-8-15,-4 0 14 16,0 14-26-16,-3 0 0 15,6-2 2-15,-1-2-2 16,5-6 0-16,3-4 0 16,4 0 0-16,-1 0-5 15,-2-12 7-15,-2 2-2 16,0-6 29-16,-3 2 27 16,6 0-16-16,-4 0-33 15,-1 2-6-15,-1 6 6 0,-3 2-7 16,-1 4-16-16,-1 0-62 15,-2 0-90-15,-2 0-271 16</inkml:trace>
  <inkml:trace contextRef="#ctx0" brushRef="#br1" timeOffset="139233.04">11169 15777 1209 0,'0'0'83'16,"0"0"-65"-16,0 0-9 15,0 0-9-15,0 0 2 16,0 0-1-16,11 102-2 15,-9-62-7-15,5-5-60 16,2-12-35-16,0-10-76 16,-1-13-112-16</inkml:trace>
  <inkml:trace contextRef="#ctx0" brushRef="#br1" timeOffset="139357.34">11227 15611 559 0,'0'0'399'0,"0"0"-383"16,0 0-16-16,0 0-81 16,0 0-20-16</inkml:trace>
  <inkml:trace contextRef="#ctx0" brushRef="#br1" timeOffset="139711.63">11448 15895 1131 0,'0'0'72'0,"0"0"-51"16,0 0-20-16,0 0 27 15,35-128-28-15,-18 102 3 16,-1 6-9-16,-9 4-5 16,-7 10-14-16,0 2 16 15,0 4-4-15,0 0 5 16,-17 0-10-16,-6 8 18 15,9 6-10-15,8 4 10 16,6 0-3-16,0 0 2 16,27 0 2-16,12 0-2 15,13-6-4-15,0 2 0 0,-6-6-8 16,-11 2 12-16,-12-2-8 16,-9 2-4-16,-12-2-13 15,-2 2 8-15,0 3 8 16,-25 2-1-16,-6 1-6 15,-4-7-154-15,1-4-135 16</inkml:trace>
  <inkml:trace contextRef="#ctx0" brushRef="#br1" timeOffset="140596.57">12372 15909 1059 0,'0'0'59'16,"0"0"-52"-16,0 0-7 16,0 0 18-16,0 0 17 15,0 0-35-15,-66-98-5 16,45 98-3-16,-4 0-10 16,-6 22 3-16,2 10 1 15,5 0 7-15,8 7-5 0,12-3 0 16,4-8-38-16,7-6 0 15,19-14-1-15,8-8 15 16,1 0 24-16,3-12 12 16,-5-11-4-16,-4 1 13 15,-8 3-6 1,-8 2 17-16,-8 11 0 0,-5 2 2 16,0 4 4-16,0 0-23 15,0 9-3-15,-10 13-6 16,4 6 0-16,6-2 5 15,0-4-20-15,6-8-24 16,21-8 16-16,9-6 18 16,7 0-2-16,-1-14 2 15,2-14-14-15,1-7 6 0,-8-5 19 16,-5 0 1-16,-8 2 12 16,-9 4 6-16,-5 6 37 15,-6 8-12-15,-4 10-14 16,0 4 1-16,0 6 1 15,0 0-32-15,0 0-13 16,5 14-21-16,5 8 24 16,9 6-70-16,1-2 8 15,4-4 11-15,-6 5-64 16,-5-4 52-16,-8 4 15 16,-5-9 58-16,0-5 47 15,0-4 26-15,-7-5 18 16,3-3-15-16,1-1-33 15,3 3-38-15,0 3-5 0,0-6-21 16,0 0-31-16,19 0-197 16</inkml:trace>
  <inkml:trace contextRef="#ctx0" brushRef="#br1" timeOffset="142358.37">12996 15817 730 0,'0'0'53'0,"0"0"-50"15,0 0 28-15,0 0-13 16,0 0 13-16,0 0-31 16,27-96-5-16,-27 96-9 0,0 0-14 15,0 10 25 1,0 2-18-16,0 4 9 0,10 0 4 16,4 2 8-16,4 0 0 15,4 0 2-15,1 0-1 16,4 0 5-16,-1 4-5 15,-2-4 6-15,1-4-8 16,-5 3 1-16,-7-3-4 16,-4-6 0-16,-4 2-6 15,-3-2-14-15,-2-3-31 16,0 0 2-16,0-1 33 16,-7-4-14-16,-2 0 34 15,1 0 1-15,3 0 6 16,-4 0 15-16,2-4 10 15,1-1 6-15,4 1-7 0,2-1 27 16,0-4-24-16,13 0-30 16,13-8-1-16,8 3-2 15,3-4-1-15,0 0 0 16,-2-4 8-16,-3-2-3 16,-10 4-3-16,-7 10 30 15,-6 0 13-15,-5 8 1 16,-4 0-7-16,0 2-6 15,0 0-6-15,0 0-27 16,0 14-8-16,0 4 6 16,0 0 4-16,0-6-4 15,10 2 0-15,5-8-3 0,3-4-8 16,5-2 13-16,-4 0-7 16,1 0 3-16,-2 0 8 15,-2-8-7-15,-3-6 3 16,-1 2 0-16,-2 0 4 15,-1 2-4-15,-2 6 0 16,-2 2 0-16,-3 2 5 16,0 0-10-16,2 0 4 15,1 0 1-15,1 10 4 16,6 0-4-16,1 6 0 16,3-6 0-16,3-2 3 15,4-4-6-15,-1-4-2 16,1 0 2-16,-4 0-6 0,0-2 9 15,-2-8 0-15,-5-4 8 16,1 0 0-16,-7 6 23 16,4-4-2-16,-6 6-23 15,0 2 26-15,-2 4-32 16,1 0 0-16,-1 0 3 16,2 0-3-16,0 4 0 15,4 6-3-15,-4 2-10 16,0-2-7-16,3-2-8 15,2-4 12-15,2-4 14 16,4 0 1-16,2 0 0 16,-2-8 0-16,1-2 2 0,-6 2-4 15,-1 0 3 1,1 2 0-16,-2 2 2 0,1 0 0 16,5 4-2-16,-3 0 0 15,3 0 1-15,1 0-11 16,1 4 10-16,-1 2-8 15,3 2-9-15,-1-4-34 16,2 0-5-16,0-4-7 16,-1 0 63-16,1 0-5 15,-7-4-15-15,5-8 20 16,-7 2 7-16,-1 0 2 16,1-4 18-16,-2 6 17 15,-1 0-23-15,-3 0 14 0,-2 6-30 16,-2-2 5-1,0 4 26-15,0 0-16 0,0 0-14 16,-8 0-6 0,-5 0 0-16,-4 4-1 0,-1 10 1 15,3 0 0-15,2 0-2 16,4 2 2-16,9-6-3 16,0-2-23-16,14-6 3 15,21 0 21-15,9-2 2 16,10 0-12-16,4 0-12 15,2-4-3-15,0-10-50 16,-6 2 12-16,-8-2-34 16,-14-2 51-16,-12 2 31 15,-9 4 17-15,-11-2 63 16,0 6 65-16,0-2 9 0,-15 2-79 16,-8 6-22-16,-2 0 7 15,-4 0-33-15,2 6-4 16,1 16-6-16,2 0 5 15,12 6-10-15,12 2-10 16,0-4-28-16,36-8 42 16,15-8-31-16,7-2-56 15,2-8 27-15,3 0 21 16,-9-14-7-16,-10-12 18 16,-11-6 24-16,-8-8 5 15,-10-4 24-15,-1-4 42 16,-8-2 46-16,-4 1-34 15,-2 8-30-15,0 10-6 16,-19 13-37-16,-6 14 10 0,-8 4-15 16,-8 18-9-16,-3 27 4 15,-1 13 10-15,5 14-3 16,15 4-2-16,15-6 0 16,10-12-6-16,12-18-13 15,25-21-4-15,3-15 20 16,4-4 4-16,5-27-1 15,1-13 0-15,-4-10 0 16,-4-6 10-16,-6-4-10 16,-8-2 0-16,-3-10 22 0,-11 5-21 15,-7 11 12 1,-7 18-13-16,0 16 0 0,0 22 9 16,-23 10-9-16,-10 34-11 15,2 20 6-15,4 15 6 16,12 5-2-16,12-2 1 15,3-8-26-15,9-10-5 16,29-10-26-16,13-18-90 16,3-15-203-16</inkml:trace>
  <inkml:trace contextRef="#ctx0" brushRef="#br1" timeOffset="143290.9">16429 15512 1245 0,'0'0'0'0,"0"0"-55"16,0 0 33-16,-49 129 22 15,47-65-1-15,2 6-2 16,0-2-22-16,-2-10-104 15,-4-14-56-15,-2-17 20 0,-7-26 63 16,-5-1 102 0,-3-10 37-16,-6-22 50 0,-2-8-29 15,0-4 32-15,0 0-8 16,5 4-36-16,7 8-24 16,13 6 29-16,6 12-12 15,2 8-18-15,40 6-21 16,20 0-15-16,13 0-3 15,2 18-20-15,-10 10-88 16,-16 4-12-16,-20 2-3 16,-12-2 100-16,-13-2 41 15,-6-2 113-15,0-2-9 16,0 2-11-16,0-6-27 16,0 1-34-16,7-5-2 15,15-6-17-15,7-6 2 0,15-6-15 16,8 0-12-1,6-6-37-15,-3-16-78 0,-10-4 13 16,-16-6-36-16,-23 1 150 16,-6-1 124-16,-17 2 21 15,-24 6-45-15,-5 8-32 16,-5 6-55-16,4 10-9 16,4 0-4-16,8 6-52 15,17 12-136-15</inkml:trace>
  <inkml:trace contextRef="#ctx0" brushRef="#br1" timeOffset="144023.94">17661 15839 1296 0,'0'0'20'0,"0"0"-20"15,0 0-49-15,0 0 49 16,72 147 1-16,-43-63 3 16,-2 10-4-16,-12 12-31 15,-4-1-30-15,-4-13-142 16,-7-16 116-16,0-36 25 16,-7-22 62-16,-29-8 11 15,-8-10 16-15,-8-6 10 16,-1-28 2-16,0-20-17 0,-1-16 6 15,3-12 17-15,7-11-23 16,8-7 9-16,16-2-26 16,11 0 0-16,9 7-10 15,2 15-5-15,23 18-2 16,8 16 10-16,5 20 2 16,2 5-6-16,5 16 0 15,-1 5 6-15,1 0-7 16,-3 12 7-16,-4 20-4 15,-11 0 1-15,-17 8-1 0,-10-4-31 16,0-6-39 0,-10-8-19-16,-9-8 62 0,9-14 9 15,5 0 22-15,5 0-6 16,0-14-33-16,0-12-45 16,15-8 8-16,10-2 50 15,-2 4 26-15,-1 4 34 16,-5 10 57-16,-3 10 8 15,-3 4-23-15,0 4-11 16,-2 0-55-16,4 22 0 16,-1 10 11-16,3 6-20 15,-2 2 0-15,-3-2-1 16,-4-2-7-16,-1-6 2 16,-5-16-52-16,2-10 42 15,-2-4 15-15,0-8 51 0,2-20-48 16,0-8 6-16,0-4-3 15,6-4 6-15,0 4-12 16,5 4 0-16,8 14-10 16,1 4 9-16,5 12-52 15,-1 6-48-15,-3 0 18 16,-10 10-6-16,-6 8-136 16</inkml:trace>
  <inkml:trace contextRef="#ctx0" brushRef="#br1" timeOffset="144304.41">18196 15731 553 0,'0'0'177'0,"0"0"-71"16,0 0-1-1,0 0-9-15,0 0-80 0,0 0-16 16,5 22-8-16,-5 0 8 16,8 2-10-16,8-8-27 15,4-6 18-15,2-6 6 16,-1-4-5-16,-6 0 10 15,1 0-17-15,-8-18 15 16,-3-4 8-16,-5-4 2 16,0 0 0-16,-5-2 9 15,-15 4 9-15,-4 8-3 16,0 2-15-16,-1 4 0 16,10 10-5-16,7 0 4 15,8 0-81-15,5 10-46 16,31-2-119-16</inkml:trace>
  <inkml:trace contextRef="#ctx0" brushRef="#br1" timeOffset="145426.27">18768 15685 727 0,'0'0'86'16,"0"0"-70"-16,0 0 107 16,0 0-21-16,0 0-80 15,0 0-22-15,-91-44 0 16,40 64-1-16,4 6 1 15,5 8 0-15,11 2-1 16,8 0 1-16,15-4-1 16,8-10-1-16,0-8-29 15,13-10-8-15,20-4 12 16,6-14-28-16,3-22-42 0,0-4-10 16,-2-14-1-16,-2 2 86 15,-9-10 22-15,-2-1 24 16,-2-1 37-16,-6 6-25 15,-5 10 33-15,-3 18-40 16,-9 14 29-16,0 16 12 16,-2 0-66-16,0 28-4 15,-9 20-10-15,-13 20 10 16,5 4 14-16,-2 4-14 16,9-1-2-16,10-11 2 15,0-12 1-15,8-16 1 0,21-18-2 16,7-14 0-1,1-4 25-15,-1-8 6 0,5-20 2 16,-8-4-12-16,-4-2 4 16,-10-2-7-16,-5 4-18 15,-7 6 3-15,-7 12 12 16,0 6-4-16,0 8 23 16,0 0-33-16,0 8 2 15,-11 16-6-15,-3 6-3 16,10 0 6-16,4-2-2 15,0-10 2-15,0-4-2 16,18-2 0-16,4-12 2 16,5 0 3-16,2 0-3 15,0-18 0-15,-5-4 8 0,-1-4-4 16,-8-4-4-16,-4 6 1 16,-4 6 2-16,-5 6 8 15,-2 6-7-15,0 6 15 16,0 0-7-16,0 0-12 15,0 18-17-15,0 8 17 16,7 2-2-16,4-2-7 16,5-6-20-16,6-4 4 15,4-10 25-15,1-6-32 16,4 0 20-16,0-10 7 16,1-12 4-16,-6-8-5 15,1-2 5-15,-2 0 1 16,-2-3 4-16,0 8-4 15,0 9-2-15,-5 0 2 16,-5 9 2-16,-4 5-2 0,-2 4-3 16,-3 0-12-16,-4 0-2 15,0 0-53-15,0 3 57 16,-8 7 6-16,-11-1 7 16,1 5 13-16,1 3-10 15,1-3 25-15,7 8 10 16,3 0-33-16,6-4-2 15,0 4 1-15,11-8-4 16,20-4-4-16,12-6-52 16,3-4-7-16,3 0 47 0,-2 0-122 15,-4-14 37-15,-8-10 9 16,-8-2 92-16,-5-8 71 16,-6 2 35-16,-10 0-42 15,-6 10 45-15,0 3-41 16,-4 10-19-16,-23 6-35 15,0 3-9-15,-2 3 17 16,2 25 0-16,6-1-5 16,5 9 16-16,11-1-27 15,5-3-3-15,0-2-1 16,29-10-2-16,23-4-3 16,17-8-5-16,4-8-29 15,3 0-141-15,-3 0-279 16</inkml:trace>
  <inkml:trace contextRef="#ctx0" brushRef="#br1" timeOffset="146724.28">21097 15673 975 0,'0'0'121'15,"0"0"-97"-15,0 0-15 16,0 0 73-16,-125 22-34 15,105 10-48-15,7 2 0 16,9-2 2-16,4 0-2 16,0-10-7-16,4-10-18 15,11-6 12-15,1-6 6 16,1 0 7-16,0-24 0 16,-7-6 2-16,-2-6-2 15,-8-8-3-15,0 4-6 16,0 0 7-16,0 4-2 0,-12 14 0 15,8 9 4 1,-1 12-7-16,3 1 0 0,2 0-7 16,0 8-11-16,0 12 11 15,15-2-6-15,22-5-1 16,7-4 21-16,5 3 6 16,-5-6-4-16,-2 2 10 15,-8 4-1-15,-10 2-10 16,-5 4 2-16,-11 0-3 15,-3 4 0-15,-5 0-9 16,0-2 9-16,0-2-18 16,0-2-5-16,0-8-28 0,0-2 8 15,0-6-17-15,0 0 41 16,0-4-1-16,0-10-17 16,4 0 37-16,3 0 6 15,0 6 12-15,-1 0-12 16,1 4 18-16,-1 4-18 15,2 0-1-15,3 0-5 16,-1 0 0-16,4 0 0 16,9 0 4-16,0 0-4 15,9 0 0-15,6-4-8 16,2-16 7-16,6-6-14 16,2-10 15-16,-6 0 28 15,-4-12-26-15,-12 3 5 0,-5 1-5 16,-13 8 34-1,-8 8 74-15,0 10-53 0,0 10-5 16,0 8 5-16,-11 0-29 16,-4 14-28-16,-1 24-9 15,-2 12 9-15,7 9-4 16,5 3 4-16,1-4-5 16,5-8-5-16,0-6-25 15,11-14 15-15,5-12 15 16,-3-8 5-16,-2-10-1 15,3 0 6-15,-1-4-5 16,3-10 8-16,-1-4 0 16,-1 4 12-16,-3 6-20 15,-5 0 1-15,1 6 12 0,0 2-13 16,2 0-1-16,4 0 0 16,-2 0 2-16,5 2-4 15,0 6 3-15,6-8 0 16,2 0 2-16,3 0-2 15,0 0 0-15,4-18 2 16,-4 0 2-16,-3 0 4 16,-4 6 1-16,-11 6-6 15,-4 2 46-15,-3 4-43 16,-2 0 2-16,0 18-6 16,0 32 1-16,0 24 26 15,0 12-29-15,0 17 0 16,-9 21-1-16,-13 19 3 0,-16 13-4 15,-13 0-24-15,1-25-12 16,15-29-66-16,15-34 39 16,13-30 65-16,7-24 10 15,-5-14-1-15,3-8 76 16,-2-36 1-16,2-20-47 16,2-16-2-16,0-9-5 15,8-5-8-15,15 0 17 16,10 6-41-16,5 11-3 15,3 11-19-15,1 16-62 16,4 10-38-16,-1 8-114 16,1 2-346-16</inkml:trace>
  <inkml:trace contextRef="#ctx0" brushRef="#br1" timeOffset="147389.96">23303 15679 1038 0,'0'0'28'0,"0"0"-28"16,0 0-14-16,0 0 14 15,-93 114 9-15,59-66-1 16,5 2-8-16,9-5 0 16,11-18-1-16,9-13 13 15,0-10 7-15,34-4 43 16,18 0 18-16,20-13-33 0,8-10-40 15,1 5 0-15,-6 4-5 16,-10 6-2-16,-16 4-4 16,-20 3-45-16,-15 1-69 15,-14 0-45-15,0 0-62 16,-27 0-99-16</inkml:trace>
  <inkml:trace contextRef="#ctx0" brushRef="#br1" timeOffset="147561.57">23461 15811 697 0,'0'0'99'15,"0"0"-56"-15,0 0 77 16,0 0-42-16,0 0-27 16,0 0-44-16,-24-36-7 0,24 60-2 15,0 14 2-15,0 6 2 16,0 11 6-16,0-5-8 16,0 0-10-16,0-12-80 15,2-16-94-15,16-12-81 16</inkml:trace>
  <inkml:trace contextRef="#ctx0" brushRef="#br1" timeOffset="147857.26">23790 15771 968 0,'0'0'117'0,"0"0"-106"15,0 0-10-15,0 0 17 0,0 0 5 16,0 0-21-1,-39 147 8-15,39-102-10 0,6-4 0 16,17-15 6-16,6-12-5 16,0-10 8-16,0-4-7 15,2-8-1-15,0-20 23 16,-2-8-23-16,-9-9 3 16,-9 1 4-16,-11 0 3 15,0 0 12-15,0 8-23 16,-20 8 2-16,-7 10 8 15,1 6-10-15,-3 12-11 16,4 0-70-16,7 12-61 16,12 8-104-16</inkml:trace>
  <inkml:trace contextRef="#ctx0" brushRef="#br1" timeOffset="148018.91">24290 15847 1139 0,'0'0'132'0,"0"0"-104"16,0 0-25-16,0 0 20 16,0 0-23-16,0 0-9 15,118-8 7-15,-57 8-130 16,1 0-118-16,0-6-399 16</inkml:trace>
  <inkml:trace contextRef="#ctx0" brushRef="#br1" timeOffset="149061.16">24843 15561 967 0,'0'0'93'0,"0"0"-80"0,0 0 59 16,0 0-2-16,0 0-56 16,0 0-14-16,-4 4-10 15,4 19 10-15,0 4-3 16,0-9 3-16,0-4-21 15,0-6 6-15,2-8 10 16,2 0 5-16,0 0 0 16,5-18 0-16,0-8 22 0,2-2-6 15,-2 2 12-15,0 3-13 16,-2 5 1-16,-3 9 6 16,-2 4-13-16,-2 5-6 15,0 0-6-15,0 6 2 16,-2 26-11-16,-14 15 12 15,-3 17 1-15,-2 12-1 16,-5 8-2-16,1 5 2 16,5-12 2-16,11-16-2 15,7-21-2-15,2-16 2 16,0-16 1-16,0-4 1 16,0-4-2-16,0 0 0 15,9-22 20-15,6-14-20 0,4-4 0 16,-2-3 4-16,3 10-4 15,3 6 2-15,1 9-2 16,5 10-2-16,2 8-9 16,0 0-4-16,-2 4-12 15,-2 14 2-15,-9 9-29 16,-5 0 13-16,-11 4 9 16,-2 1-22-16,0-6 24 15,-21-2-4-15,-4-8 24 16,0-6 7-16,3-6 3 15,2-4 3-15,4 0-3 16,5 0 6-16,11 0 9 16,0-22-15-16,11-6-12 15,27-2-7-15,7-2-19 0,3-4-11 16,4-3 26-16,-6 7 23 16,-5 0 17-16,-10 12 12 15,-11 6 14-15,-11 10-17 16,-7 4 14-16,0 0-19 15,-2 8-16-15,0 22-4 16,0 6 18-16,5 9-17 16,13-9-2-16,4 0 0 15,9-14-18-15,5-8-15 16,0-14-35-16,1 0-39 16,-1-31-82-16,-7-10 30 15,0-16 97-15,-9-3 62 16,-5-6 143-16,-4-6 5 15,-3-2-39-15,-8 10-13 16,0 10-17-16,0 19 17 0,0 21-5 16,0 14-40-16,-14 18-49 15,-6 36-2-15,-2 25-5 16,1 17 5-16,8 14 1 16,9 2-1-16,4-5-15 15,0-21-34-15,15-24-87 16,12-32 62-16,0-20 63 15,-4-10 11-15,-6-18 18 16,-1-22-17-16,-3-14 4 16,-1 0 55-16,-4-2-13 15,1 6 0-15,2 18 7 16,7 5-2-16,13 15-30 0,9 6-22 16,7 6-7-16,-5 0-1 15,-11 9-79-15,-17 6-119 16,-12 1-265-16</inkml:trace>
  <inkml:trace contextRef="#ctx0" brushRef="#br1" timeOffset="149198.7">25302 15743 1065 0,'0'0'109'0,"0"0"-109"16,0 0-83-16,0 0-23 15,0 0-74-15</inkml:trace>
  <inkml:trace contextRef="#ctx0" brushRef="#br1" timeOffset="150806.34">26912 16056 1380 0,'0'0'22'0,"0"0"-22"15,0 0-11-15,0 0 6 16,0 0 5-16,117 126 6 16,-96-68-6-16,-5-5 0 15,-5-16-17-15,-1-6-12 16,-6-23 27-16,-2-8-6 15,0 0 8-15,3-22 14 16,3-19-3-16,8-11-6 16,-3-2 3-16,8-4-2 15,-2 4 28-15,6 10-32 16,-3 8 6-16,-1 14-5 16,0 8-3-16,2 14-5 15,2 0-60-15,-1 8-25 16,0 20 0-16,3 2-79 0,-2-2-5 15,1-6 74 1,8-8 9-16,-1-6 65 0,0-2 26 16,-4-6 53-16,-2 0 70 15,-6 0-68-15,-6-6 53 16,-1-12-21-16,-12 0-8 16,-2-2-4-16,0 2-14 15,-7 4-32-15,-15 5-5 16,-3 9-24-16,-4 0 0 15,4 0-4-15,6 21 6 16,1 7-4-16,7 8-3 16,1 2-10-16,8 2 5 0,2-6-95 15,0-12 19-15,23-10 61 16,6-12 25-16,0 0 1 16,0-10-1-16,-2-10 3 15,-3-4 39-15,-6 2-30 16,-4 6-4-16,-4 6 0 15,-3 2-8-15,-5 8-1 16,4 0-3-16,6 0 4 16,3 0-9-16,10 0 9 15,8 0-9-15,7 0 6 16,5 0-2-16,4 0 3 16,2-10-17-16,-3-12-13 15,4-10 28-15,2-8-41 16,-7-13 37-16,-7-5 5 15,-9-6-6-15,-8-10-1 0,-8-4-6 16,-9 2-50-16,-6 10 44 16,0 17 22-16,-10 17 81 15,-17 24 0-15,-4 8-66 16,-7 30-7-16,-4 29-1 16,-1 21 7-16,3 14 32 15,11 6-45-15,11-4 6 16,11-11-6-16,7-17 0 15,5-20-2-15,24-12 1 16,2-14 0-16,4-16 11 16,2-6-8-16,-2 0 1 15,1-18 6-15,-5-10-1 0,2-10-5 16,-3 0-4-16,-6 4 0 16,-4 6 3-16,-6 10 4 15,-8 10-6-15,0 8 18 16,-1 0-19-16,2 0-1 15,0 22-3-15,-3 6 4 16,3 6-1-16,-5-8 1 16,2 2-1-16,3-10-1 15,0-6-14-15,-1-6-2 16,3-6 5-16,3 0 13 16,1 0 1-16,3-22-1 15,-1-2 0-15,3-2 9 16,-3 0-7-16,1 4 11 15,-3 8-6-15,3 1-6 0,-5 8 10 16,2 5-11-16,1 0-3 16,-3 0 1-16,3 10 2 15,-4 6-7-15,1-2 1 16,3 0-21-16,-1-6 23 16,3-4-14-16,4-4 17 15,-2 0-5-15,2 0 8 16,-5-8-4-16,-1-14 2 15,-3 4 0-15,-4-4 13 16,-7 4-10-16,0 5 13 16,0 8 9-16,0 5-13 0,0 0-12 15,-5 4-5-15,-8 18 1 16,2 10-3-16,8 4 7 16,3-6-36-16,3-2 25 15,23-12-20-15,8-2-17 16,13-8 2-16,-1-6 46 15,4 0-10-15,-6 0 10 16,-9-20 0-16,-6-6 4 16,-2-10 0-16,-6 0 9 15,-8 2 15-15,-6 2-10 16,-7 10 39-16,0 3-34 16,0 11 5-16,0 3 17 15,0 5 11-15,-5 0-53 0,0 1-3 16,5 25 0-1,0 2-9-15,5 11 9 0,22-3 0 16,-1 0 2-16,-1-10 1 16,-2-4-6-16,-10-8 3 15,-5-8 0-15,-8-4 0 16,0-2 0-16,-4 0 0 16,-23 0-4-16,-4 2-15 15,-2-2-63-15,9 0-75 16,10 0-218-16</inkml:trace>
  <inkml:trace contextRef="#ctx0" brushRef="#br1" timeOffset="150916.31">29693 16254 983 0,'0'0'0'0,"0"0"-164"15,0 0-234-15</inkml:trace>
  <inkml:trace contextRef="#ctx0" brushRef="#br1" timeOffset="-188025">2914 6864 507 0,'0'0'79'15,"0"0"-79"-15,0 0 18 16,0 0 50-16,0 0-40 0,0 0-20 16,0 0-7-16,0 0 2 15,0 4 2-15,0 0-3 16,0 2-2-16,0 2 0 15,0 2 3-15,0-2-8 16,0 0-83-16,-5-2-195 16</inkml:trace>
  <inkml:trace contextRef="#ctx0" brushRef="#br1" timeOffset="-187489.15">2871 7160 692 0,'0'0'33'0,"0"0"-32"0,0 0 50 16,0 0 43-16,0 0-46 15,0 0-46-15,0-24-2 16,0 28-2-16,-4 27 2 15,-7 13 7-15,-5 10 3 16,-1 4 2-16,-1-2-9 16,5-6 0-16,3-12-1 15,6-6-2-15,4-10 23 16,0-8 4-16,0-3-12 16,0-5-1-16,0-2-7 15,0 0 9-15,16 0 14 16,5-2-11-16,8-2 11 15,3 0-24-15,6 0-4 0,2 0 3 16,2-2-5-16,1-6-1 16,-5 1-12-16,-3 0-88 15,-4-1-72-15,-8 2-180 16</inkml:trace>
  <inkml:trace contextRef="#ctx0" brushRef="#br1" timeOffset="-187141.18">3288 7283 877 0,'0'0'53'0,"0"0"-51"16,0 0 14-16,0 0 21 16,0 0-33-16,0 0-4 15,-16 78 0-15,16-42 1 16,0-6-1-16,2-4 0 15,17-8 4-15,-2-6-3 16,3-6 1-16,5-6 4 16,-2 0-2-16,-2-1 24 15,-3-20-21-15,-5-1 1 16,-5-6 10-16,-6-4-15 16,-2-2 6-16,0 0-1 0,-4 2-2 15,-15 2 2 1,-1 8-8-16,3 6 0 0,3 6 2 15,5 7-2 1,5 3-3-16,0 0-66 0,4 11-92 16,0 7-31-16</inkml:trace>
  <inkml:trace contextRef="#ctx0" brushRef="#br1" timeOffset="-186727.78">3629 7237 771 0,'0'0'159'16,"0"0"-159"-16,0 0 0 16,0 0 32-16,0 0-11 0,-14 138-7 15,8-92-4-15,1-6-10 16,1-6 0-16,4-14 0 16,0-7 0-16,0-8 12 15,0-5-2-15,0 0 12 16,0 0 54-16,-2-16-15 15,2-13-58-15,0-12 0 16,0-7 8-16,0-4 6 16,0-2-9-16,0 1-2 15,11 12 11-15,5 10-17 16,-1 16 2-16,1 7-2 16,1 8 0-16,2 0-3 15,-2 23-6-15,3 16 8 16,-6 7-4-16,-1 2 8 15,-2 0-6-15,-2-6 3 0,2-6 0 16,0-8 0-16,-4-4-24 16,2-8-13-16,-2-5-16 15,-5-6-32-15,-2-3-20 16,0-2-42-16,0 0-31 16</inkml:trace>
  <inkml:trace contextRef="#ctx0" brushRef="#br1" timeOffset="-186374.38">3596 7433 727 0,'0'0'76'0,"0"0"-52"16,0 0 58-16,0 0-11 15,0 0-62-15,0 0-9 16,91-52 0-16,-45 40 0 16,0 2-6-16,-2 0-29 15,-7 2-25-15,-3 0-48 16,-10 0-49-16,-5-2-16 15,-4-2 115-15,-3-2 58 16,-2-2 18-16,-1-2 44 16,1 0 70-16,-2 2-20 15,-1 2-12-15,-1 6 2 16,-2 4-37-16,0 4-18 16,-2 0-19-16,0 2-26 0,2 22 33 15,1 8-17 1,1 8-10-16,-2 0-6 0,2 2 1 15,-4-2-3-15,0-6-3 16,2-8-54-16,3-9-37 16,-3-12-50-1,-2-5-19-15,-2 0-320 0</inkml:trace>
  <inkml:trace contextRef="#ctx0" brushRef="#br1" timeOffset="-186140.07">3993 7164 829 0,'0'0'158'16,"0"0"-147"-16,0 0 18 16,0 0 12-16,0 0-15 0,0 0-23 15,151 7-3-15,-107 21 1 16,-2 2-1-16,-5 2 0 16,-9-4 2-16,-8 2-2 15,-13-4-2-15,-7 2-1 16,-3 2 3-16,-32 2 0 15,-9 3 0-15,-8 1-45 16,-1-4-1-16,6-2-75 16,4-6-92-16</inkml:trace>
  <inkml:trace contextRef="#ctx0" brushRef="#br1" timeOffset="-184884.59">5443 7100 710 0,'0'0'209'0,"0"0"-209"15,0 0 2-15,0 0 37 16,0 0-6-16,0 0-28 16,0 59 1-16,-4-15 15 15,0 0-4-15,2-2 3 16,2-6 7-16,0-4-13 16,0-6-5-16,0-6-7 15,0-4 5-15,0-4-7 16,0-4 0-16,0-4-2 0,-6-4-28 15,-3 0-52-15,3 0-74 16,-2-14-52-16,2-14-47 16</inkml:trace>
  <inkml:trace contextRef="#ctx0" brushRef="#br1" timeOffset="-184407.68">5383 7124 485 0,'0'0'161'0,"0"0"-113"0,0 0 38 16,0 0 0-16,0 0-15 15,0 0-33-15,29-52-28 16,-14 54-8-16,1 12 23 16,-1 4-17-16,-1 4-7 0,1-1 4 15,-1-2-1 1,-1 2-4-16,0-1 0 0,1-2 0 16,1-5 7-16,-3 0-7 15,1-5 0-15,1-6 4 16,-4-2 1-16,1 0 3 15,-1 0-7-15,-2 0 3 16,-1 0 12-16,-1-8-16 16,2-8 5-16,0-5 3 15,1-2-7-15,3-4 6 16,-1 1-1-16,-1 2-3 16,4 5 14-16,-3 4-13 15,0 3 0-15,-4 6 5 16,0 2-9-16,-7 4 1 15,2 0-1-15,-2 0 0 0,2 0-2 16,0 15 9-16,0 14-6 16,1 7 18-16,-3 8-6 15,0 3 2-15,2-3-6 16,0-2-7-16,3-4 10 16,2-6-12-16,-1-4 0 15,1-4 0-15,1-4 3 16,0-6-3-16,2-6-67 15,6-6-76-15,0-2-93 16</inkml:trace>
  <inkml:trace contextRef="#ctx0" brushRef="#br1" timeOffset="-183901.26">6087 7110 853 0,'0'0'86'0,"0"0"-83"15,0 0 57-15,0 0 34 16,0 0-68-16,0 0-25 16,-25 44 2-16,11 6-4 15,4 1 2-15,5-1 5 16,5-8 9-16,0-8-8 16,5-6 4-16,13-8 5 15,9-8-11-15,1-10 0 16,6-2-4-16,1 0 4 0,1-20 3 15,-7-8-8-15,-2-6 0 16,-8-8-1-16,-7-4 1 16,-8-6-2-16,-4-2-1 15,0 4 3-15,-14 7-3 16,-11 11 3-16,-14 14 0 16,-1 12-6-16,2 6 9 15,5 0-3-15,8 16 0 16,11 10 0-16,14 6 0 15,0 0 0-15,29 3 0 16,21 1-3-16,8-4 6 16,2-2-2-16,-4-2-1 0,-12-4 0 15,-6-2-2 1,-9-2 2-16,-7-2 0 0,-6 2 0 16,-7 4 2-16,-5 0 4 15,-4 0-1-15,0 4-5 16,0 3 6-16,-22-1-6 15,-7-1-22-15,-7 2-74 16,-1-5-96-16,-3-4-269 16</inkml:trace>
  <inkml:trace contextRef="#ctx0" brushRef="#br1" timeOffset="-173342.98">2817 8640 690 0,'0'0'24'16,"0"0"-24"-16,0 0-15 15,0 0 10-15,0 0 10 16,0 0-1-16,0 0 1 16,-2 91-2-16,2-49 41 0,0 6-10 15,0 4-5-15,0-4-18 16,0-6-7-16,2-10 3 16,8-8-7-16,-1-10 0 15,-5-1 7-15,0-9-7 16,-1-3 4-16,-3-1-4 15,0 0 9-15,0 0 22 16,0-16 7-16,0-13-38 16,0-10 8-16,0-7-7 15,0-6-1-15,0-2 0 16,0-3 0-16,0 6 4 16,3 4-4-16,-1 7 5 15,4 12 32-15,1 8-6 16,-5 12 2-16,2 6-12 0,1 2-20 15,2 2-1-15,2 22-8 16,1 6 8-16,4 5 3 16,-1-3-3-16,1-4 1 15,-1-8-1-15,2-6 1 16,-1-6 17-16,3-5-17 16,2-3 8-16,-1 0 10 15,6 0-2-15,0-9-5 16,3-9-1-16,-2-6-10 15,-5-2 14-15,-2 2-15 16,-5-2 0-16,-4-1 12 16,-2 5-6-16,-3 2 2 0,-2 6 4 15,-2 8 0 1,0 4-2-16,0 2-10 0,2 0-1 16,0 0-4-16,6 14-6 15,0 14 8-15,1 8 1 16,1 3 2-16,-2 3 4 15,1 2-4-15,0-2 0 16,0-2-3-16,-4-4 3 16,3-8 0-16,-4-8-14 15,3-6-16-15,3-4-12 16,-2-6-34-16,3-2-43 16,5-2-47-16,-3 0-121 15</inkml:trace>
  <inkml:trace contextRef="#ctx0" brushRef="#br1" timeOffset="-172974.35">3491 8586 465 0,'0'0'332'0,"0"0"-296"16,0 0-14-16,0 0 59 16,0 0-75-16,0 0-5 15,0 81 15-15,0-30-7 16,0 4 7-16,0-3-10 15,11-6-6-15,7-12 17 16,4-12-11-16,1-8 27 0,-2-10 2 16,4-4-7-1,0 0 15-15,2-10-25 0,-5-12-1 16,-3-6 9-16,-2-4-20 16,-7-4 10-16,-5-5 4 15,-5 1 0-15,0-1 8 16,0 3-18-16,0 5-7 15,0 11 22-15,0 8-16 16,0 8 2-16,0 4-11 16,0 2 0-16,0 0-4 15,0 0-52-15,0 10-70 16,0 17 66-16,0 2-95 16,0-3-71-16</inkml:trace>
  <inkml:trace contextRef="#ctx0" brushRef="#br1" timeOffset="-172671.78">3995 8578 964 0,'0'0'83'16,"0"0"-66"-16,0 0 68 16,0 0-41-16,0 0-44 15,0 0-4-15,-2 58-1 16,-10-8 5-16,-1 3 0 15,4-3 0-15,0-10-2 16,6-10 2-16,3-10 17 16,0-4 17-16,0-4-24 0,0-4-6 15,0 2 24-15,5-4-25 16,11 2 2-16,3-4-1 16,6 0 1-16,4-2 0 15,4-2-5-15,6 0-10 16,1 0-44-16,2 0-117 15,-1 0-177-15</inkml:trace>
  <inkml:trace contextRef="#ctx0" brushRef="#br1" timeOffset="-171776.31">5196 8622 659 0,'0'0'209'16,"0"0"-155"-16,0 0 9 16,0 0 61-16,0 0-58 15,0 0-58-15,0-32-8 16,0 66-1-16,0 10-4 16,0 6 5-16,0 3 0 15,0-5 0-15,0-6 0 16,0-10 0-16,0-12 0 0,0-8 1 15,0-8-1-15,0-4 0 16,0 0 0-16,0 0 25 16,0-16-25-16,0-16-4 15,-3-6 2-15,-4-4 2 16,3-2 0-16,4 0 0 16,0 2 0-16,0 7 0 15,0 12 0-15,0 6 0 16,2 9 5-16,5 8-2 15,0 0-3-15,4 0-6 16,-1 4 6-16,6 12-6 16,1 4 6-16,-2-3-1 15,1-4 1-15,-1-7 0 16,-2-3 2-16,3-3-2 0,4 0 0 16,0-13 11-16,4-6-4 15,-1-8-6-15,-6-1 6 16,-1 2 4-16,-3 2 10 15,-3 10-9-15,-6 4-7 16,-2 8 24-16,0 2-29 16,1 0-1-16,3 28-7 15,3 12 8-15,0 8 4 16,0 3-4-16,0-1 0 16,0-6 0-16,0-4 2 15,-1-4-2-15,-1-8 1 16,0-6-1-16,0-8 0 15,-1-4-17-15,3-4-73 0,3-6-55 16,-2 0-150 0</inkml:trace>
  <inkml:trace contextRef="#ctx0" brushRef="#br1" timeOffset="-171461.31">6091 8195 889 0,'0'0'79'0,"0"0"-79"16,0 0 60-16,0 0 16 15,0 0-51-15,0 0-14 16,-131 179 1-16,109-87-9 15,5 2 42-15,9-5-43 16,6-12 1-16,2-8-1 16,0-13 1-16,13-12-1 15,13-10-2-15,10-12-8 16,7-12-8-16,1-10-87 16,1 0-42-16,-9-8-101 15</inkml:trace>
  <inkml:trace contextRef="#ctx0" brushRef="#br1" timeOffset="-171124.13">6316 8466 812 0,'0'0'155'16,"0"0"-121"-16,0 0 55 16,0 0 2-16,0 0-57 15,0 0-34-15,-29 72-3 16,10-12 3-16,2 2 12 15,9 3-12-15,6-11-2 16,2-8 2-16,2-16 7 0,17-14-7 16,10-8 0-16,7-8 0 15,0 0 7-15,2-20-7 16,-5-4-3-16,-10-4 3 16,-10 0 0-16,-11 0 0 15,-2 3-1-15,0 6 1 16,-15 5-1-16,-10 7 1 15,-6 7-3-15,-2 0-1 16,4 7 4-16,2 13-21 16,11 3-75-16,13-2-59 15,3-9-117-15</inkml:trace>
  <inkml:trace contextRef="#ctx0" brushRef="#br1" timeOffset="-170806.31">6642 8582 950 0,'0'0'107'0,"0"0"-106"0,0 0 75 15,0 0-57-15,0 0-18 16,0 0 6-16,-2 96-4 16,2-63 0-16,0-8-3 15,8-3 0-15,13-5 6 16,7-13-6-16,1-4 0 15,2 0 3-15,0-8 4 16,-6-12-3-16,-3-9-4 16,-9 2 4-16,-5-5 3 15,-8-3-7-15,0 3 0 0,-10 2 2 16,-17 6 4-16,-6 8-5 16,-3 6-1-16,-1 10-10 15,3 0 7-15,5 12-65 16,7 10-66-16,11 0-118 15</inkml:trace>
  <inkml:trace contextRef="#ctx0" brushRef="#br1" timeOffset="-170477.36">7020 8504 992 0,'0'0'81'16,"0"0"-73"-16,0 0 85 0,0 0 5 15,0 0-86-15,0 0-12 16,75-24 0-16,-67 44-3 16,-8 4 3-16,0 6-2 15,-2 8-2-15,-19-2 3 16,3-1 0-16,3-8-2 16,3-6 3-16,6-6 1 15,1-5-1-15,5-3 0 16,0-5 1-16,0 0 7 15,11-2 2-15,16 0-7 16,9 0 0-16,13-7 7 16,3-12-10-16,4 1-6 15,-4-4-37-15,-4-1-121 0,-9 0-21 16,-5-4-379-16</inkml:trace>
  <inkml:trace contextRef="#ctx0" brushRef="#br1" timeOffset="-170228.79">7372 8095 1158 0,'0'0'90'16,"0"0"-90"-16,0 0-1 16,0 0-3-16,0 0 4 15,170 130 0-15,-119-62 1 0,-9 3 5 16,-8 7-12-1,-3-4 6-15,-7-4 0 0,-6-3-1 16,-13-3 1-16,-5-2 0 16,-27-6-4-16,-22-4-10 15,-14-2-23-15,-8-6-26 16,-7 0-88-16,3-5-154 16</inkml:trace>
  <inkml:trace contextRef="#ctx0" brushRef="#br1" timeOffset="-89142.7">2992 10144 798 0,'0'0'31'0,"0"0"-31"15,0 0 33-15,0 0 52 16,0 0-42-16,0 0-42 15,-11-2 18-15,9-2-14 16,2 1 18-16,-2-4 5 16,-1 1 0-16,0 2 3 15,-1-4-18-15,2 4-11 16,-5 0 11-16,-1 0-11 16,-2 0-2-16,-5 2 0 15,-3 2 0-15,-4 0-1 16,-5 0-4-16,3 2 5 15,1 14-7-15,1 0 7 16,2 2-5-16,4 5 5 16,3-1-3-16,13 1 2 15,0 4-15-15,13-4 0 0,26 0 10 16,7-3-3 0,5 0 7-16,5-2 2 0,-5 0 0 15,-6-2-1-15,-12 4 1 16,-10 0 0-16,-10 2-9 15,-11 2-23-15,-2-2-3 16,-2 0 24-16,-23-4 7 16,-4 0 4-16,-8 0 0 15,-3-5 0-15,-5-5 2 16,-2-8 0-16,4 0-2 16,6 0 10-16,6-8 10 15,8-9 7-15,10-3-15 0,9-2-12 16,4-4 4-16,0 2-4 15,24 0-75-15,16 0-44 16,7 0-3-16,4 2 0 16,3-2-149-16</inkml:trace>
  <inkml:trace contextRef="#ctx0" brushRef="#br1" timeOffset="-88930.36">3245 10231 607 0,'0'0'66'16,"0"0"-20"-16,0 0-9 15,0 0-4-15,0 0-20 16,0 0 20-16,27 52 13 16,-17-26-36-16,1-2-9 0,-3 0 5 15,1-4-4-15,-4-2-4 16,-3-4 4-16,-2 0-4 16,0 0-6-16,-4-4-42 15,-16 0-25-15,-3-6-52 16,1-4-96-16,-2 0-95 15</inkml:trace>
  <inkml:trace contextRef="#ctx0" brushRef="#br1" timeOffset="-88558.09">3056 10258 642 0,'0'0'82'0,"0"0"-60"16,0 0 38 0,0 0 24-16,2-114-63 0,25 101-16 15,7 0-5-15,8 3-1 16,-2 6-4-16,-2 4-2 15,-5 0 0-15,-6 13-8 16,-6 12 2-16,-6 5 6 16,-4 2-1-16,-2 3 3 15,-3 1 5-15,3-2 3 16,1 0 0-16,1 0 4 16,2-2-7-16,3-2 0 15,2-8 9-15,3-6-9 16,6-6 0-16,0-8 11 15,0-2-11-15,0 0 10 16,-5-18-8-16,-4-8-1 16,-4-2 17-16,-12-6-17 15,-2 0 8-15,0 0 0 0,-16 0-2 16,-13 4-4-16,-3 5-3 16,-1 10 0-16,0 7-2 15,6 5 2-15,0 3-48 16,12 0-72-16,8 12-160 15</inkml:trace>
  <inkml:trace contextRef="#ctx0" brushRef="#br1" timeOffset="-88010.63">3774 10226 800 0,'0'0'19'0,"0"0"-19"0,0 0 3 15,13 117 4-15,-11-77 20 16,1 0-12-16,1-2-15 16,0-8-6-16,4-8 4 15,-2-10 2-15,-2-6 0 16,1-2-6-16,-5-4 6 16,0 0 45-16,0-18 4 15,0-16-40-15,0-8-6 16,0-6 32-16,0-4-3 15,0 4-11-15,0 6 6 16,0 8 7-16,0 7-29 16,6 9 1-16,10 8-6 0,2 6-3 15,4 4 2 1,1 0-18-16,-3 10-8 0,-3 12 5 16,-8 6-35-16,-7 5 8 15,-2-3-36-15,0-2 23 16,-4-6 36-16,-9-4 7 15,-1-4 19-15,-6-2 9 16,0 0-8-16,-5-2 12 16,0-2 14-16,2 0-8 15,5-4 41-15,9 0-3 16,7-4 21-16,2 0-16 16,0 0-54-16,0 4-8 0,15 4 2 15,16 0-2 1,6 4 5-16,5 0-5 0,-3 0-11 15,-1 4-5-15,-5 1-37 16,0-2-53-16,-8 2-41 16,-2-6-235-16</inkml:trace>
  <inkml:trace contextRef="#ctx0" brushRef="#br1" timeOffset="-86744.95">5196 10106 1012 0,'0'0'19'15,"0"0"-18"-15,0 0-2 16,0 0-6-16,-5 145 7 0,5-87 10 16,0-2-6-16,0-10-4 15,0-8 0-15,0-16 2 16,5-10-1-16,-3-6-1 16,-2-6 0-16,0 0 20 15,0-2 9-15,0-26 13 16,0-12-38-16,0-8-3 15,0-6 0-15,0-1-1 16,0 5 0-16,0 10 14 16,0 12-9-16,4 12 9 15,-4 12 3-15,2 4-14 16,0 0-3-16,5 0-17 16,5 14 8-16,5 8 6 15,3 3 3-15,5-3-17 0,2-7 0 16,1-4 0-16,-1-8 12 15,0-3-3-15,-7 0 8 16,-3-10 11-16,-1-9-9 16,-5-6 17-16,1 5 8 15,-3 2-3-15,-5 9 0 16,-2 5 3-16,0 4-9 16,-2 0-5-16,5 0-13 15,2 11-10-15,2 18 1 16,-3 7 9-16,3 4 3 15,-2 2-3-15,0 0-6 16,-1 0 2-16,1-4-65 16,-1-2-8-16,4-8-17 0,5-10-81 15,5-12-102 1</inkml:trace>
  <inkml:trace contextRef="#ctx0" brushRef="#br1" timeOffset="-86390.01">6198 9685 938 0,'0'0'51'16,"0"0"-46"-16,0 0 32 16,0 0 22-16,0 0-28 15,-123 122-24-15,88-28 1 16,3 11 17-16,8-1-23 16,11-11 8-16,9-11-7 15,4-8 1-15,2-12 5 16,20-10-9-16,6-10-2 15,7-11-2-15,2-9-37 16,5-8-41-16,5-9-51 0,0-5-58 16,-6 0-375-1</inkml:trace>
  <inkml:trace contextRef="#ctx0" brushRef="#br1" timeOffset="-83811.71">6354 10082 707 0,'0'0'78'0,"0"0"-37"15,0 0 26-15,0 0 32 16,0 0-22-16,0 0-62 16,0 0-4-16,43-46-11 15,-17 42 0-15,2 4 5 0,2 2-4 16,-8 22-2-16,1 8 0 15,-6 9 1-15,-5 0-1 16,-6 4 1-16,-4-4 0 16,-2 0 1-16,0-3-1 15,0-4-2-15,0-2-12 16,-17-2-31-16,3-10-6 16,-1-4-57-16,3-10 22 15,4-4 22-15,-3-2 7 16,-1 0 15-16,-1-18 18 15,-3-4 24-15,1-6 22 16,1 4 10-16,1 2 31 0,7 2 33 16,3 6 2-1,3 0-54-15,0 0-15 0,13 2-29 16,14-2 19-16,4 0-19 16,7 0-3-16,0 3 0 15,0 1 5-15,-6 6-4 16,-7-1-6-16,-2 3 8 15,-11-1-13-15,-4 3 13 16,-3 0 0-16,1 0-4 16,1 10 6-16,7 12-2 15,-2 3 2-15,7 3-1 16,5 2 24-16,0-4-25 16,5-2 2-16,6-6 5 15,0-8-5-15,0-10 4 0,3 0 0 16,-7 0-6-1,-4-20 13-15,-9-6-13 0,-11-4 0 16,-7-2 6-16,0-4-4 16,-14 0-2-16,-15-3 0 15,-4 7 0-15,-1 9-6 16,3 6 6-16,0 13 0 16,8 4-3-16,4 4-11 15,5 22-77-15,12 2-86 16,2-2-164-16</inkml:trace>
  <inkml:trace contextRef="#ctx0" brushRef="#br1" timeOffset="-83507.8">7218 10208 848 0,'0'0'103'0,"0"0"-103"15,0 0-1-15,0 0 1 16,0 0 24-16,0 0-18 15,0 121-6-15,14-89 4 16,3-6 2-16,6-8-1 16,-3-10-5-16,0-6 1 15,0-2 8-15,-2 0-5 16,-3-18 3-16,-6-6 12 16,-2-6-12-16,-7-2 7 0,0 2-9 15,-4 2 7 1,-14 6-1-16,-7 6-11 0,-2 8 0 15,-4 8-4-15,-2 0 3 16,2 0-31-16,4 14-38 16,9 1-104-16,9-2-135 15</inkml:trace>
  <inkml:trace contextRef="#ctx0" brushRef="#br1" timeOffset="-83368.97">7410 10098 320 0,'0'0'0'0</inkml:trace>
  <inkml:trace contextRef="#ctx0" brushRef="#br1" timeOffset="-83087.04">7359 9807 969 0,'0'0'70'0,"0"0"-70"0,0 0 8 15,0 0-8-15,149 107 40 16,-86-35-9-16,-5 12-9 15,-14 8-10-15,-17 3-12 16,-14 1 0-16,-13-8 2 16,0-5-2-16,-13-11-19 15,-18-10-5-15,-11-2-16 16,-8-8 0-16,-1-8-95 16,0-10-118-16</inkml:trace>
  <inkml:trace contextRef="#ctx0" brushRef="#br1" timeOffset="-60799.15">2881 11319 401 0,'0'0'23'16,"0"0"-20"-16,0 0-3 16,0 0 0-16,0 0 2 15,0 0 6-15,0 0-5 16,0 0-2-16,0 0 51 16,0-1 14-16,0-6-59 0,0 1 55 15,0-3-10-15,0-2 13 16,0-1-8-16,0 0-3 15,0 4 0-15,0 2 0 16,0 4-29-16,0 2 13 16,0 0-6-16,0 0-23 15,0 0-9-15,0 0-13 16,0 16 9-16,-5 19 0 16,-4 11 5-16,-4 12-1 15,-1 4 0-15,3 0 4 16,3-10-4-16,4-12-2 15,4-10 2-15,0-9 10 16,0-8-5-16,0-4-2 16,4-4 5-16,4-3 2 15,7 0 5-15,6-2-13 0,6 0 2 16,6 0 11 0,2 0-15-16,-1-4-1 0,-1 3-4 15,-2 1-70-15,-2 0-65 16,-4 0-84-16,-2 5-246 15</inkml:trace>
  <inkml:trace contextRef="#ctx0" brushRef="#br1" timeOffset="-60026.91">3335 11472 426 0,'0'0'121'0,"0"0"-76"0,0 0 40 15,0 0 38-15,0 0-62 16,0 0 0-16,0-28-51 16,-7 40-9-16,-1 24 13 15,-2 12-11-15,6 2 7 16,4-2-1-16,0-4-9 16,0-12 10-16,14-6-10 15,5-9 0-15,3-13 23 16,5-4-23-16,2 0 32 15,0-18 8-15,3-13-20 16,-6-7-16-16,-3-6-4 16,-8-6 0-16,-8 0 9 15,-7 0-9-15,0 2 0 0,0 8 4 16,-18 12-1-16,-6 7-6 16,3 11 1-16,-1 10-2 15,0 0-1-15,4 0-31 16,3 22-3-16,5 1-43 15,10 3-58-15,0-7-67 16,12-2-83-16</inkml:trace>
  <inkml:trace contextRef="#ctx0" brushRef="#br1" timeOffset="-59667.15">3652 11412 576 0,'0'0'201'0,"0"0"-193"0,0 0 3 16,0 0-7-16,0 0 17 15,0 0-3-15,48 142-18 16,-46-94 3-16,-2-4 2 16,0-8-5-16,0-11-1 15,0-11 1-15,0-9 0 16,0-5 31-16,0 0 44 16,0-1-8-16,0-26 14 15,0-13-80-15,0-6-1 16,0-10 10-16,0-2-7 15,0 4 1-15,0 10-4 16,0 13 0-16,5 20 16 16,2 7-16-16,2 4 0 0,4 1-18 15,7 27 13 1,3 15-2-16,-2 9 2 0,0 4-11 16,-5-6 9-16,-3-4-35 15,-5-12-13-15,0-9 4 16,-4-10-40-16,-4-2 14 15,0-8-62-15,-4-5-56 16</inkml:trace>
  <inkml:trace contextRef="#ctx0" brushRef="#br1" timeOffset="-59517.09">3698 11671 480 0,'0'0'173'16,"0"0"-78"-16,0 0-37 0,0 0-16 15,0 0-24-15,0 0-15 16,65-71-6-16,-20 63-30 15,1-2-27-15,-6 2-58 16,-2 0-32-16,-6-4-60 16</inkml:trace>
  <inkml:trace contextRef="#ctx0" brushRef="#br1" timeOffset="-59133.16">4026 11480 577 0,'0'0'137'0,"0"0"-48"15,0 0-39-15,0 0 27 16,0 0-62-16,0 0-15 15,11 24 0-15,-7 10 0 16,0 8 0-16,2-2-2 0,-4-4 2 16,-2-7 0-1,2-11 2-15,0-9-2 0,-2-4-4 16,0-5-1-16,0 0-1 16,0-14 6-16,0-17-22 15,-4-9-5-15,-6-4 27 16,2-6 0-16,1 0 7 15,1 8 21-15,2 6-11 16,4 12 13-16,0 7-11 16,0 9 11-16,0 7-23 15,17 1-7-15,7 0-4 16,5 4-3-16,7 15 9 16,-1 6-4-16,-1 1 0 15,-5 6 2-15,-9 0 0 0,-7-4-2 16,-9 2 2-16,-4-4 3 15,0 0 0-15,-13 6-6 16,-16 0 0-16,-6 0-58 16,-3-3-80-16,-1-8-213 15</inkml:trace>
  <inkml:trace contextRef="#ctx0" brushRef="#br1" timeOffset="-58280.22">5331 11452 1001 0,'0'0'27'0,"0"0"-27"15,0 0-8-15,0 0 8 16,0 126 13-16,0-82-13 16,0-6 0-16,0-8 8 0,0-12-8 15,0-8 5-15,0-7 4 16,0-3 6-16,0 0 43 16,0 0-19-16,2-4 14 15,-2-20-13-15,2-9-39 16,1 1-1-16,-3-2 0 15,2 4 1-15,0 8 4 16,3 6-5-16,-3 8 0 16,1 6-7-16,-1 2 7 15,0 0-8-15,4 0-22 16,3 0 11-16,1 0 15 16,-2 2-12-16,-1 0 1 15,4-2 11-15,0 0 3 16,2-8 1-16,5-14 3 15,1-4-1-15,-2-4 17 0,1 1-11 16,-3 6 2-16,-3 2 21 16,-3 11-17-16,-5 5-1 15,-2 5-11-15,2 0-2 16,5 12-2-16,5 17-9 16,-3 10 11-16,3 5 1 15,-6 0-1-15,1-2 0 16,3-4-2-16,-2-8-17 15,3-8-41-15,4-6-26 16,1-10-88-16,1-6-67 16</inkml:trace>
  <inkml:trace contextRef="#ctx0" brushRef="#br1" timeOffset="-57740.36">6048 11325 839 0,'0'0'108'0,"0"0"-59"15,0 0 11-15,0 0 38 16,0 0-75-16,0 0-20 16,-33 26-5-16,14 23 6 0,2 7-8 15,11 0 3-15,6-8 1 16,0-10 3-16,11-10-3 15,16-10 0-15,6-8 9 16,2-6-7-16,6-4 1 16,-3 0-3-16,0-22 1 15,-3-10 0-15,-4-8-1 16,-8-8-24-16,-9-2 14 16,-12-2-12-16,-2 3 12 15,-2 3-8-15,-25 8-7 16,-4 10 24-16,-3 16-11 15,-2 10-1-15,5 2 7 16,5 16 4-16,5 21-4 16,15 8 5-16,6 5 1 15,0 5 1-15,31-5 0 0,11-4-1 16,8-4 6-16,0-6-3 16,-5-4 0-16,-5-2-2 15,-5-1 22-15,-12-6 16 16,-6 1-32-16,-7-2 0 15,-10 3 5-15,0-1-10 16,-7 6 7-16,-19 4-9 16,-10 4-22-16,-7 2-42 15,-1-2-108-15,3-8-375 16</inkml:trace>
  <inkml:trace contextRef="#ctx0" brushRef="#br1" timeOffset="-45622.43">2974 12930 913 0,'0'0'44'0,"0"0"-42"15,0 0-1-15,0 0 9 16,0 0 16-16,-45 138-2 0,32-70-20 16,2 0-6-1,-2-7 2-15,4-15 0 0,2-18 16 16,4-15-2-16,1-6 7 16,0-7 4-16,2 0-7 15,-4 0 26-15,2-18 22 16,2-22-39-16,0-18-10 15,0-14-17-15,0-1 0 16,6-1-2-16,6 6 6 16,-1 3-4-16,2 15 0 15,-4 14 0-15,-5 16 7 16,1 16-7-16,-3 4-9 16,7 4 2-16,2 30-6 15,7 19 9-15,0 12-1 0,-5 10 5 16,1-1 0-1,-1-6 0-15,1-11-3 0,3-15 1 16,-1-11-6-16,-5-10-35 16,-5-7-37-16,-6-6-64 15,0-8-64-15,0 0-240 16</inkml:trace>
  <inkml:trace contextRef="#ctx0" brushRef="#br1" timeOffset="-45441.78">2729 13269 840 0,'0'0'82'0,"0"0"-78"0,0 0 11 15,0 0-8-15,160-47 6 16,-95 28-13-16,2-2-4 16,-5 3-5-16,-6 2-23 15,-8 0-53-15,-13 4-40 16,-12-4-216-16</inkml:trace>
  <inkml:trace contextRef="#ctx0" brushRef="#br1" timeOffset="-45246.41">3310 12988 434 0,'0'0'212'15,"0"0"-121"-15,0 0-20 16,0 0 31-16,0 0-50 16,0 0-44-16,25 2-6 0,-21 34 18 15,1 8 25-15,-3 8-32 16,1 6-5-16,-3-2 4 15,0-3-4-15,0-17-8 16,0-14-26-16,0-12-51 16,0-10-39-16,0 0-50 15,0-16-305-15</inkml:trace>
  <inkml:trace contextRef="#ctx0" brushRef="#br1" timeOffset="-45019.36">3261 12976 674 0,'0'0'157'15,"0"0"-45"-15,0 0-50 16,0 0 6-16,0 0-57 0,0 0-6 16,98-32-5-16,-56 54-5 15,1 6 5-15,-7-2 3 16,-7 4-3-16,-7 0-6 16,-7 0 6-16,-10 2-2 15,-5 0 2-15,0 1-4 16,-27 0 2-16,-9-2-16 15,1-4-11-15,2-2-34 16,6-3-66-16,7-10-24 16</inkml:trace>
  <inkml:trace contextRef="#ctx0" brushRef="#br1" timeOffset="-44804.91">3683 13018 1043 0,'0'0'9'16,"0"0"-9"-16,0 0 0 15,0 0 9-15,21 122 12 16,-13-64-21-16,-8-2 4 16,2-7-10-16,-2-13-1 15,0-14-46-15,0-8-30 16,0-10-48-16,0-4-50 15</inkml:trace>
  <inkml:trace contextRef="#ctx0" brushRef="#br1" timeOffset="-44578.68">3654 12946 796 0,'0'0'140'0,"0"0"-63"15,0 0-29-15,0 0-10 16,0 0-36-16,0 0-2 15,146-32 0-15,-99 58-5 16,-5 4 5-16,-13 6-5 16,-8 4 4-16,-17 2-6 15,-4 4-1-15,0 0 0 16,-8-1-11-16,-17 1 14 16,-6-6-98-16,-7-4-98 0</inkml:trace>
  <inkml:trace contextRef="#ctx0" brushRef="#br1" timeOffset="-43719.46">5215 12926 1018 0,'0'0'3'15,"0"0"33"-15,0 0-31 16,0 0-5-16,0 0 3 16,0 0 20-16,0 140-10 15,0-72-13-15,0-2 5 16,8-8 1-16,0-11-6 15,1-19 0-15,-3-12 2 16,2-13 3-16,-4-3-1 16,0 0-4-16,1-5 4 0,1-23-4 15,-2-15-23 1,-1-7 16-16,-3-4 3 0,0-2-2 16,0 0 4-16,-7 8-3 15,3 10 5-15,2 16 37 16,2 10-21-16,0 8-6 15,0 4-7-15,0 0-3 16,2 0-12-16,14 0 0 16,3 0 5-16,4 4 5 15,2 0-16-15,4-4 7 16,-3 0 11-16,2 0 4 16,-3 0 3-16,-4-8-7 0,-6 4 10 15,-1 2 41 1,-6 2-39-16,4 0 3 0,1 6-7 15,0 17 7-15,-1 12-1 16,-2 5-14-16,-3 6 4 16,-5 4 6-16,0 0-10 15,1 2-2-15,2-5 0 16,1-14-92-16,7-8-81 16,3-19 2-16</inkml:trace>
  <inkml:trace contextRef="#ctx0" brushRef="#br1" timeOffset="-43420.1">6178 12625 801 0,'0'0'227'0,"0"0"-227"16,0 0 6-16,0 0 28 16,-120 92 34-16,91-26-32 15,2 10-24-15,9 2-8 16,9-1-3-16,9-9-1 16,0-12 0-16,7-10 14 0,19-12-14 15,8-13 0-15,11-12-11 16,8-9-78-1,5-4-96-15,0-24-374 0</inkml:trace>
  <inkml:trace contextRef="#ctx0" brushRef="#br1" timeOffset="-43119">6301 12865 949 0,'0'0'55'0,"0"0"-54"16,0 0 26-16,0 0 56 0,0 0-68 15,119-94-15-15,-92 90-4 16,0 4 4-16,-7 0-5 16,-2 16 5-16,-4 10-3 15,-6 11 3-15,-3 4 1 16,-5 8 1-16,0 1-2 15,0-4 0-15,0-6-8 16,0-6-8-16,0-10-39 16,0-8-23-16,0-6-103 15,0-6-155-15</inkml:trace>
  <inkml:trace contextRef="#ctx0" brushRef="#br1" timeOffset="-42718.51">6365 13038 942 0,'0'0'79'16,"0"0"-40"-16,0 0-19 16,0 0 16-16,119-92-36 15,-73 76-2-15,-2 4-34 16,-3-1-16-16,-4 2-3 16,1 0 4-16,-9 4 43 15,-2 0 8-15,-7 3 12 16,-9 4 14-16,-4 0-9 15,-5 0 6-15,-2 0 6 16,2 14 8-16,-2 12-2 0,5 6-23 16,0 3 3-16,1 5-15 15,7-2 0-15,7-6 5 16,5-8-5-16,6-10-2 16,3-14-24-16,-1 0 26 15,-2-10 0-15,-4-18-34 16,-10-6 15-16,-5-2 10 15,-8 0 9-15,-4 0 0 16,0 4 7-16,-20 3 12 16,-9 8-10-16,-4 6-9 15,-1 9 0-15,5 6-3 16,2 0 3-16,10 9-38 16,9 6-150-16,8 2-372 15</inkml:trace>
  <inkml:trace contextRef="#ctx0" brushRef="#br1" timeOffset="-42409.18">7323 12858 978 0,'0'0'177'16,"0"0"-177"-16,0 0 0 16,0 0 12-16,0 0 20 15,0 0-32-15,0 101 0 16,0-76 4-16,11-5-4 15,10-8-1-15,10-10-9 16,4-2 10-16,5 0-1 16,1-20-1-16,-10-6 2 0,-7-2 11 15,-13-4-6 1,-6 3-5-16,-5 4 4 0,-7 4 16 16,-20 7-5-16,-12 9-15 15,-6 5 0-15,-2 0-9 16,4 5 2-16,10 11-83 15,10 3-99-15,13-5-376 16</inkml:trace>
  <inkml:trace contextRef="#ctx0" brushRef="#br1" timeOffset="-42202.16">7727 12836 270 0,'0'0'763'0,"0"0"-753"16,0 0-9-16,0 0-2 16,0 0-1-16,0 0-180 15,-11-27-194-15</inkml:trace>
  <inkml:trace contextRef="#ctx0" brushRef="#br1" timeOffset="-41869.77">7490 12489 929 0,'0'0'167'16,"0"0"-120"-16,0 0-47 0,0 0 0 16,0 0 41-16,134 50-22 15,-92 2-11-15,-6 8-6 16,-9 6 14-16,-12 8 10 15,-15 17-26-15,-5 17 0 16,-36 4-1-16,-15-2-62 16,-9-15 12-16,-2-15-102 15,-4-12-5-15,2-8-32 16</inkml:trace>
  <inkml:trace contextRef="#ctx0" brushRef="#br1" timeOffset="29038.27">3054 14339 642 0,'0'0'100'0,"0"0"-79"0,0 0 8 15,0 0 91-15,0 0-51 16,0 0-19-16,0 0-6 16,0 0-3-16,16 0 11 15,-16 0 18-15,0 0-40 16,0 0-3-16,0 0-10 15,0 0-2-15,0-2-1 16,-2-2-14-16,-6 3 0 0,-2-2-4 16,-3 3 4-16,-5 0-1 15,-7 0-4-15,-2 0 1 16,3 12 2-16,2 2-9 16,6-1 11-16,5 1-11 15,9-5 7-15,2 4-7 16,0-2-3-16,17 4-3 15,19-4 11-15,13 3-5 16,7 3 11-16,0-5-2 16,-3 4 2-16,-11 2-1 15,-11 2-2-15,-12 4-23 16,-9 0-32-16,-10 0 15 16,0 2 23-16,-2-2 20 0,-22 0-7 15,-5-4 7-15,-7-6 5 16,-6-2-3-16,-1-10 11 15,-3-2 3-15,-1 0 4 16,0 0 25-16,7-2-44 16,4-12 6-16,9-2-1 15,10 0-3-15,5 0-3 16,12-2-24-16,0-6-70 16,27 0-90-16,9 2-117 15</inkml:trace>
  <inkml:trace contextRef="#ctx0" brushRef="#br1" timeOffset="29312.39">3484 14397 679 0,'0'0'150'15,"0"0"-148"-15,0 0-4 16,0 0-11-16,0 0 5 16,0 0 4-16,25 62 4 15,-19-27 58-15,3-1-58 16,0-4 1-16,0-2 5 16,0-4-6-16,-5-6-6 15,-1-4-55-15,-3-6-5 0,0-6-85 16,0-2-87-16</inkml:trace>
  <inkml:trace contextRef="#ctx0" brushRef="#br1" timeOffset="29704.79">3351 14455 754 0,'0'0'84'0,"0"0"-31"0,0 0-25 16,0 0 46-16,0 0-5 15,-27-105-69-15,62 88-11 16,15 1-22-16,8 2 16 15,-5 12 8-15,-10 2-21 16,-12 4-17-16,-10 18-18 0,-5 2 48 16,-7 2 15-16,1 1-10 15,-6 5 4-15,2 4 8 16,-1 4 3-16,1-4 30 16,1 2-25-16,2-6 2 15,0-6-7-15,4-6-3 16,1-10 2-16,-1-6 1 15,-2-4-3-15,2 0-1 16,3-10 1-16,0-22 6 16,-6-6 25-16,-4-2-30 15,-6 0 5-15,0 4 11 16,-19 4-5-16,-5 5 16 16,-5 9 14-16,0 8-32 15,3 2-9-15,1 8-1 16,7 0-10-16,5 0-34 0,11 18-134 15,2-1-155-15</inkml:trace>
  <inkml:trace contextRef="#ctx0" brushRef="#br1" timeOffset="30266.45">3976 14343 953 0,'0'0'20'15,"0"0"-20"-15,0 0-38 0,0 0 34 16,0 0 1 0,34 139-3-16,-26-87 6 0,0-8 0 15,-4-12 0-15,1-10-6 16,-3-14 3-16,0-4 3 16,-2-4 4-16,0 0 6 15,0-10 57-15,0-18 14 16,-4-12-76-16,-5-6 0 15,-1-2 25-15,6 2-17 16,2 3-5-16,2 15-8 16,0 12 0-16,0 6 0 15,0 8 0-15,8 2-10 16,11 0-1-16,3 0 8 16,-2 10 2-16,-2 10-21 15,-7 6-36-15,-4 5 33 0,-5-4-22 16,-2 0 21-1,0-5 3-15,0-6 21 0,-9-4 0 16,-6-2-6-16,-4 0 8 16,0-2 12-16,-6-2-9 15,0 0 2-15,7-4 13 16,5-2 36-16,11 0 26 16,2 0-35-16,0 0-41 15,0 0-4-15,4 6-7 16,23 2-6-16,9 10 12 15,7 0 1-15,5 4 0 16,-1 4-1-16,-5 0-37 16,-4 2-12-16,-7 4-52 15,-4-1-32-15,-9-4-91 0,-5 0-300 16</inkml:trace>
  <inkml:trace contextRef="#ctx0" brushRef="#br1" timeOffset="31950.69">5641 14193 515 0,'0'0'256'16,"0"0"-181"-16,0 0-57 16,0 0 50-16,0 0 15 15,0 0-83-15,-5 6-22 16,5 34 20-16,0 10 2 0,3 8 18 16,3 4-18-16,6-5 1 15,-3-7 2-15,1-14-3 16,0-14 0-16,-4-4 4 15,-3-14-1-15,-3-2 3 16,0-2-4-16,2 0 3 16,-2 0 34-16,0-16-13 15,0-18 16-15,0-10-42 16,0-6-1-16,0 4-1 16,-9 7-5-16,5 11 7 15,1 14 6-15,0 8-6 16,3 4-3-16,0 2 2 15,0 0-11-15,0 0-2 16,3 6-1-16,11 10 15 16,6-2-2-16,-1-4 2 15,4-2-2-15,2-8 2 0,-8 0 4 16,5 0 5-16,-1-4-9 16,-2-15 2-16,2-12 5 15,-6-1-7-15,-1-2 0 16,-8 6 3-16,1 8-1 15,-5 8 0-15,1 6-2 16,-1 6 2-16,0 0-5 16,3 2 0-16,5 26-9 15,-1 6 12-15,7 8 5 16,-5 6-3-16,1 1-2 16,-2-3 0-16,-1-5-2 15,3-2 2-15,3-7-17 16,-1-6-29-16,1-4-38 0,5-8-98 15,-5-10-152-15</inkml:trace>
  <inkml:trace contextRef="#ctx0" brushRef="#br1" timeOffset="32867.44">6790 13844 824 0,'0'0'114'0,"0"0"-82"0,0 0 17 16,0 0 38-16,0 0-42 15,0 0-42-15,-86 38-3 16,53 32-11-16,4 17 11 16,4 11 3-16,11-4 0 15,8-10-3-15,6-13 0 16,0-16 1-16,22-6-1 15,11-11-5-15,7-8-4 0,8-10-26 16,5-12 8 0,-2-8-76-16,-2 0-128 0,-7-4-221 15</inkml:trace>
  <inkml:trace contextRef="#ctx0" brushRef="#br1" timeOffset="33199.43">6800 14205 886 0,'0'0'82'0,"0"0"-49"15,0 0 7-15,0 0 44 0,0 0-58 16,27-118-26-16,10 102-15 15,7 7 8-15,-3 9 6 16,1 0-11-16,-9 13 7 16,-3 19-3-16,-8 12-5 15,-11 6-3-15,-7 10 9 16,-4-4-15-16,0-4 14 16,0-7-9-16,0-15-26 15,-2-2 36-15,-4-6-42 16,-1-8-56-16,-3-4-30 15,0-10-200-15</inkml:trace>
  <inkml:trace contextRef="#ctx0" brushRef="#br1" timeOffset="33582.56">6911 14350 750 0,'0'0'150'0,"0"0"-148"0,0 0 5 15,0 0-7-15,0 0-3 16,0 0 3-16,116-79-53 15,-71 69 26-15,-5 6-24 16,-7-2 30-16,-6 6 11 16,-7 0 11-16,-9 0-1 15,-2 0 15-15,-1 6 4 16,0 12 2-16,2 4-1 16,-3 2-6-16,5 6 9 0,-2-4-23 15,3-3 0 1,6-8 0-16,-1-4 0 0,-1-7-15 15,1-4 0-15,-3 0 15 16,2 0-1-16,-9-16 1 16,-1-8 0-16,-7-2 2 15,0-6 9-15,0 1 34 16,-15 5-22-16,-8 0-20 16,-2 8 47-16,4 10-42 15,2 4-8-15,3 4 0 16,8 0-9-16,3 4-102 15,5 6-57-15,0-2-246 0</inkml:trace>
  <inkml:trace contextRef="#ctx0" brushRef="#br1" timeOffset="33870.97">7544 14227 796 0,'0'0'18'0,"0"0"-18"16,0 0-5-16,0 0-7 15,0 0 12-15,0 0 17 16,24 128-17-16,-6-110-26 16,2-5 14-16,3-9-6 15,0-4 12-15,-2 0 0 16,-1-3 6-16,-7-15 15 0,-1-4 25 16,-3-6 1-1,-9-4 23-15,0 2-30 0,0 0 6 16,-5 8-3-16,-15 6-34 15,-5 6 1-15,-2 8-4 16,-4 2-17-16,2 0-32 16,3 16-106-16,4 2-140 15</inkml:trace>
  <inkml:trace contextRef="#ctx0" brushRef="#br1" timeOffset="34165">7824 13796 954 0,'0'0'148'16,"0"0"-114"-16,0 0-34 16,0 0-17-16,0 0 16 15,0 0-2-15,152 143 3 16,-108-78 0-16,-3 8 0 15,-10-1 0-15,-9 4 0 16,-11-4 3-16,-11-5-3 16,0-5 4-16,-18-4-4 15,-17 4 0-15,-12 6 7 16,-2-6-7-16,2 1-43 16,3-9-80-16,4-13-160 0</inkml:trace>
  <inkml:trace contextRef="#ctx0" brushRef="#br1" timeOffset="99138.98">1475 7240 432 0,'0'0'239'0,"0"0"-202"16,0 0 1-16,0 0 88 16,0 0-71-16,0 0-29 15,0 0 15-15,0 0-20 16,4-31 9-16,-4 21-9 16,0 1-6-16,0 1 11 15,0-2-13-15,0 1-10 16,-9-1 17-16,-7-1-20 15,1 4 0-15,-5 0 2 16,-1 7-1-16,-2 0-1 16,-6 0-2-16,0 11 2 0,4 13-10 15,2 3 9-15,10 5-3 16,2 1-4 0,8-1 2-16,3-6-16 0,0-6-18 15,8-8-9-15,11-6 34 16,4-6-24-16,-1 0 19 15,5-8 20-15,-1-16 0 16,-1-2 10-16,-5-2-2 16,-9 3 19-16,1 6 17 15,-8 2-13-15,-2 10-11 16,-2 3 10-16,0 4 1 16,0 0-29-16,0 4-2 15,0 21-19-15,0 14 6 16,0 7 16-16,-2 2-3 0,2 0 2 15,-4-2-2 1,2-7-2-16,2-7-100 0,0-13 102 16,0-5-10-16,0-3-49 15,0-11-43-15,0 0-66 16,6 0-106-16</inkml:trace>
  <inkml:trace contextRef="#ctx0" brushRef="#br1" timeOffset="99453.08">1581 7255 559 0,'0'0'201'16,"0"0"-165"-16,0 0 21 0,0 0-11 15,0 0-44-15,0 0 10 16,0 112 1-16,0-66-13 16,0-2 2-16,0-9 3 15,4-10-5-15,12-9-2 16,5-11-1-16,0-5-10 15,2 0 13-15,2-23 10 16,-5-7-8-16,-5-3 30 16,-6-6 7-16,-5 1-7 15,-4 0-2-15,0 6-12 16,-4 2 19-16,-13 12-17 16,-4 8-19-16,-4 10-2 15,-6 0-18-15,0 20-50 16,0 12-26-16,9-2-117 15,13-6-261-15</inkml:trace>
  <inkml:trace contextRef="#ctx0" brushRef="#br1" timeOffset="99867.97">1905 7203 1010 0,'0'0'72'0,"0"0"-56"16,0 0 100-16,0 0-80 15,0 0-36-15,0 0-25 16,15 66 25-16,-8-26 2 16,-5 4-1-16,-2-6-1 15,0-4 2-15,0-6-2 16,0-7 0-16,0-7-1 0,3-7-16 15,-3 0-1-15,4-6-55 16,-2-1-65-16,2 0-143 16,3-1-373-16</inkml:trace>
  <inkml:trace contextRef="#ctx0" brushRef="#br1" timeOffset="100008.72">2132 7215 873 0,'0'0'76'0,"0"0"-68"0,0 0 32 16,0 0-40-16,0 0-7 15,0 0-208-15,18 3-141 16</inkml:trace>
  <inkml:trace contextRef="#ctx0" brushRef="#br1" timeOffset="100135.9">2132 7215 871 0,'58'102'45'16,"-58"-102"6"-16,0 0 46 16,0 0-70-16,2 0-27 15,-2 2-58-15,0 4-133 16,0-2-457-16</inkml:trace>
  <inkml:trace contextRef="#ctx0" brushRef="#br1" timeOffset="100815.62">2214 7355 555 0,'0'0'118'16,"0"0"-118"-16,0 0 50 16,0 0 15-16,0 0-53 15,0 0 18-15,-4 0-14 16,4-8 3-16,0 0 4 15,0-2-9-15,0 0 8 16,0 4 10-16,-2 4-15 16,0 0 48-16,-6 2-51 0,4 0-13 15,2 0 2-15,-5 0-2 16,5 0-2-16,-2 0 1 16,2 0-11-16,2 0 9 15,0 2-79-15,0 0-46 16,2 0-142-16</inkml:trace>
  <inkml:trace contextRef="#ctx0" brushRef="#br1" timeOffset="101162.81">2241 7564 725 0,'0'0'165'0,"0"0"-159"15,0 0 39-15,0 0 45 16,0 0-59-16,0 0-28 16,-2 0 3-16,2 0-6 15,0 0 0-15,0 0 4 16,0 0 5-16,0 0-2 15,0 0-7-15,0 0 0 16,-4 0 6-16,-4 0-6 0,2 0 0 16,-1 0 0-1,5 0 0-15,2 0 2 0,0 0-2 16,0 0-8-16,0 0-15 16,0 0-110-16,0 0-149 15</inkml:trace>
  <inkml:trace contextRef="#ctx0" brushRef="#br1" timeOffset="102972.09">1519 10221 682 0,'0'0'50'15,"0"0"-43"-15,0 0-5 16,0 0 79-16,0 0-25 15,0 0-53-15,-49-95 6 16,29 91-9-16,3 4 0 16,-6 0-6-16,-6 9 13 15,2 14-7-15,2 8 0 16,6 2 0-16,7 0 12 16,10-5-12-16,2-6 0 15,0-8 7-15,16-8-5 16,10-6 1-16,8 0 1 0,2-6 18 15,2-15 9-15,-3 0-20 16,-6 1-1-16,-6 3 10 16,-10 7-7-16,-7 5-1 15,-6 5 0-15,0 0-6 16,0 0-6-16,0 18-29 16,0 14 29-16,0 8 3 15,0 2-3-15,0 0-8 16,0-8-68-16,8-6-42 15,2-14 28-15,5-10-55 16,1-4-9-16,3-2-101 16</inkml:trace>
  <inkml:trace contextRef="#ctx0" brushRef="#br1" timeOffset="103274.95">1708 10235 512 0,'0'0'139'0,"0"0"-101"15,0 0 27-15,0 0 14 16,0 0-70-16,0 0-5 15,3 38 10-15,-3 4-2 16,0 0 6-16,7-4-15 16,3-6 6-16,6-10-4 15,0-10-3-15,-3-10 21 16,5-2-7-16,2 0 23 16,-3-16 17-16,4-12-33 15,-5-6-10-15,-8-6-12 16,-5 2 0-16,-3 0 6 0,0 4-7 15,-11 7-6 1,-10 8 4-16,-1 11-5 0,-1 5-11 16,2 3-34-16,-4 3-5 15,7 16-21-15,5 3-69 16,6-1-38-16,7-6-125 16</inkml:trace>
  <inkml:trace contextRef="#ctx0" brushRef="#br1" timeOffset="103684.62">1927 10233 656 0,'0'0'58'0,"0"0"-55"16,0 0 60-16,0 0 14 16,0 0-59-16,0 0-18 15,2-2 9-15,-2 2 29 16,0 0 1-16,3-2-5 15,1-2 8-15,4-3-26 16,9 4-11-16,-2 0-5 16,5 3 0-16,-1 0-5 15,0 0 5-15,-3 9-11 16,-8 13 9-16,-5 4-14 16,-3 6 6-16,0 6 6 15,-11-2-1-15,-5-4 1 16,3-8-1-16,3-8 5 0,6-8 6 15,2-2-6-15,2-6 0 16,0 0 11-16,0 0-10 16,0 0 16-16,0 0-17 15,2 0 3-15,14 0 22 16,5 0-23-16,8-4-2 16,1-10-4-16,-1-2-71 15,-5 0-78-15,-6-2-183 16</inkml:trace>
  <inkml:trace contextRef="#ctx0" brushRef="#br1" timeOffset="103841.9">2258 10126 810 0,'0'0'172'16,"0"0"-139"-16,0 0 16 15,0 0 36-15,0 0-62 16,0 0-23-16,5-22-69 15,-2 42-25-15,-3 12-106 16,0 5-231-16</inkml:trace>
  <inkml:trace contextRef="#ctx0" brushRef="#br1" timeOffset="103986.4">2258 10395 864 0,'0'0'68'0,"0"0"-33"0,0 0 123 16,0 0-54-16,0 0-52 15,0 0-52-15,19 2 0 16,-13-2-43-16,-6 2-162 16,0 8-284-16</inkml:trace>
  <inkml:trace contextRef="#ctx0" brushRef="#br1" timeOffset="105117.53">1533 12959 966 0,'0'0'47'15,"0"0"-45"-15,0 0 25 16,0 0 10-16,0 0 16 0,-3-105-47 16,-6 92-5-16,-2 5-1 15,-9 3-5-15,-4 5 5 16,-5 0-9-16,-2 0 5 16,-3 18 4-16,10 5 2 15,1 4-2-15,12 0 0 16,7-4-1-16,4-5-1 15,0-4-1-15,17-8-24 16,8-4 15-16,6-2 7 16,0 0 5-16,-4-10 1 15,0-7-1-15,-5 4 0 16,-8 3 15-16,-6 6-6 16,-6 2 16-16,-2 2-18 15,3 0-7-15,1 11-7 16,-2 14 0-16,1 9 7 0,-3 4 5 15,0 6-5 1,0 4-2-16,0 0-33 0,-3-5-90 16,1-11-100-16,2-16-94 15</inkml:trace>
  <inkml:trace contextRef="#ctx0" brushRef="#br1" timeOffset="105454.02">1737 12936 788 0,'0'0'118'0,"0"0"-118"0,0 0 0 15,0 0 31-15,-19 130-14 16,19-76-10-16,0-8-1 16,10-5-3-16,11-14 0 15,3-13-3-15,-2-8 0 16,1-6 6-16,-1 0-5 15,-5-24 8-15,-3-6 4 16,-3-8 2-16,-7-6 9 16,-4 0-24-16,0 2 1 15,-10 6 21-15,-15 8-22 16,0 10 0-16,-2 8-2 16,4 7 2-16,0 3 0 15,0 3-16-15,6 19-74 16,3 6-27-16,10-4-115 15,4-4-375-15</inkml:trace>
  <inkml:trace contextRef="#ctx0" brushRef="#br1" timeOffset="105968.37">1951 12980 156 0,'0'0'201'0,"0"0"-104"16,0 0 48-1,0 0-18-15,0 0 17 0,0 0-36 16,2-16-31-16,6 6-49 16,-2 0-8-16,5-2-5 15,3 2 7-15,1 0-22 16,3 6 0-16,-1 1 4 15,2 3-3-15,-4 0-1 16,-6 9-8-16,-4 14 0 16,-5 4 4-16,0 1-6 15,-5 0 1-15,-9-4 4 16,4-10 2-16,3-2 3 16,5-10-5-16,2 4 5 15,0-4-7-15,0 0 7 16,0 4-4-16,19 0 3 15,6 4 0-15,-2 2 0 0,-1 0-6 16,-7 4 7-16,-4 4-7 16,-9 0 0-16,-2 4-5 15,0-2-3-15,0-4 15 16,-6 0 0-16,-7-5-2 16,-5-3 2-16,0-2-7 15,-2-4 7-15,-3-2-3 16,2-2-7-16,-2 0-48 15,3 0-90-15,7-19-103 16</inkml:trace>
  <inkml:trace contextRef="#ctx0" brushRef="#br1" timeOffset="106152.26">2445 12890 1145 0,'0'0'157'16,"0"0"-156"-16,0 0 1 15,0 0 7-15,0 0-9 16,0 0-152-16,0 26-109 16,0 2-583-16</inkml:trace>
  <inkml:trace contextRef="#ctx0" brushRef="#br1" timeOffset="106300.11">2470 13171 1197 0,'0'0'158'15,"0"0"-156"-15,0 0 39 16,0 0 74-16,0 0-115 16,0 0 0-16,29 0-110 15,-24 0-130-15,-5 0-622 16</inkml:trace>
  <inkml:trace contextRef="#ctx0" brushRef="#br1" timeOffset="108912.58">21405 4121 1009 0,'0'0'55'0,"0"0"-55"16,0 0-16-16,0 0 15 16,0 0-42-16,0 0-198 15</inkml:trace>
  <inkml:trace contextRef="#ctx0" brushRef="#br1" timeOffset="152011.87">9518 3190 251 0,'0'0'364'0,"0"0"-343"16,0 0-21-16,0 0 3 15,0 0 16-15,0 0 60 16,24-60-76-16,-21 60-3 16,-3 2-14-16,0 38 0 0,0 40 14 15,0 60 9-15,-5 75 7 16,-19 84 60-16,-12 76-60 15,-4 74-16 1,-11 42 0-16,-1 25-34 0,6 17-11 16,5-24-13-16,8-19-66 15,6-29-8-15,3-50-54 16</inkml:trace>
  <inkml:trace contextRef="#ctx0" brushRef="#br1" timeOffset="153358.91">9270 8173 296 0,'0'0'187'16,"0"0"-123"-16,0 0-17 15,0-118-7-15,-4 94 12 16,0 0 9-16,2 3-36 15,0 6 14-15,-2 5-31 16,2 7 52-16,0 2-46 0,2 1-13 16,0 0-1-1,-2 29-2-15,-5 32 2 0,-1 35 0 16,-2 35 2 0,-3 35 25-16,2 30-27 0,0 21 0 15,2 16 3-15,-2 5-2 16,2 5-2-16,2 0-12 15,3-3 5-15,4-3-3 16,0-13 11-16,0 1 0 16,0-4-1-16,0 5 2 15,-2 3-2-15,-9-11 0 16,-3-3 1-16,-1-19-7 16,-1-21-2-16,5-17-41 15,1-20 24-15,0-13 25 0,-1-11 0 16,-3-1 0-1,3-5 1-15,0 0 5 0,0 1-4 16,-7-5-1-16,2-4 0 16,3-12-10-16,-1-10 8 15,8-8 0-15,-1-5 2 16,1-7-10-16,2-4-7 16,-2-4 13-16,6-2 4 15,-2 0 0-15,2 4-1 16,0 1 2-16,0 3 7 15,0 0-8-15,10 0-4 16,-4 2 4-16,-1 2 1 16,-3 1-1-16,0-6 0 0,-2-2-13 15,0-9 13 1,2-2 1-16,0 0 3 0,0 0-4 16,3 2 14-16,-2 5 5 15,-1-5-18-15,2-2 15 16,-1-10 56-16,1-14-67 15,0-6-5-15,-2-6-18 16,-2-6-44-16,0 0-15 16,0-24-217-16</inkml:trace>
  <inkml:trace contextRef="#ctx0" brushRef="#br1" timeOffset="155058.78">10028 3764 596 0,'0'0'134'16,"0"0"-126"-16,0 0 17 16,0 0 67-16,0 0-84 0,0 0-8 15,0 0 0-15,-20-80-1 16,4 80 1-16,-1 0-6 16,-6 0 1-16,-4 15-3 15,-4 13 8-15,0 5 0 16,6 5 3-16,8-2-6 15,8-6 3-15,9-2-7 16,0-10 7-16,5-4-17 16,14-8 12-16,10-6 5 15,0 0 2-15,2 0 13 16,0-18-10-16,-2-6-3 16,-6 2 28-16,-5-4-19 0,-3 2 16 15,-6 1-11-15,-5 10 12 16,-1 4 28-16,-3 5-22 15,0 4-9-15,0 0-24 16,0 0-1-16,0 22-21 16,0 7 18-16,-3 5-1 15,-1-4 0-15,2 0-45 16,2-8-21-16,0-4 2 16,0-6-18-16,0-6 9 15,12-6-39-15,1 0-55 16,3-2-53-16</inkml:trace>
  <inkml:trace contextRef="#ctx0" brushRef="#br1" timeOffset="155346.34">10144 3868 128 0,'0'0'267'16,"0"0"-128"-16,0 0-42 15,0 0 32-15,0 0-32 0,0 0-17 16,18-84-43-16,-18 84-37 16,0 12-15-16,4 12 10 15,3 4 5-15,6-4 2 16,5-6-2-16,2-4 0 15,5-4 7-15,-4-10-2 16,4 0-2-16,0 0 4 16,-3-10-5-16,-4-10 15 15,-7-4-17-15,-6-2 0 16,-5-4 11-16,0 0-10 0,-5 2 0 16,-13 3-1-1,-7 3 0-15,2 11-2 16,0 4 2-16,1 7-14 0,7 0 3 15,5 17-91-15,6 6-67 16,4-1-100-16</inkml:trace>
  <inkml:trace contextRef="#ctx0" brushRef="#br1" timeOffset="155640.63">10634 3623 918 0,'0'0'78'0,"0"0"-69"16,0 0 42-16,0 0-32 0,0 0-12 15,0 0-9-15,-11 80 3 16,7-31-1-16,-1-3 0 16,5-6 2-16,0-10-2 15,0-10 0-15,0-8 0 16,9-2 10-16,4-6 4 15,5-2 19-15,9-2-9 16,6 0-11-16,5 0 1 16,0-6-14-16,-2-6-41 15,-8-2-61-15,-10 2-78 16,-9-2-88-16</inkml:trace>
  <inkml:trace contextRef="#ctx0" brushRef="#br1" timeOffset="155822.1">10741 3713 632 0,'0'0'146'0,"0"0"-60"0,0 0 9 16,0 0-24-16,0 0-58 15,0 0 0-15,-9 71-7 16,20-25 1-16,2 2-5 16,-3 2 6-16,-1 0-8 15,-7-2-15-15,-2-6-89 16,0-8-141-16,-5-13-358 15</inkml:trace>
  <inkml:trace contextRef="#ctx0" brushRef="#br1" timeOffset="156491.15">10035 3888 167 0,'0'0'558'0,"0"0"-495"15,0 0-59-15,0 0 50 16,0 0-30-16,0 0-10 16,9 56 18-16,-9-16-27 0,2 4 13 15,0 1-12-15,0-8-4 16,0-5 3-16,0-7-5 15,1-10 0-15,0-2-3 16,-1-8-3-16,-2-2-69 16,2-3-126-16,-2 0-357 15</inkml:trace>
  <inkml:trace contextRef="#ctx0" brushRef="#br1" timeOffset="156897.81">11047 3707 1027 0,'0'0'167'0,"0"0"-144"16,0 0 8-16,0 0-16 15,0 0-15-15,0 0-15 16,60-18-142-16,-49 28-162 16</inkml:trace>
  <inkml:trace contextRef="#ctx0" brushRef="#br1" timeOffset="157045.76">11109 3956 718 0,'0'0'329'0,"0"0"-291"15,0 0 11-15,0 0 57 16,0 0-69-16,0 0-37 16,-23 0-71-16,26-2-162 15,5-10-667-15</inkml:trace>
  <inkml:trace contextRef="#ctx0" brushRef="#br1" timeOffset="160272.9">11797 3449 563 0,'0'0'139'0,"0"0"-138"16,0 0 22-16,0 0 101 15,0 0-52-15,0 0-28 16,0 0-9-16,0-28 1 16,0 28 13-16,0 0-23 15,0 0-13-15,0 0-7 16,-6 10-6-16,-8 20-1 0,-1 16 0 16,-8 14 1-16,-2 8 2 15,2 0-2 1,-4-7 0-16,2-13 5 15,2-8-5-15,4-12 2 0,1-10-2 16,5-4 0-16,-1-8 5 16,7-4-5-16,-1-2 0 15,3 0 2-15,-2 0 2 16,5-12-3-16,2 2-1 16,0 2 0-16,0 4 11 15,0 2-8-15,0-2 5 16,9 4-8-16,13 0 1 15,14 0-4-15,4 0 2 16,4 6 1-16,2 2-2 0,0-2 2 16,-6-4-45-1,3-2-60-15,-8 0-74 0,-6-6-9 16,-4-12-46-16</inkml:trace>
  <inkml:trace contextRef="#ctx0" brushRef="#br1" timeOffset="160590.37">11986 3685 542 0,'0'0'154'0,"0"0"-90"16,0 0 98-16,0 0-49 16,0 0-81-16,0 0-32 0,0-5-2 15,0 38 2 1,0 7 0-16,12-5 2 16,5-5 5-16,6-8-7 0,4-10 0 15,-6-6 8 1,4-6-7-16,0 0 6 0,-5-2 1 15,-3-16 7-15,-1-6 7 16,-9-2-18-16,-7-5 1 16,0 1 6-16,-2 1-11 15,-23 2 0-15,-4 7-7 16,-4 8-9-16,-1 10 14 16,3 2-22-16,6 0-2 15,6 11 11-15,9 7-72 16,10 0-43-16,0-3-17 15,19-5-20-15,18-3-273 16</inkml:trace>
  <inkml:trace contextRef="#ctx0" brushRef="#br1" timeOffset="160989.87">12403 3657 660 0,'0'0'162'16,"0"0"-123"-16,0 0 60 15,0 0 3-15,0 0-57 16,0 0-45-16,34 10 0 15,-30 25 4-15,-4 2-2 16,0 4 0-16,0-5 3 16,0-6-4-16,0-12 0 15,0-10-2-15,0-4 3 16,0-4 7-16,0 0-9 0,0 0 13 16,0-8 37-16,0-18-20 15,0-6-25-15,2-11-5 16,5-3 0-16,2-2 11 15,4 0-11 1,2 4 0-16,8 14 14 0,-3 10-8 16,1 10-6-16,-2 10-1 15,1 0-6-15,-2 28 0 16,0 14 1-16,-3 8 1 16,-3 7 1-16,-4-6 1 15,-1-2 2-15,0-11-34 16,0-10-8-16,-1-8 26 15,-3-6-28-15,-3-6-17 16,0-4-51-16,0-4-73 0,-13 0 0 16,-8 0-268-1</inkml:trace>
  <inkml:trace contextRef="#ctx0" brushRef="#br1" timeOffset="161133.01">12474 3820 696 0,'0'0'207'0,"0"0"-169"16,0 0 78-16,0 0-33 15,0 0-54-15,0 0-24 16,40-27-1-16,10 22-8 16,8-5 0-16,4-1-80 15,0-3-97-15,-6-4-97 16</inkml:trace>
  <inkml:trace contextRef="#ctx0" brushRef="#br1" timeOffset="161308.07">13002 3648 866 0,'0'0'53'16,"0"0"-46"-16,0 0 29 15,0 0 52-15,0 0-74 16,2 132 2-16,5-94-16 16,0 0 0-16,-4-2 0 15,1-6-105-15,-2-10-138 16,2-12-129-16</inkml:trace>
  <inkml:trace contextRef="#ctx0" brushRef="#br1" timeOffset="161592.97">12975 3589 704 0,'0'0'270'0,"0"0"-205"15,0 0-9-15,0 0 37 16,0 0-50-16,0 0-40 15,75-62-3-15,-29 72-1 16,1 18-6-16,-1 6 7 16,-7 4-5-16,-11 2 4 15,-12-1-11-15,-16-2 11 0,0-1-6 16,-8 0 7 0,-19-1-5-16,-9-5 5 15,-5 0-4-15,-1-2-2 16,3-2-41-16,2-4-15 0,11-4-75 15,6-6-130-15,11-6-241 16</inkml:trace>
  <inkml:trace contextRef="#ctx0" brushRef="#br1" timeOffset="162989.91">14008 3543 712 0,'0'0'198'0,"0"0"-130"16,0 0-33-16,0 0 64 15,0 0-5-15,0 0-71 16,8-38-23-16,-6 50-14 15,0 20 8-15,1 10 6 16,-3 6 0-16,0 2 1 16,0-8-1-16,2-7 3 15,3-13-1-15,-3-10-2 16,0-8 0-16,-2-2 9 16,0-2-4-16,0 0 7 0,0-17 1 15,0-12-13 1,0-14 0-16,0-3-13 0,0 0 13 15,0 0 2-15,0 10 2 16,0 12-3-16,0 14 6 16,0 10-3-16,0 0-4 15,0 0-6-15,7 12-16 16,6 10 19-16,3 6 2 16,3-2 1-16,6-10-3 15,2-6 5-15,0-8-4 16,0-2 2-16,-3 0 0 15,0-18 13-15,-1-6 3 0,-7-4 3 16,-3 2 2 0,-5 4 6-16,-2 6 20 0,-2 6-21 15,-4 8-3-15,0 2-2 16,0 0-21-16,2 16-23 16,2 20-2-16,3 10 25 15,-3 6-3-15,0 0 3 16,2 1-1-16,-2-9-1 15,3-6-44-15,-1-10-20 16,3-8-45-16,5-10-55 16,-2-10-61-16,7 0-233 15</inkml:trace>
  <inkml:trace contextRef="#ctx0" brushRef="#br1" timeOffset="163506.84">14614 3589 527 0,'0'0'345'0,"0"0"-284"16,0 0 0-16,0 0 54 16,0 0-37-16,0 0-54 15,-21 24 1-15,13 14-18 16,6 6 2-16,2 0 2 16,0-5-5-16,17-7 7 15,10-6-12-15,4-10 2 16,4-4 7-16,-1-12-7 15,-3 0 0-15,-4-2 6 16,-7-22-8-16,-5-4-1 16,-5-11-2-16,-8-1-10 0,-2-6 10 15,0-4-7 1,-22 2 4-16,-7 6 5 0,-3 10-5 16,-3 14 0-16,2 14-1 15,1 4 6-15,6 10-6 16,7 20 6-16,13 10 0 15,6 6 0-15,0 0 0 16,27 0-2-16,10-6 2 16,1-1 0-16,1-5-2 15,-4-6 6-15,-2-2-6 16,-4-2 3-16,-4 0-1 0,-8-2 0 16,-3 2 0-16,-7-2 0 15,-7 0 4 1,0 2-4-16,0-2 0 0,-4 0-3 15,-13-4 2-15,2 0-3 16,-5-1-24-16,-3-3-37 16,2 0-18-16,0-4-58 15,5-6-73-15,10-4-112 16</inkml:trace>
  <inkml:trace contextRef="#ctx0" brushRef="#br1" timeOffset="163730.44">15128 3928 971 0,'0'0'99'15,"0"0"-98"-15,0 0 37 16,0 0 33-16,0 0-40 16,0 0-7-16,25 98-11 15,-25-65-13-15,0-1 3 16,0-6-3-16,0-4-9 15,0-6-34-15,6-7-81 16,6-6-60-16,5-3-99 16</inkml:trace>
  <inkml:trace contextRef="#ctx0" brushRef="#br1" timeOffset="164473.27">15567 3648 762 0,'0'0'247'0,"0"0"-212"16,0 0 22-16,0 0 62 15,0 0-43-15,0 0-68 16,9-45-8-16,-9 69-8 15,0 11 6-15,0 2 2 16,0 2 5-16,0-6-5 0,0-2 0 16,0-9 3-16,7-4-1 15,-3-4-2-15,-2-6-1 16,0-2 1-16,-2-4 7 16,0 0-6-16,0-2-1 15,0 0 1-15,0 0 3 16,0 0 10-16,0 0 0 15,0-16-9-15,0-12 8 16,0-4-13-16,0-6 0 16,0-6 3-16,0-6-3 15,0 3 5-15,0 1-5 16,0 8 0-16,2 12 14 16,6 10 1-16,-6 8 1 0,0 6 1 15,3 2-16-15,1 0-1 16,3 16-25-16,5 14 23 15,1 4-3-15,1 2 5 16,1-2-1-16,1-4-1 16,3-9 4-16,-2-10 2 15,4-4-4-15,-3-7 0 16,2 0 21-16,4-11-19 16,1-17 8-16,0-6-5 15,-4-6-1-15,0-4 2 16,-2 0-6-16,1 6 0 15,-4 7 15-15,-4 13-15 16,-8 9 16-16,-4 7 4 16,0 2-10-16,0 0-10 0,3 20-26 15,0 18 26-15,-1 12 9 16,1 2-7-16,-3 2 3 16,0-5-3-16,2-3-2 15,-4-5 7-15,5-6-7 16,-1-9-18-16,3-6-14 15,0-6-69-15,4-8-38 16,0-6-142-16,7 0-283 16</inkml:trace>
  <inkml:trace contextRef="#ctx0" brushRef="#br1" timeOffset="164738.84">16530 3331 979 0,'0'0'85'0,"0"0"-64"16,0 0 31-16,0 0 33 15,0 0-24-15,0 0-55 16,-89 110 6-16,64-36-2 16,7 2 4-16,5-4 3 15,6-8-15-15,7-9 0 16,0-12 10-16,13-10-8 15,14-13-8-15,6-8-3 16,7-12-50-16,3 0-73 0,-1-6-106 16,-9-20-139-1</inkml:trace>
  <inkml:trace contextRef="#ctx0" brushRef="#br1" timeOffset="165024.67">16628 3551 786 0,'0'0'224'15,"0"0"-186"-15,0 0 36 16,0 0 25-16,0 0-40 16,0 0-43-16,48-46-13 15,-3 42 1-15,-3 2-4 16,-6 2 1-16,-7 0 0 16,-7 4-1-16,-6 20-4 0,-5 8 4 15,-7 6-7 1,-4 8 4-16,0 0 3 0,0 0 0 15,0-1 0 1,-6-7 0-16,2-4 0 0,1-8-35 16,1-8-37-16,0-6-29 15,-3-10-46-15,-8-2-120 16,-3 0-209-16</inkml:trace>
  <inkml:trace contextRef="#ctx0" brushRef="#br1" timeOffset="165407.46">16648 3735 639 0,'0'0'231'0,"0"0"-182"0,0 0 28 16,0 0-18 0,0 0 16-16,0 0-75 0,111-84-2 15,-57 74-1-15,4 4-25 16,-5-2 11-16,-4 4 7 16,-12 0 10-16,-8 4-2 15,-10 0 6-15,-11 0-1 16,-3 18 5-16,-5 7 10 15,0 2 16-15,0 4-16 16,0 1-6-16,0-4 1 16,0-1-9-16,2-4-4 15,12-7 3-15,5-4-1 16,4-10 0-16,4-2-2 16,-3 0 0-16,-1-8-1 0,-6-16 0 15,-5-6 1-15,-8-4 0 16,-4-5-1-16,0-5 1 15,-7 2 0-15,-15 6 0 16,0 4 7-16,-1 14-5 16,6 10 2-16,1 8-4 15,3 0-55-15,8 8-63 16,5 12-34-16,0 0-120 16</inkml:trace>
  <inkml:trace contextRef="#ctx0" brushRef="#br1" timeOffset="165689.99">17386 3641 773 0,'0'0'168'0,"0"0"-152"16,0 0 24-16,0 0 38 15,0 0-27-15,0 0-5 16,8 71-40-16,-1-45 7 16,3-2-13-16,7-4 0 15,0-4 8-15,5-4-4 16,1-6 3-16,-1-6-7 15,0 0 0-15,1 0 14 16,-5-23-14-16,-3-3 0 16,-9-6 0-16,-6-1 0 15,0-2-2-15,-6 3-12 16,-25 8 0-16,-9 6 10 16,-3 12-35-16,-1 6 11 15,4 0 3-15,11 0-55 16,6 12-84-16,13-2-110 0</inkml:trace>
  <inkml:trace contextRef="#ctx0" brushRef="#br1" timeOffset="165932.56">17571 3294 596 0,'0'0'494'0,"0"0"-429"15,0 0-39-15,0 0 19 16,0 0-3-16,131 29-30 16,-85 22-11-16,-5 12 0 0,-6 1-1 15,-6 6 0-15,-14 0 2 16,-15 1-2-16,0-1-7 16,-35-4-85-16,-15-8-108 15,-4-2 54-15,-9-10-349 16</inkml:trace>
  <inkml:trace contextRef="#ctx0" brushRef="#br1" timeOffset="168338.96">11436 5119 655 0,'0'0'290'16,"0"0"-242"-16,0 0 37 15,0 0 7-15,0 0 8 0,0 0-66 16,-13-34-32-16,13 40-2 16,0 22-19-16,0 12 19 15,0 12-12 1,0 11 12-16,0-3-1 0,0-2 1 15,-2-8 4-15,-3-14-3 16,3-14-1-16,2-8 0 16,0-8-1-16,0-6 3 15,0 0-2-15,0-2 12 16,0-24 1-16,0-12-13 16,0-10-26-16,0-2 26 15,0-4 2-15,0 5-2 16,0 9 0-16,0 16 3 15,0 12-1-15,0 10 9 0,0 2-11 16,2 0-9 0,3 9 2-16,6 13-9 0,5 6 12 15,7-2 4-15,10-7-15 16,4-5 1-16,3-7-10 16,-2-7 23-16,-7 0-9 15,-4-15 11-15,-7-10-1 16,-5-8 21-16,-1-1-4 15,-5-2 6-15,-3 6 6 16,-4 10-27-16,-2 10 30 16,0 8-16-16,0 2-8 15,0 0-8-15,2 24-25 16,1 18 21-16,2 8-3 16,-1 6 7-16,1 1-4 0,1-1 4 15,0-6-35-15,2-6-47 16,1-12-34-16,1-14-47 15,2-10-84-15,1-8-324 16</inkml:trace>
  <inkml:trace contextRef="#ctx0" brushRef="#br1" timeOffset="168664.34">11933 5179 836 0,'0'0'128'0,"0"0"-119"16,0 0 68-16,0 0-32 15,0 0-45-15,0 0-9 0,34 46 2 16,-21-5 7-16,-2-1 0 16,7-4 0-16,0-8 3 15,1-8-3-15,4-10 0 16,-3-8 2-16,0-2 42 16,5 0-2-16,-1-14 14 15,3-12-24-15,-5-8-10 16,-4-5-4-16,-7-2-7 15,-4-1 1-15,-7 2 31 16,0 5-36-16,0 9 0 16,0 10 16-16,-3 10-22 15,1 4-1-15,2 2-7 16,-2 0-55-16,2 6-64 16,-2 12-66-16,2 4-89 15</inkml:trace>
  <inkml:trace contextRef="#ctx0" brushRef="#br1" timeOffset="169699">12526 5115 213 0,'0'0'475'0,"0"0"-452"15,0 0 51-15,0 0 52 16,0 0 4-16,0 0-89 16,11-38-24-16,-11 38-17 15,0 6 0-15,0 18-17 16,-7 16 16-16,-7 8 1 15,-1 5 4-15,1-5 5 16,8-6-9-16,6-10 2 16,0-12 30-16,0-6-24 0,0-6 10 15,2-4 0-15,12-2-4 16,11 2 3-16,8-4-10 16,13 0-2-16,8 0-10 15,6-4 1 1,0-8-137-16,-6 2-133 0,-12 2-469 15</inkml:trace>
  <inkml:trace contextRef="#ctx0" brushRef="#br1" timeOffset="171095.44">13760 5047 781 0,'0'0'46'0,"0"0"19"0,0 0 44 15,0 0-43-15,0 0-54 16,0 0-12-16,0 14-12 16,0 18 12-16,0 10 0 15,0 2 48-15,0 1-40 16,0-2 11-16,0-3 3 16,0-7-15-16,0-5-5 15,0-8-2-15,0-6 0 16,0-6 5-16,0-4-5 15,0-4-48-15,0 0-22 16,0 0-5-16,0-18 21 0,0-10-120 16,0-11 94-16,0-2 77 15,0-8 6-15,-4-1 7 16,2 0 64-16,2 8 24 16,-2 12-33-16,2 14 28 15,0 10-27-15,0 4-16 16,0 2-30-16,0 0-15 15,0 0-5-15,2 10-8 16,11 10 7-16,5 4-4 16,1 0 5-16,4-6 4 15,-3-4-4-15,0-6 0 16,-4-6 0-16,-1-2 1 16,1 0 8-16,-1-6 3 0,3-14-9 15,-3-4 35 1,2-6-21-16,-5 0-5 0,2 0 29 15,-5 2-28-15,0 10 13 16,-2 6 8-16,-5 8-26 16,0 4 28-16,-2 0-36 15,5 0-8-15,1 24-2 16,3 12 1-16,0 6 8 16,-2 4 0-16,-1 2 1 15,-3 1-2-15,1-6 2 16,0 0-5-16,1-10-19 15,2-4-64-15,-1-9-41 16,7-8-73-16,3-10-127 16</inkml:trace>
  <inkml:trace contextRef="#ctx0" brushRef="#br1" timeOffset="171437.59">14678 4889 860 0,'0'0'56'0,"0"0"-24"0,0 0 85 16,0 0 7-16,0 0-100 15,0 0-21-15,-2-39 12 16,-27 63-14-16,-7 16 6 15,-2 17-5-15,3 11 2 16,6 4 26-16,6-4-28 16,10-5 1-16,11-9 4 15,2-10-7-15,0-6 5 16,15-10-5-16,12-6-3 16,8-6-2-16,4-8-55 15,5-8-73-15,1 0-55 16,-5-6-226-16</inkml:trace>
  <inkml:trace contextRef="#ctx0" brushRef="#br1" timeOffset="171768.1">14843 5139 827 0,'0'0'116'15,"0"0"-103"-15,0 0 26 16,0 0 4-16,0 0-7 15,0 0-27-15,-29 135 5 16,29-98-14-16,0-4 0 16,0-7 7-16,9-8-5 15,9-8 4-15,4-4-5 16,4-6 1-16,-1 0 6 16,-3-6-8-16,-9-14-7 0,-3-2 2 15,-10 0 6-15,0-1-2 16,0 4-3-16,-10 5 4 15,-9 6 10-15,-1 4-10 16,-3 4 0-16,8 0-1 16,-1 0 1-16,3 12-22 15,6 6-35-15,3-3-106 16,4-2-167-16</inkml:trace>
  <inkml:trace contextRef="#ctx0" brushRef="#br1" timeOffset="172122.5">15144 5184 937 0,'0'0'50'0,"0"0"-13"16,0 0 59-16,0 0-45 16,0 0-51-16,0 0-2 15,0 50 1-15,-2-18-2 16,2-2 3-16,0-1-4 15,6-6 4-15,12-7-17 16,2-6 11-16,-2-6-4 16,4-4-3-16,-2 0-4 15,3-6-10-15,-6-14 23 16,-5-3-8-16,-4 0 12 16,-8-5 1-16,0-1 2 15,0 1-3-15,-16 5 3 0,-12 2-1 16,-6 7 4-16,1 8-6 15,-1 6 0-15,5 0-2 16,5 0 1-16,6 18-21 16,5 0-95-16,8-2-130 15,5-4-330-15</inkml:trace>
  <inkml:trace contextRef="#ctx0" brushRef="#br1" timeOffset="172623.63">15451 5173 682 0,'0'0'177'0,"0"0"-144"16,0 0 117-16,0 0-54 15,0 0-38-15,0 0-14 16,5-18-17-16,3 12-21 15,1-2 9-15,5 4-13 16,-1 2-4-16,1 2 1 16,1 0 1-16,-1 0 2 15,-1 6-2-15,-5 10-4 16,-5 2 1-16,-3 5 3 16,0 0 0-16,-3 4-1 0,-10-5 1 15,1-4-3 1,4-6 3-16,4-5 0 0,4-3 4 15,0 1-4-15,0-1-2 16,16 0 1-16,11 1 1 16,1-2 4-16,3 1-4 15,-2 2 0-15,-4 2-4 16,-7 2 6-16,-5 0-4 16,-9 0-5-16,-4 0 7 15,0 2-8-15,-2 0 4 16,-17-2 4-16,-10 2 3 15,0-2-3-15,-3 0-3 0,-1 0-35 16,2-4-40-16,0 0 3 16,4-6-69-16,9 0-128 15</inkml:trace>
  <inkml:trace contextRef="#ctx0" brushRef="#br1" timeOffset="172905.11">15614 4805 1047 0,'0'0'89'16,"0"0"-89"-16,0 0 6 16,0 0 0-16,141 27 49 0,-91 12-55 15,-3 8 2-15,-9 8 7 16,-9 1-7-16,-6 4 4 15,-13-2-6-15,-7-3 3 16,-3-1 2-16,-7-3-5 16,-26-2 0-16,-10 1-2 15,-10 2-16-15,-5 0-79 16,-4 0-52-16,4-4-127 16</inkml:trace>
  <inkml:trace contextRef="#ctx0" brushRef="#br1" timeOffset="199582.21">11467 6553 478 0,'0'0'58'0,"0"0"-19"0,0 0 14 15,0 0 59-15,0 0-21 16,0 0-47-16,18-85 21 16,-18 78-20-16,2 5 16 15,-2-3-14-15,0 5-21 16,0 0 4-16,0 0-24 16,0 13-4-16,-2 23-2 15,-16 18 6-15,-1 10-2 16,0 6 4-16,4-4-6 15,6-8 3-15,4-9-5 16,5-13 0-16,0-8 13 16,0-8-6-16,0-6 2 15,0-6 0-15,5-4 0 0,13-4 18 16,9 0-17-16,8 0-2 16,7-4 5-16,10-12-13 15,2-2-1-15,-4 2 1 16,-3 0-59-16,-5 2-84 15,-10-2-178-15</inkml:trace>
  <inkml:trace contextRef="#ctx0" brushRef="#br1" timeOffset="200024.94">11917 6673 785 0,'0'0'95'0,"0"0"-91"0,0 0 30 16,0 0 2-16,0 0-26 16,0 0 32-16,-8 119-18 15,0-71-1-15,4-4-23 16,0-6 4-16,4-10 6 16,0-10-10-16,0-6 14 15,0-8 2-15,0-2-1 16,0-2 10-16,0-4 16 15,0-24-7-15,8-14-26 16,4-8-7-16,1-6-1 16,-1-11 0-16,3-7 3 15,1 4-1-15,1 8-2 0,-1 18 0 16,-3 20 4-16,-4 12-1 16,-2 12-6-16,2 0 3 15,0 28-2-15,2 24-6 16,-2 10 8-16,-2 6 0 15,1-6 0-15,6-8 2 16,-1-9-3-16,3-13 1 16,-3-4-2-16,-3-10-18 15,-4-6-46-15,-6-4-17 16,0-6-57-16,0-2-66 16,-12 0-120-16</inkml:trace>
  <inkml:trace contextRef="#ctx0" brushRef="#br1" timeOffset="200522.47">12036 6641 235 0,'0'0'376'0,"0"0"-331"15,0 0 22-15,0 0 23 16,0 0 0-16,0 0-68 16,-69-40-1-16,48 76 28 15,1 12 1-15,5 6-15 16,5 7 10-16,8-5-28 15,2-4-4-15,8-6-5 16,21-8-1-16,6-12 0 16,9-10-6-16,4-12 4 15,-2-4 7-15,3-4-11 16,-7-26 0-16,-6-6 1 16,-7-10 1-16,-15-6 6 15,-12-7-9-15,-2-3 0 16,-21 0 8-16,-16 8-6 15,-10 14-2-15,-4 14 0 0,-1 20 5 16,6 6-5-16,7 12-5 16,13 24 5-16,13 10-6 15,13 2-28 1,0 1-81-16,20-9-94 0,18-12-78 16</inkml:trace>
  <inkml:trace contextRef="#ctx0" brushRef="#br1" timeOffset="200947.87">12348 6679 714 0,'0'0'115'0,"0"0"-36"15,0 0 14-15,0 0 24 0,0 0-42 16,0 0-75-16,0-24 0 16,0 74-5-16,0 9 5 15,-3 5 0-15,-1-4 3 16,0-8-6-16,2-14 5 15,2-10-2-15,0-10 2 16,0-8-2-16,0-10 0 16,0 0 12-16,-4-14-6 15,2-20-5-15,2-12 0 16,0-8-1-16,0-10 0 16,0-9 0-16,0-3 0 15,12 4 1-15,5 18-1 16,4 14 0-16,-1 20 1 15,2 14-1-15,0 6 0 16,5 4-3-16,-2 30 3 0,0 16-6 16,-8 10 6-16,1 6 0 15,-5-4 0-15,3-5 0 16,-3-11-1-16,-4-8 1 16,-2-10-23-16,-7-6-37 15,0-6-58-15,0-6-74 16,-14-8-13-16,-8-2-242 15</inkml:trace>
  <inkml:trace contextRef="#ctx0" brushRef="#br1" timeOffset="201095.91">12385 6874 370 0,'0'0'384'0,"0"0"-255"16,0 0-46-16,0 0 23 0,0 0-25 16,0 0-58-16,-13-50-23 15,55 50-1-15,8 0 1 16,-2 0-9-16,1 0-37 15,-4 0-49-15,-5 0-104 16,-6 0 9-16,-7 0-157 16</inkml:trace>
  <inkml:trace contextRef="#ctx0" brushRef="#br1" timeOffset="201306.1">12829 6645 470 0,'0'0'172'0,"0"0"-69"16,0 0 44-1,0 0-19-15,0 0-57 0,0 0-47 16,2-16-16-16,-2 52-8 16,0 8 20-16,0 3-14 15,2-1-3-15,3-6-3 16,3-6-7-16,1-10-31 16,1-10-63-16,-2-6 7 15,1-8-65-15,-7 0-47 16,-2-10-249-16</inkml:trace>
  <inkml:trace contextRef="#ctx0" brushRef="#br1" timeOffset="201519.87">12853 6645 379 0,'0'0'173'15,"0"0"-56"-15,-29-122 18 0,29 108-6 16,0 10-31-16,9 4-91 16,20 0-3-16,9 14-4 15,0 14 3-15,-5 8-3 16,0 4 0-16,-8 2 0 15,-2 0-1-15,-8 0 7 16,-13-2-5-16,-2-4 0 16,-4 3 6-16,-28-5-5 15,-7 2-2-15,-3-2-53 16,-1 0-111-16,3-6-293 16</inkml:trace>
  <inkml:trace contextRef="#ctx0" brushRef="#br1" timeOffset="202802.71">14369 6465 869 0,'0'0'89'0,"0"0"-73"0,0 0 61 15,0 0 21-15,0 0-51 16,0 0-47-16,0 28-10 16,-3 32 10-16,-2 4 1 15,1 0-1-15,4-11-1 16,0-16 1-16,0-8 1 15,0-14-1-15,0-6 0 16,0-8 0-16,0-1 8 16,0 0-5-16,0-14 11 0,0-19-9 15,0-14-3-15,4-7 0 16,-2-4-2-16,1 0 0 16,-3 8 1-16,0 14 7 15,0 14-2-15,0 12 23 16,0 8-15-16,0 2-8 15,0 0-6-15,3 0-3 16,3 13-8-16,3 8 11 16,7-6-1-16,-1-2 1 15,3-9 1-15,4-4 1 16,0 0-2-16,5-8 0 16,0-10 10-16,0 0-6 15,-5 0 4-15,-2 5 3 16,-6 8 16-16,-5 3-10 15,-3 2-17-15,-2 4 2 0,3 24-3 16,0 12 1-16,0 10 0 16,-3 6 3-16,0 0-2 15,1-2-1-15,-1-7-2 16,3-11-11-16,2-8-29 16,4-12-47-16,3-9-46 15,1-7-69-15,4 0-127 16</inkml:trace>
  <inkml:trace contextRef="#ctx0" brushRef="#br1" timeOffset="203298.67">15026 6453 637 0,'0'0'254'0,"0"0"-218"16,0 0 29-16,0 0 57 15,0 0-53-15,0 0-64 16,-40 8-5-16,22 44 0 15,-1 8 21-15,11 4-19 16,6-2 6-16,2-12 0 16,0-14-4-16,18-10-2 15,11-12-2-15,4-10 0 16,3-4 17-16,1 0-15 16,1-22-2-16,-2-7 5 15,-12-7 1-15,-3-9-5 16,-15-7-1-16,-6-4 0 15,0-4-3-15,0 2 3 16,-13 9-1-16,-9 13 0 0,-3 13 2 16,4 10-2-16,2 13 1 15,1 0 0-15,5 9-12 16,4 21 12-16,4 10-7 16,5 6 5-16,0 4 4 15,29 4-4-15,6-2 1 16,6-4 1-16,1-6 0 15,-4-6 0-15,-5-1 0 16,-6-9-2-16,-9-2 5 16,-7-6-3-16,-9-2 0 0,-2 0 0 15,0 2 0-15,-19 2 0 16,-14 2-49 0,-4 0-59-16,-7 0-38 0,2-6-111 15,3-2-293-15</inkml:trace>
  <inkml:trace contextRef="#ctx0" brushRef="#br1" timeOffset="205898.16">11402 8013 602 0,'0'0'79'0,"0"0"-7"0,0 0-24 16,0 0 24-16,0 0-71 16,0 0 3-16,-35 74 25 15,10-18-11-15,2 10-6 16,2 0 15-16,1-8-18 16,9-15 7-16,7-21-13 15,-1-12 10-15,5-10 29 0,0 0-9 16,0 0 25-1,0-7 6-15,0-24-11 0,0-21-48 16,13-10-5-16,10-7 0 16,-2 3 4-16,4 6-4 15,0 6-2-15,-5 10 2 16,-3 13 0-16,-5 13 0 16,-5 14 0-16,-5 4-10 15,4 12 8-15,1 29-14 16,5 17 16-16,-2 12-1 15,1 8 1-15,3-2 1 16,3-7-1-16,6-15 0 16,-3-14-2-16,-2-14 2 15,-5-12-40-15,-8-8-55 0,-5-6-55 16,0 0-56 0,-7-20-93-16</inkml:trace>
  <inkml:trace contextRef="#ctx0" brushRef="#br1" timeOffset="206232.07">11361 8173 586 0,'0'0'117'0,"0"0"-79"16,0 0-38-16,0 0 0 15,0 0 16-15,0 0 2 16,68 34-12-16,-7-32-6 16,1-2-6-16,0 0-12 0,-8-18-23 15,-10-2-5 1,-8-2 5-16,-10-4 18 0,-3 2 23 15,-10 2 0-15,-3 4 7 16,-6 4 79-16,-2 6 3 16,-2 4 2-16,0 4-32 15,0 0-38-15,0 22-14 16,0 12-7-16,0 14 20 16,0 6 6-16,0 4-24 15,2-4 0-15,5-10 0 16,-3-13-2-16,1-13-16 15,-3-8-58-15,1-10-54 16,-3 0-43-16,0-14-228 16</inkml:trace>
  <inkml:trace contextRef="#ctx0" brushRef="#br1" timeOffset="206450.41">11741 8049 575 0,'0'0'137'0,"0"0"-29"15,0 0-16-15,0 0-18 16,0 0-25-16,0 0-49 15,58-52 0-15,-13 84-4 16,2 8 6-16,0 6-2 16,-3 2 0-16,-6 2 1 15,-12-2 0-15,-12-6-1 16,-14-7 0-16,0-8-2 16,-11-2 2-16,-18-5-8 15,-5-2-30-15,-1-2-32 0,1-2-31 16,3-4-22-1,9-6-90-15</inkml:trace>
  <inkml:trace contextRef="#ctx0" brushRef="#br1" timeOffset="206671.54">12287 8001 711 0,'0'0'210'0,"0"0"-154"16,0 0-27-16,0 0 5 0,0 0-26 16,0 0 18-1,40 88-18-15,-22-32-5 0,-3 4 2 16,-5-5-5-16,-10-9-19 16,0-10-75-16,-2-14-75 15,-25-8-46-15</inkml:trace>
  <inkml:trace contextRef="#ctx0" brushRef="#br1" timeOffset="206945.97">12218 7918 787 0,'0'0'70'15,"0"0"-70"-15,0 0 2 16,125 3 22-16,-85 23 24 0,2 6-48 15,-1 10 4-15,-8 4-3 16,-6 6 0-16,-10 4 3 16,-9 0-4-16,-8-5 0 15,0-9 2-15,-8-10 0 16,-9-5-2-16,-3-4 3 16,1-1-3-16,0-2 0 15,1 0-50-15,5-6-138 16,4-4-236-16</inkml:trace>
  <inkml:trace contextRef="#ctx0" brushRef="#br1" timeOffset="207614.3">13631 8008 830 0,'0'0'89'0,"0"0"-89"0,0 0 3 16,0 0 11-16,-14 113 24 15,14-63-20-15,0-1-6 16,0-9-11-16,0-15 2 16,0-10-3-16,2-9 0 15,3-6 17-15,0-5-8 16,4-25 1-16,-3-18-10 15,3-6-1-15,-7-6 0 16,-2 4-3-16,0 8 4 16,0 10 8-16,0 11-3 15,0 14 19-15,0 8 35 0,0 5-36 16,0 0-23-16,0 13-15 16,0 13 15-16,5 2 1 15,10-4-1-15,6-6-5 16,0-10 0-16,0-6 5 15,1-2 1-15,1 0-1 16,-4-16 0-16,2-8 20 16,-4 2-17-16,-3 1 23 15,-8 8 0-15,-1 4 7 16,-3 9 11-16,-2 0-44 16,0 3 10-16,0 23-17 15,0 10 7-15,0 6-2 16,0 6 2-16,0 6 0 15,0-2 2-15,0-2-2 16,0-5-46-16,0-13-50 0,9-10-83 16,4-17-140-16</inkml:trace>
  <inkml:trace contextRef="#ctx0" brushRef="#br1" timeOffset="207881.68">14460 7654 255 0,'0'0'829'0,"0"0"-774"0,0 0-50 15,0 0 40-15,0 0-27 16,0 0 8-16,-91 174 3 16,68-81-28-16,7 5 10 15,12-2-1-15,4-8-6 16,4-12-1-16,23-13-3 15,8-19 0-15,6-14 4 16,3-16-4-16,10-12-29 16,0-2-77-16,1-12-79 15,-6-20-179-15</inkml:trace>
  <inkml:trace contextRef="#ctx0" brushRef="#br1" timeOffset="208147.66">14710 7975 866 0,'0'0'125'0,"0"0"-89"0,0 0 16 16,0 0 49-16,0 0-35 15,0 0-66-15,64-89 0 16,-26 77-3-16,-7 5 3 16,-2 3 0-16,-9 4 0 15,-7 0 0-15,-2 14 0 16,-3 16-12-16,-6 10 12 15,0 6 1-15,-2 4-1 16,0 4 0-16,2-2 0 16,-2-4 0-16,0-6-51 15,0-6-46-15,0-11-54 0,-10-10-48 16,-5-8-139 0</inkml:trace>
  <inkml:trace contextRef="#ctx0" brushRef="#br1" timeOffset="208531.31">14787 8141 650 0,'0'0'136'16,"0"0"-61"-16,0 0 10 16,27-112 16-16,4 98-74 15,11 2-22-15,3 4-5 16,1 3 0-16,2 4-4 16,-6 1-9-16,-2 0-3 0,-4 0 14 15,-11 0-9 1,-6 0 11-16,-12 0-7 0,-2 4 7 15,-5 10-4-15,0 5 4 16,0 6 10-16,0 5 0 16,0 2-8-16,2 2 2 15,13-4 8-15,8-6-12 16,1-8 0-16,2-10 1 16,1-6 5-16,-4 0 1 15,-3-14-7-15,-5-14 2 16,-5-6-3-16,-8-6 1 15,-2 0-1-15,0-4 1 16,-12 4 7-16,-13 4-7 16,0 6-2-16,-2 12 2 15,-2 14 4-15,0 4-4 16,4 9-17-16,0 18-107 16,10 3-132-16</inkml:trace>
  <inkml:trace contextRef="#ctx0" brushRef="#br1" timeOffset="208846.96">15570 7989 1010 0,'0'0'58'0,"0"0"-57"16,0 0 41-16,0 0-41 15,0 0 7-15,0 0-8 0,4 94 0 16,5-66-2-1,6-4-9-15,7-6-2 0,1-8 2 16,2-8 3-16,1-2 8 16,-2-6-1-16,-1-18 1 15,-3-8 0-15,-7-4 0 16,-4-5 6-16,-6 0 5 16,-3 1 3-1,0 3-1-15,-25 7 8 0,-6 12-21 16,-5 8-2-16,0 10 1 15,3 0-28-15,6 13-97 16,9 6-178-16</inkml:trace>
  <inkml:trace contextRef="#ctx0" brushRef="#br1" timeOffset="209167.17">15977 7483 956 0,'0'0'58'0,"0"0"-42"15,0 0-14 1,0 0 71-16,152 114-29 0,-110-47-23 15,-5 9-21 1,-3 4 2-16,-16 13 16 0,-18 9-17 16,0 8-1-16,-31-2 0 15,-7-17-72-15,-1-21-32 16,4-20 27-16,0-12 17 16,-3-8-103-16,2-6-379 15</inkml:trace>
  <inkml:trace contextRef="#ctx0" brushRef="#br1" timeOffset="214714.87">11554 9306 739 0,'0'0'123'0,"0"0"-99"0,0 0 1 15,0 0 69 1,0 0-21-16,0 0-19 0,12-84-50 15,-39 80 5-15,-14 2-8 16,-3 2-1-16,-3 0-3 16,-2 8 0-16,2 8 6 15,7 2-1-15,7 4-2 16,13-2 2-16,13 2 1 16,7 0-3-16,23-2 0 15,33-3 0-15,21-6 7 16,12 1-3-16,5-2-4 15,-9 1 0-15,-14 0-3 16,-24 2 3-16,-16-1 0 16,-18 3-1-16,-13 6-17 15,-2 1 12-15,-34 2-1 16,-9-2 7-16,-5-2 0 0,-4-2 0 16,-6-6 0-16,0-2 2 15,-1-4-1-15,3-2-1 16,8-2-1-16,5-2 1 15,7 0-8-15,7 0 8 16,13-22-11-16,11-6 7 16,7-2-3-16,2-2 4 15,25 4-9-15,6 3 11 16,3 10-9-16,-1 2 8 16,4 9-11-16,-6 4-36 15,-1 0-1-15,-3 0-2 16,0 0-51-16,2 4-28 15,6 1 12-15,3-5-157 0</inkml:trace>
  <inkml:trace contextRef="#ctx0" brushRef="#br1" timeOffset="-214578.41">11862 9390 104 0,'0'0'268'0,"0"0"-174"16,0 0-31-16,0 0 16 15,0 0 37-15,0 0-3 16,49-44-68-16,-49 44-36 15,0 18-9-15,0 12 0 16,2 8 14-16,2 2-12 16,3 1 3-16,-1-5-5 15,0-6 0-15,-2-12-5 0,0-8 1 16,-4-6-45-16,0-4-98 16,0 0-8-16,0-14-321 15</inkml:trace>
  <inkml:trace contextRef="#ctx0" brushRef="#br1" timeOffset="-214200.75">11862 9390 565 0,'-107'-122'115'0,"103"112"-6"15,4 4-92-15,0 2-17 16,26 0 0-16,14 2 0 16,9 2 0-16,0 0-1 0,-5 0-2 15,-5 10 3 1,-10 6-5-16,-10 2 5 0,-7 4 0 15,-10 2 4-15,1 7 7 16,-3-2 50-16,0 0-22 16,4 0-31-16,7-3 17 15,9-3-25-15,3-7 0 16,8-8 14-16,2-6-13 16,0-2 6-16,1 0-7 15,-5-14 0-15,-10-8-4 16,-9-6 4-16,-10-7 0 15,0-5 3-15,-14 2-2 16,-19 0 1-16,-5 6-2 16,-2 8 0-16,2 6 8 0,8 8-8 15,11 8-3 1,7 2-2-16,10 0-33 0,2 4-121 16,8 8 17-16,25-4-144 15</inkml:trace>
  <inkml:trace contextRef="#ctx0" brushRef="#br1" timeOffset="-213701.18">12385 9250 576 0,'0'0'153'16,"0"0"-85"-16,0 0-39 15,0 0 13-15,0 0 5 16,0 0-20-16,69 117-11 16,-59-76-16-16,-6 4 4 15,-2-8-4-15,2-6 0 0,-1-13 0 16,-3-10 2-1,0-6 4-15,0-2-1 0,0-2 6 16,0-24-3-16,0-10 4 16,-5-9-12-16,-1-5 0 15,1-6 7-15,5 0 2 16,0 8 7-16,0 6-2 16,18 12-8-16,6 10-3 15,5 8-3-15,-2 10 0 16,-2 2-1-16,-3 2 1 15,-6 18-4-15,-6 6-13 16,-3 4-18-16,-7 4 3 16,0 2-18-16,-2 0-8 15,-15-6-5-15,-4-4 24 0,-1-8-1 16,2-6 32-16,-2-3 8 16,-1-6-5-16,4-1 4 15,3-2 1-15,5 0 9 16,6 0-7-16,5 0 56 15,0-2 30-15,5-4-67 16,22 5-7-16,8 1-8 16,7 0-4-16,5 7 1 15,4 13 1-15,5 4-8 16,-2 5-6-16,-1 0-34 16,-2 0 5-16,-4-1-105 15,-5-6-8-15</inkml:trace>
  <inkml:trace contextRef="#ctx0" brushRef="#br1" timeOffset="-212964.31">13849 9274 809 0,'0'0'37'0,"0"0"-37"15,0 0 0-15,0 0 0 16,-4 122 31-16,4-74-30 16,0-2 4-16,0-11-4 15,0-13 4-15,7-8-5 16,-3-12 4-16,-2-2 4 15,-2 0 32-15,2-12 37 0,0-18-50 16,1-15-16-16,-1-6-11 16,-2-2-3-16,0 1 3 15,0 2 1-15,0 10 3 16,-2 12-2-16,-1 14 0 16,1 10 23-16,2 4-25 15,0 4-6-15,0 20-4 16,2 12 10-16,17 0-3 15,2-2 3-15,8-8-31 16,2-10 10-16,1-9 10 16,-1-7 11-16,0 0 0 15,-2-17 1-15,-2-11 12 0,0-4-11 16,-5 0 8 0,-2 4 16-16,-4 6-9 0,-3 8 8 15,-6 8-2-15,0 6-5 16,-3 0-10-16,-2 20-6 15,2 18-2-15,-1 8 17 16,-1 8-15-16,2 0-2 16,4 4 0-16,0-5 0 15,3-9-2-15,3-10-83 16,3-12 48-16,8-12-98 16,2-10-140-16</inkml:trace>
  <inkml:trace contextRef="#ctx0" brushRef="#br1" timeOffset="-212720.83">14892 8923 1024 0,'0'0'46'16,"0"0"-46"-16,0 0-3 15,0 0 3-15,-116 170 48 16,94-85-23-16,11 1-21 15,7-4 5-15,4-7-7 16,0-13 1-16,17-10-3 16,8-12 2-16,1-12-5 0,3-10 1 15,3-12-65-15,3-6-42 16,3 0-86-16,-3-24-117 16</inkml:trace>
  <inkml:trace contextRef="#ctx0" brushRef="#br1" timeOffset="-212084.88">15032 9264 376 0,'0'0'311'0,"0"0"-211"16,0 0 9-16,0 0-3 15,0 0-14-15,0 0-26 16,-51-96-58-16,80 88-7 16,16 2-2-16,1 2 2 15,6 2-5-15,-3 2 4 0,-9 0 0 16,-7 10-8-1,-8 20 8-15,-12 10 0 0,-11 8 0 16,-2 6 0-16,0 4 5 16,-15 0-5-16,-3-3 0 15,3-7-8-15,5-8-39 16,6-12-22-16,-1-8 35 16,1-10-10-16,-7-6-77 15,-5-4 0-15,-4 0 39 16,0-18 33-16,-2-8 49 15,3-10 2-15,4-4 25 16,9-2 43-16,2 3 55 16,4 7-15-16,0 6-56 15,23 4-9-15,9 4-39 16,4 6-6-16,2 0 0 16,-3 6 0-16,1 2 0 0,-5 2 0 15,-4 2 0-15,0 0-6 16,-7 0 10-16,-5 8-8 15,-2 12-3-15,-6 4 7 16,0 7-5-16,-3 1 2 16,3 0 3-16,-1-1 1 15,6-4 1-15,3-9-2 16,8-4 0-16,1-12 0 16,5-2-2-16,-2 0-19 15,-5-20-2-15,-2-8 14 16,-6-4-3-16,-10-4 11 0,-4-3 1 15,0 2 10 1,-2 0 33-16,-16 7-23 0,-5 8 21 16,2 10-23-16,0 10-18 15,3 2 0-15,5 0-7 16,7 18-49-16,6 2-52 16,0-4-151-16</inkml:trace>
  <inkml:trace contextRef="#ctx0" brushRef="#br1" timeOffset="-211793.7">15901 9314 753 0,'0'0'118'0,"0"0"-114"16,0 0-4-16,0 0 30 16,0 0-22-16,0 0 1 15,4 107-9-15,12-89 0 16,3-8-1-16,2-6-3 15,0-4-1-15,-1 0-9 16,-3 0-20-16,-1-17 29 16,-5-5-6-16,-7-6 11 15,-4 0 2-15,0-2 12 16,0 0 11-16,-15 6-3 16,-12 6-17-16,-6 4 6 15,0 10-10-15,-4 4-2 0,4 0-29 16,7 2-166-16,8 6-256 15</inkml:trace>
  <inkml:trace contextRef="#ctx0" brushRef="#br1" timeOffset="-211530.64">16106 8877 881 0,'0'0'133'0,"0"0"-46"15,0 0-52-15,0 0 69 16,131-64-43-16,-85 78-57 16,4 24 1-16,2 12-5 15,-8 12 5-15,-10 11 9 0,-21 7-14 16,-13 14 0-16,-6 6 1 16,-35 1 0-16,-8-5-2 15,-4-16-101-15,-8-10 30 16,1-10 65-16,-6 1-44 15,-3-3-109-15,-2-7-129 16,-1-6-71-16</inkml:trace>
  <inkml:trace contextRef="#ctx0" brushRef="#br1" timeOffset="-203936.1">11284 10507 450 0,'0'0'125'0,"0"0"-84"16,0 0 12-16,0 0 24 15,0 0 19-15,0 0-50 16,0 0-36-16,-13-14 5 15,13 14-3-15,0 0-4 16,0 0 7-16,0 0-15 16,-2 4 1-16,-6 27 4 15,-6 16 14-15,-4 15 5 0,-2 7-5 16,2-3-1 0,5-4-11-16,4-10-5 15,5-10-1-15,4-8 25 0,0-10-20 16,0-6 12-16,0-5-6 15,0-5 4-15,0-4-1 16,4 0-8-16,7-2 3 16,9-2 31-16,7 0-17 15,1 0-9-15,11 0-7 16,-4-6-3-16,1 0-5 16,-1 4-5-16,-1 0-53 15,-5 2-31-15,0-2-147 16,-5-3-67-16</inkml:trace>
  <inkml:trace contextRef="#ctx0" brushRef="#br1" timeOffset="-203579.11">11610 10818 695 0,'0'0'164'0,"0"0"-85"15,0 0-27-15,0 0 19 16,0 0-2-16,0 0-38 15,-36-24-31-15,28 56-5 0,-2 8 5 16,8 4 15 0,2-4-14-16,0-5 7 0,4-9-2 15,12-8 0-15,4-6 18 16,2-9-2-16,1-3-13 16,2 0 27-16,-2 0-34 15,-2-18 4-15,-3-5 1 16,-7-9-5-16,-5-3 1 15,-6-1-3-15,0-4 0 16,-4 6-3-16,-19 6 3 16,-6 6-10-16,-2 8 1 15,-4 10-24-15,-1 4 4 16,5 0-33-16,9 8-31 16,13 12-38-16,9-2-65 15,0-2-23-15</inkml:trace>
  <inkml:trace contextRef="#ctx0" brushRef="#br1" timeOffset="-203182.54">11862 10770 247 0,'0'0'553'15,"0"0"-446"-15,0 0-62 16,0 0 28-16,0 0-38 16,0 0-24-16,26 66 38 15,-26-16-20-15,0 3-28 16,0-3 5-16,0-4-6 15,0-12 5-15,0-12-2 16,0-12-3-16,0-6-2 16,0-4 2-16,-2 0 19 15,0-14 25-15,0-22-30 0,-2-16-2 16,4-8-8-16,-2-5-4 16,2-3 0-16,0 6 2 15,0 10-1 1,17 16-1-16,1 13-5 0,1 14 5 15,0 9-6-15,3 0 4 16,-2 26-6-16,2 14 8 16,-4 10 3-16,-3 2-3 15,-3-2 0-15,1-6 0 16,-2-8 1-16,5-8-1 16,1-10 0-16,-1-4-1 15,0-6-39-15,-3-3-65 16,-2-5-58-16,-9 0-126 0</inkml:trace>
  <inkml:trace contextRef="#ctx0" brushRef="#br1" timeOffset="-203026.22">11944 10935 868 0,'0'0'128'16,"0"0"-89"-16,0 0 4 15,0 0-1-15,0 0-37 16,0 0 1-16,119-36-12 15,-65 23 1-15,0 3-68 0,-2 0-80 16,-8-2-104 0</inkml:trace>
  <inkml:trace contextRef="#ctx0" brushRef="#br1" timeOffset="-202830.87">12443 10694 658 0,'0'0'272'0,"0"0"-263"15,0 0 5-15,0 0 7 16,0 0 53-16,-2 116-41 16,2-74-17-16,0 2-13 15,0-1 8-15,0-6-11 16,0-9-38-16,0-7-69 16,0-13-21-16,0-8-45 15,0 0-203-15</inkml:trace>
  <inkml:trace contextRef="#ctx0" brushRef="#br1" timeOffset="-202584.31">12363 10720 469 0,'0'0'177'0,"0"0"-31"15,0 0-33-15,0 0-20 16,0 0-17-16,0 0-69 16,47-98-3-16,-5 108-4 15,5 16 1-15,-3 2 16 16,3 6-7-16,-9 2 40 15,-9 0-5-15,-14 2-24 16,-9-2-12-16,-6 2-9 0,-3-2 4 16,-26 0 6-1,-9 3-10-15,-6-3-19 0,0 2-61 16,1-2-63-16,9-8-92 16,10-10-406-16</inkml:trace>
  <inkml:trace contextRef="#ctx0" brushRef="#br1" timeOffset="-201727.42">13891 10708 922 0,'0'0'121'0,"0"0"-76"15,0 0 37-15,0 0 14 16,0 0-69-16,0 0-27 16,23 32 0-16,-23 16 4 15,0 2-1-15,0-6 3 16,0-5-6-16,-2-14 0 16,2-9 6-16,0-10-4 15,0-6-2-15,0 0 21 16,0 0 26-16,0-22 18 15,15-16-59-15,-1-8 0 0,-1 0-5 16,-9-2-1-16,-2 4 0 16,0 10 2-16,-2 12 1 15,0 12-5-15,0 7 2 16,0 3-16-16,0 0 14 16,0 25-25-16,0 5 27 15,12 0-4-15,8-6 2 16,9-4-3-16,4-12-6 15,3-8 9-15,4 0-5 16,0-8 7-16,-4-16 0 16,-3-4 11-16,-6-2-9 15,-7 4 2-15,-7 5 2 16,-8 10 7-16,-5 7 38 16,0 1-31-16,0 3-1 0,0 0-19 15,0 31-14-15,0 9 13 16,-9 10-2-16,4 0 3 15,1 0 1-15,4-5-1 16,0-5-5-16,0-8-19 16,0-8-90-16,15-8 5 15,8-12-66-15,4-4-72 16,2-11-219-16</inkml:trace>
  <inkml:trace contextRef="#ctx0" brushRef="#br1" timeOffset="-201231.1">14606 10672 819 0,'0'0'184'0,"0"0"-113"16,0 0 45-16,0 0-46 15,0 0-59-15,0 0 13 16,-55 86-24-16,52-40 0 16,3-2 2-16,0-6 0 15,14-7-2-15,11-9 1 16,2-8 1-16,4-9 8 15,-3-5-10-15,-1 0 0 16,-2-12 4-16,-5-13-4 16,-3-14-4-16,-3-3-6 0,-5-6 8 15,-5-4-10 1,-4 0 12-16,0 0-18 0,-8 9 8 16,-13 11-5-16,0 14 10 15,0 12 3-15,-1 6 0 16,-1 9-4-16,4 23-3 15,5 5 4-15,12 6-1 16,2-1 5-16,2-2 0 16,20-2-4-16,5-4 5 15,2-4 0-15,-2-4 0 16,-4-2 0-16,-4-2 4 16,-3-1 0-16,-5-2-4 15,-5 2 5-15,-6-2-2 0,0 4-1 16,0 3-2-1,-10 2 0-15,-9 0-5 0,0 0-1 16,-4-2-22-16,3-4-31 16,1-4-16-16,2-2-15 15,9-8-65-15,8-8-4 16,0 0-224-16</inkml:trace>
  <inkml:trace contextRef="#ctx0" brushRef="#br1" timeOffset="-201063.72">15103 10962 1045 0,'0'0'13'0,"0"0"-10"0,0 0 27 16,0 0 15-16,0 109-42 16,2-81-3-16,6 4-40 15,-6-6-95-15,4-8-178 16</inkml:trace>
  <inkml:trace contextRef="#ctx0" brushRef="#br1" timeOffset="-200335.22">15502 10632 888 0,'0'0'131'0,"0"0"-75"0,0 0-40 15,0 0-14-15,0 0 27 16,0 0 25-16,2 116-43 16,-2-70-5-16,0-4-6 15,0-6 0-15,-2-9-4 16,-2-12 4-16,2-8-11 15,-1-7-9-15,1 0 2 16,2-13 17-16,0-19-43 16,0-10 30-16,0-8 6 15,0-4 10-15,0 0-2 16,0 4 3-16,5 14 8 16,-3 14 34-16,0 14-22 15,0 5-10-15,-2 3-1 16,0 4-12-16,0 18 0 15,0 9 5-15,0-3-5 0,2-6 2 16,8-6-2-16,5-8 0 16,12-8 3-16,4 0 4 15,4-2-8-15,6-22 2 16,-1-6 3-16,0-5 0 16,0 2-1-16,-2 4-1 15,-4 9 40-15,-8 8-16 16,-8 6-1-16,-6 6 1 15,-8 0-22-15,-4 22 10 16,0 14-14-16,0 6 0 16,0 7 12-16,0-1-11 15,0 0-2-15,0 0 1 16,0-10-67-16,6-4 4 0,7-11-173 16,1-16-260-16</inkml:trace>
  <inkml:trace contextRef="#ctx0" brushRef="#br1" timeOffset="-199987.08">16543 10185 957 0,'0'0'90'0,"0"0"-69"0,0 0 53 16,-142 112 24-16,107-34-52 16,6 12 3-16,12 2-43 15,6-3 10-15,11-9-10 16,0-14-3-16,7-16 4 15,18-12-7-15,4-15-8 16,2-12 7-16,0-11-51 16,4 0-44-16,-3-15-19 0,-3-18-105 15,-8-5-182-15</inkml:trace>
  <inkml:trace contextRef="#ctx0" brushRef="#br1" timeOffset="-199365.34">16576 10499 852 0,'0'0'132'0,"0"0"-19"16,0 0-27-16,0 0 32 16,0 0-97-16,0 0-17 15,105-106-4-15,-71 106-1 16,-3 0 1-16,-4 0-8 16,-3 22 8-16,-6 12-4 15,-5 6 2-15,-4 6 2 0,-7 2-2 16,-2 1-1-1,0-3 3-15,0-6-4 0,0-4 4 16,-2-4-25-16,-5-8-19 16,0-4-18-16,1-8-49 15,-5-6 66-15,-5-6-40 16,-3 0 10-16,-8 0-12 16,0-12 65-16,-2-12 22 15,6 0 35-15,8-2 57 16,6 2 22-16,9 2 11 15,0 0-41-15,7 2-46 16,21 0-32-16,9 2-4 16,2 0-1-16,1 4-1 15,1 2-4-15,-8 2 4 0,-1 6-5 16,-9 1 6-16,-2 3-2 16,-5 0-1-16,-8 0 2 15,3 18-1-15,-7 8-1 16,2 5 2-16,-2 3 1 15,0-4 1-15,3 0-2 16,4-4 0-16,3-6 1 16,1-4-1-16,3-8 0 15,2-6 0-15,-2-2 3 16,2 0-1-16,-1-10-2 16,-3-16 6-16,-7-4-5 15,-5-4 5-15,-4-2-6 16,0 4 0-16,-13 2 22 15,-11 8-22-15,-3 5 0 16,0 9 2-16,3 8 0 0,4 0-4 16,5 0-48-16,7 16-79 15,8-2-51-15,0-1-182 16</inkml:trace>
  <inkml:trace contextRef="#ctx0" brushRef="#br1" timeOffset="-199068.26">17247 10579 928 0,'0'0'141'0,"0"0"-96"16,0 0 38-16,0 0-33 0,0 0-33 15,0 0-14-15,23 54-3 16,-23-21 0-16,0-5 1 16,6-8-1-16,5-4 0 15,5-6 0-15,-1-6-1 16,3-4 1-16,-1 0-6 15,2-2 5-15,-3-16 2 16,-8-6-2-16,-3-4-2 16,-5 0 3-16,0 3 2 15,-2 6-2-15,-15 2 0 16,-2 9-1-16,-1 4-2 16,-1 4-4-16,0 0-94 15,2 0-65-15,4 0-125 0</inkml:trace>
  <inkml:trace contextRef="#ctx0" brushRef="#br1" timeOffset="-198801.54">17403 10222 1082 0,'0'0'125'15,"0"0"-68"-15,0 0-4 16,0 0 82-16,0 0-82 15,0 0-48-15,127 3-5 16,-92 48-4-16,2 14 4 16,-6 3 7-16,-3 2 1 15,-6-2-8-15,-8 0 9 16,-11 1-8-16,-3-5-1 16,-8-2-13-16,-27-10-2 0,-10 0-32 15,-10-4-78-15,-10-3 25 16,-2-5-67-16,1-8-189 15</inkml:trace>
  <inkml:trace contextRef="#ctx0" brushRef="#br1" timeOffset="-193785.82">11209 12132 657 0,'0'0'53'0,"0"0"-44"15,0 0 32-15,0 0 73 16,0 0-48-16,0 0-42 16,0 0-24-16,0-4 2 15,0 4 5-15,0 8-7 16,0 25 0-16,-2 14 5 16,-5 7 7-16,3 0-4 15,-1-6-8-15,5-8 0 16,0-9 6-16,0-12-6 0,0-9 0 15,0-6 2-15,0-4-1 16,0 0 8-16,0 0-1 16,0-14 16-16,-2-18 3 15,-3-12-27-15,1-8 0 16,0-6 1-16,-1 0 1 16,1 4-2-16,4 13 4 15,0 15-1-15,0 15 50 16,0 8-42-16,0 3-11 15,0 0 0-15,0 22-11 16,0 9 7-16,2 2 2 16,13-4 2-16,3-7 0 15,2-8 0-15,5-8 0 16,-3-6 4-16,5 0-2 0,2-14 7 16,0-14-9-16,0-6 2 15,-5-7 11-15,-2 4-9 16,-6 2 0-16,-5 9 13 15,-4 11-2-15,-7 8 28 16,0 7-36-16,0 0 5 16,2 18-24-16,-2 25 7 15,0 16 4-15,2 14 0 16,0-1 2-16,6-2 0 16,-2-5-1-16,3-14-18 15,-1-11-25-15,4-9-22 16,1-13-22-16,1-14-50 15,3-4-86-15,1-6-105 0</inkml:trace>
  <inkml:trace contextRef="#ctx0" brushRef="#br1" timeOffset="-193453.14">11650 12196 648 0,'0'0'135'16,"0"0"-32"-16,0 0 9 15,0 0-38-15,0 0-41 16,0 0-33-16,20 12 1 15,-7 38 4-15,3 2-5 16,-1 2 3-16,4-6 4 0,3-10-3 16,2-12-4-16,-2-12 13 15,1-11 13-15,2-3 24 16,-1 0-3-16,2-22-19 16,3-10 15-16,-4-9-37 15,-5-5 6-15,-7-6 12 16,-3-4-21-16,-10-2 3 15,0 4-6-15,0 13 0 16,-10 14 13-16,2 12-12 16,3 12-1-16,1 3 0 15,2 0-3-15,-3 0-36 16,0 22-43-16,5 6-1 16,0 2-47-16,5-5-74 15,19-4-57-15</inkml:trace>
  <inkml:trace contextRef="#ctx0" brushRef="#br1" timeOffset="-193203.18">12225 12082 643 0,'0'0'120'15,"0"0"-9"-15,0 0-47 16,0 0 48-16,0 0-36 16,0 0-76-16,2 0-3 15,-2 44 3-15,0 12 12 16,0 8 5-16,2-4-1 15,5-6-7-15,2-14 10 16,4-16-17-16,-2-5 9 16,3-14 19-16,-1 0-21 0,7-5 9 15,9 0-13-15,5 0-4 16,6-3-2-16,2-4-26 16,0-8-141-16,-2 1-200 15</inkml:trace>
  <inkml:trace contextRef="#ctx0" brushRef="#br1" timeOffset="-192397.39">13673 12158 631 0,'0'0'50'0,"0"0"49"16,0 0-8-16,0 0 15 15,0 0-17-15,0 0-76 16,21-29-8-16,-17 73 1 15,-2 11 17-15,0 3-1 16,-2 0-18-16,0-4 2 16,5-9-6-16,-3-9 2 15,0-17-1-15,0-9-1 16,-2-6 0-16,0-4 9 16,2-1 1-16,0-24 1 15,-2-13-11-15,2-7-3 16,-2-6-5-16,0-5 5 0,0-2 1 15,-4 4-4-15,-4 10 7 16,3 15-1-16,1 18 0 16,4 7 0-16,0 4-5 15,-2 0 5-15,2 19-9 16,0 6 0-16,0 1 9 16,13-6-2-16,14-8-7 15,4-6 9-15,4-6-4 16,3-2 4-16,1-22 0 15,-2-8 9-15,-1-6-8 16,-3-5 1-16,-6 3 7 16,-7 10 6-16,-9 12 22 0,-7 8 4 15,-2 10-9 1,-2 0-32-16,0 22 0 0,0 20-3 16,0 16 1-16,3 3 4 15,-1-1 0-15,2-2-2 16,4-8 0-16,2-6-5 15,3-10-18-15,3-9-80 16,3-11-73-16,-4-13-135 16</inkml:trace>
  <inkml:trace contextRef="#ctx0" brushRef="#br1" timeOffset="-192072.12">14955 11568 931 0,'0'0'85'0,"0"0"-85"0,0 0 1 16,-156 78 61-16,109-6 12 15,7 21-29-15,4 13-26 16,14 5-1-16,6-6-7 0,16-10-11 16,0-17 0-1,14-12 2-15,17-14-2 0,6-15-8 16,11-15-37-16,2-15-39 16,4-7-68-16,2-4-108 15,-3-25-405-15</inkml:trace>
  <inkml:trace contextRef="#ctx0" brushRef="#br1" timeOffset="-191752.06">15113 11979 850 0,'0'0'146'16,"0"0"-94"-16,0 0-39 0,0 0 13 15,0 0 25 1,-121 100-36-16,113-42-12 0,8-1-2 15,0-5 3-15,11-8-3 16,18-12-1-16,4-12 0 16,5-10 1-16,-1-8 1 15,0-2-2-15,-4-6 3 16,-7-16-2-16,-6-4-1 16,-11-2-1-16,-9 0 1 15,0 2 7-15,0 8-1 16,-20 5-6-16,-4 12 0 15,-5 1 0-15,0 0-4 16,4 12-5-16,12 12-56 16,9 0-47-16,4-4-163 0</inkml:trace>
  <inkml:trace contextRef="#ctx0" brushRef="#br1" timeOffset="-191421.35">15518 12118 910 0,'0'0'136'16,"0"0"-101"-16,0 0 11 16,0 0 42-16,0 0-46 15,0 0-42-15,-4 33 0 16,-3 10 1-16,4-1-1 16,3-4 0-16,3-6-5 15,21-8 6-15,7-10-2 16,8-6 2-16,1-8 1 15,-1 0 0-15,-1-6-2 0,-5-18 0 16,-8-6 7-16,-7-2-7 16,-9-6 0-16,-9 0 2 15,0 1 0 1,-9 4-2-16,-20 6 0 0,-8 9 0 16,-6 13-1-16,-1 5 1 15,4 0-3-15,9 5-51 16,8 13-98-16,15-4-159 15</inkml:trace>
  <inkml:trace contextRef="#ctx0" brushRef="#br1" timeOffset="-191151.97">15965 11951 1030 0,'0'0'135'0,"0"0"-64"16,0 0-55-16,0 0-5 15,0 0-11-15,0 0 18 16,8 74-18-16,-8-26 0 16,-10-3 1-16,6-5 0 15,4-12 1-15,0-6 6 16,31-10-4-16,10-4 57 16,5-6-43-16,6-2-5 15,-4 0-6-15,-1 0-7 16,-7-6-1-16,-9-4-76 0,-12-2-52 15,-15 0-53 1,-4 0-128-16,-9-2-188 0</inkml:trace>
  <inkml:trace contextRef="#ctx0" brushRef="#br1" timeOffset="-190989.26">16158 12068 662 0,'0'0'199'16,"0"0"-76"-16,0 0 14 15,0 0 14-15,0 0-63 16,0 0-88-16,-21 7 8 15,21 28 0-15,0 2-7 16,3 2 1-16,1-1-1 16,-2 0 2-16,0-2-3 0,0-6-82 15,6-6-149-15,7-14-176 16</inkml:trace>
  <inkml:trace contextRef="#ctx0" brushRef="#br1" timeOffset="-190718.25">16385 11472 1253 0,'0'0'94'0,"0"0"-59"15,0 0-35-15,0 0-11 0,91 126 11 16,-37-38 0-1,2 11 0-15,-6 9 0 0,0 4 0 16,-10 6 2 0,-16 7-2-16,-22-5-1 0,-2-5-6 15,-51-9-27-15,-22-10-25 16,-25-10-112-16,-16-10-113 16,-7-5-333-16</inkml:trace>
  <inkml:trace contextRef="#ctx0" brushRef="#br1" timeOffset="-180173.1">11300 13509 375 0,'0'0'154'16,"0"0"-84"-16,0 0-7 0,0 0 12 15,0 0 4-15,0 0-29 16,0 0-4-16,0-8-33 16,0 6 5-16,0 2 22 15,0-2-4-15,0 0-8 16,0-2-5-16,0 2-2 15,0 2 16-15,0-2-22 16,0 2-1-16,0 0 0 16,0 0-14-16,0 22-7 15,0 16-1-15,0 16 8 16,0 4 8-16,-6 1-8 16,2-5-1-16,-2-12 1 15,6-8 1-15,0-8-1 16,0-10 0-16,0-6 0 15,0-6 14-15,0-4-8 0,2 0-6 16,12 0 13-16,9 0 2 16,10 0-2-16,7 0-11 15,4-10 1-15,1 2 6 16,-3 4-9-16,-8 2-3 16,-8 2-6-16,-5 0-54 15,-8 0-19-15,-1 0-68 16,-8 4-44-16,-4 2-2 15</inkml:trace>
  <inkml:trace contextRef="#ctx0" brushRef="#br1" timeOffset="-179789.7">11664 13686 662 0,'0'0'85'15,"0"0"-51"-15,0 0 35 16,0 0 5-16,0 0-7 16,0 0-67-16,0 1 5 15,6 39-7-15,1 5 5 16,7 1-3-16,3-6 7 16,8-6-6-16,-1-10 1 15,3-8-2-15,2-9 0 16,-3-7 14-16,3 0-11 0,-2-9 17 15,0-13 0 1,-7-4-13-16,-7-4 5 0,-9-4-12 16,-4-6 0-16,0-2 6 15,-19 2-6 1,-8 2 0-16,-4 7 2 0,2 11 0 16,0 10-4-16,0 10-1 15,2 0-11-15,4 4-4 16,8 18-54-16,7 2-28 15,8 1-78-15,0-6-28 16</inkml:trace>
  <inkml:trace contextRef="#ctx0" brushRef="#br1" timeOffset="-179380.96">12042 13633 159 0,'0'0'587'15,"0"0"-465"-15,0 0-113 16,0 0-8-16,0 0 38 15,0 0 18-15,40 105-36 16,-40-51-21-16,0-2 0 16,0-6 6-16,0-10-6 15,-2-16 0-15,0-9 0 16,0-11 1-16,2 0 15 16,-7 0 33-16,1-7 1 15,-2-21-17-15,-1-16-33 16,7-6 0-16,0-6 2 15,2-2-1-15,0 2 0 0,7 5-1 16,15 13 0-16,3 8-3 16,6 12 3-16,2 6-4 15,1 12 4-15,-1 0-4 16,-6 18 3-16,-2 26-9 16,-8 7 10-16,-1 4-5 15,-3 0 5-15,-3-7 0 16,-2-2 0-16,-1-8 0 15,-1-10 0-15,-2-2-7 16,2-8-58-16,-4-4-13 16,-2-7-71-16,0-6-63 15,0-1-213-15</inkml:trace>
  <inkml:trace contextRef="#ctx0" brushRef="#br1" timeOffset="-179200.72">12111 13840 615 0,'0'0'212'0,"0"0"-158"16,0 0-17-16,0 0-7 16,0 0 15-16,0 0-30 15,94-34-14-15,-20 24-2 16,1 2-15-16,6 0-58 16,-6 2-8-16,-8-6-80 15,-9 2-313-15</inkml:trace>
  <inkml:trace contextRef="#ctx0" brushRef="#br1" timeOffset="-178781.32">12793 13501 901 0,'0'0'67'0,"0"0"-14"15,0 0-53-15,0 0-12 16,0 0 12-16,0 0 21 16,-7 163-19-16,9-97 7 15,3-6-7-15,-3-8-4 16,-2-10-30-16,0-12-48 15,0-12-37-15,0-11-44 0,0-7-191 16</inkml:trace>
  <inkml:trace contextRef="#ctx0" brushRef="#br1" timeOffset="-178539.54">12707 13586 742 0,'0'0'133'0,"0"0"-78"16,0 0-31-16,0 0 1 15,0 0-24-15,0 0 5 16,166 23 5-16,-106 18-11 0,-6 0 1 16,-14 6-1-16,-17-3 3 15,-15-2-7-15,-8-6 4 16,-4-4 0-16,-27-2 11 16,-9-4-11-16,-12 1 2 15,-4-5-2-15,-2-3-8 16,2-1-7-16,6-1-74 15,5-7-130-15</inkml:trace>
  <inkml:trace contextRef="#ctx0" brushRef="#br1" timeOffset="-177556.63">14303 13453 761 0,'0'0'83'16,"0"0"-28"-16,0 0 13 16,0 0-8-16,0 0-30 15,0 0-30-15,-6 28-2 16,1 20-2-16,1 6 4 15,2 0 0-15,2-5 2 16,0-9 2-16,0-10-1 0,0-12-3 16,0-10 0-1,0-4 0-15,0-4 0 0,0 0-18 16,0-20 6-16,0-16-88 16,0-10 50-16,-2-5 34 15,0 1 6-15,2 6 7 16,0 14 3-16,0 12 0 15,0 8 21-15,0 10 0 16,0 0-20-16,0 0-1 16,10 14 0-16,11 6-1 15,4 2 1-15,-2-4-1 16,6-8-1-16,2-6 2 16,3-4 2-16,2 0-2 15,0-12 0-15,-3-8 10 16,-4-2 0-16,-4 0 5 0,-8 8 22 15,-8 6-9 1,-4 6 17-16,-3 2-26 0,0 0-16 16,-2 20 3-16,3 14-4 15,-3 12 12-15,2 0-10 16,0 7-3-16,2-5 3 16,0-4-4-16,3-4-16 15,3-10-36-15,5-10-108 16,1-14-141-16</inkml:trace>
  <inkml:trace contextRef="#ctx0" brushRef="#br1" timeOffset="-177056.85">14968 13423 452 0,'0'0'417'0,"0"0"-392"15,0 0-22-15,0 0 1 16,0 0 5-16,0 0 40 16,-56 128-42-16,56-75-2 15,0-2 11-15,0-6-10 16,12-11 5-16,9-8-3 16,4-10-3-16,8-8 21 15,0-8-17-15,8 0-3 16,-1-2-5-16,-4-20 1 0,-5-8-2 15,-9-4-4 1,-13-4-21-16,-5-9 24 16,-4 0-35-16,-6-2 16 0,-19 5 13 15,-8 12 7-15,-1 10-6 16,-1 14 3-16,-1 8 3 16,-2 0 13-16,4 18-11 15,5 16-1-15,16 10 4 16,11 2-3-16,2 0-2 15,25 1 0-15,19-5 0 16,14-2 8-16,5-4-4 0,-3-4-4 16,-7-2 7-1,-8-6 0-15,-10 0 10 0,-10-4-17 16,-9 0 3-16,-12 0 1 16,-4-2-4-16,0 4-1 15,-20 4-23-15,-16 1-81 16,-11-1-187-16</inkml:trace>
  <inkml:trace contextRef="#ctx0" brushRef="#br1" timeOffset="-174441.3">18847 3210 920 0,'0'0'0'0,"0"0"-2"16,0 0-23-16,0 0 25 16,-36 110 0-16,30-35 3 15,-2 25 14-15,0 24-9 0,-1 19-8 16,-3 21 40-1,-1 10-33-15,0 15-3 16,0 10 15-16,0 7-4 16,-1 21-4-16,-1 7-11 0,-2 7 0 15,7 9 11-15,-4-3-9 16,5 10 43-16,-4 18 26 16,-7 9-59-16,-5 7-3 15,-4 2-9-15,0-12 3 16,-2-5 8-16,2 1-11 15,5-4 0-15,2-2 6 16,-1-7-6-16,6-11 2 16,-6-6-2-16,3-3 0 15,3-4 5-15,-4-6-5 0,1-4 0 16,-2-12 3 0,-3-5-3-16,-1-8 0 0,1-9 0 15,-2 1 0-15,3-7-1 16,2-7 1-16,1-9 0 15,8-18 1-15,4-5-1 16,2-13-2-16,5-7 0 16,2-9 2-16,0-8 0 15,0-7 0-15,0-5 0 16,0-4 3-16,0-5-3 16,0-7-1-16,9-14-1 0,3-10 2 15,-4-10 3 1,6-4-3-16,-3-2 0 0,-2 3 1 15,2-2 1-15,-4 2-4 16,-3-4 2-16,-2 0 0 16,-2-5 1-16,0-8-1 15,0-2 0-15,0 0 0 16,0-4 2-16,0 8-4 16,2 4 2-16,3 3 0 15,-5 0-1-15,2 2 1 16,-2-1 0-16,0-2 1 15,0-4-1-15,0-2-7 16,0-4-4-16,2-2-29 16,2-1 3-16,2 0 10 15,-4 5 2-15,2 4 13 16,-4 5-26-16,0 1-14 0,0-4 0 16,-9-4-53-16,-4-8-72 15,-3-10-238-15</inkml:trace>
  <inkml:trace contextRef="#ctx0" brushRef="#br1" timeOffset="-161306.32">20977 3583 831 0,'0'0'0'0,"0"0"-3"16,-54 120 3-16,45-74 19 15,9-7 2-15,0-7-18 16,0-10 6-16,0-10 5 15,5-8-11-15,1-4 12 16,4 0 52-16,0-28 27 16,9-14-70-16,-2-12-16 15,-1-7 26-15,3-7 27 16,2-2-36-16,1 2-10 16,5 8 11-16,-5 12-7 15,0 16-2-15,-3 11-4 16,-9 11-9-16,-3 10-1 0,2 0-3 15,4 31-17-15,6 23 16 16,-2 14 1-16,-3 8-1 16,1-2 1-16,-1-11 0 15,1-13 1-15,-2-10-1 16,-1-10 0-16,-4-8-3 16,-6-6-47-16,-2-11-39 15,0-5-39-15,-4 0-10 16,-21 0-12-16,-4-18-214 15</inkml:trace>
  <inkml:trace contextRef="#ctx0" brushRef="#br1" timeOffset="-160990.25">21028 3662 570 0,'0'0'126'0,"0"0"-64"16,0 0 24 0,0 0-27-16,0 0-25 0,0 0-33 15,80-43 7-15,-13 27-12 16,4 2 4-16,-2 0-32 15,-2 0 0-15,-7-2 11 16,-8 0 3-16,-15 0 12 16,-10 2 6-16,-8 4 6 15,-11 4-5-15,-4 4 41 16,-1 0 26-16,-3 2 15 16,0 0-37-16,0 0-46 15,0 0 10-15,0 12-20 16,0 20 9-16,0 12 1 15,0 2 4-15,0-4-3 0,0 1-1 16,2-10 0 0,4-4-22-16,0-9-36 15,-2-11-47-15,-2-5-89 0,-2-4-125 16</inkml:trace>
  <inkml:trace contextRef="#ctx0" brushRef="#br1" timeOffset="-160744.78">21536 3441 710 0,'0'0'179'0,"0"0"-149"16,0 0 55-16,0 0-28 15,0 0-39-15,0 0-17 16,85-32 0-16,-27 60-2 0,0 10-3 16,2-2 4-1,-9 4 3-15,-11 2-3 0,-13-6-7 16,-16-2 4-16,-11-4-18 15,0-3-5-15,-25-4 16 16,-15 1-9-16,-9 1-8 16,-4-3-40-16,4-2-48 15,11-6-48-15</inkml:trace>
  <inkml:trace contextRef="#ctx0" brushRef="#br1" timeOffset="-160531.68">22098 3493 937 0,'0'0'153'15,"0"0"-129"-15,0 0-24 16,0 0-3-16,0 0 3 16,0 0 31-16,15 140-31 15,-15-85 0-15,0-1 0 16,0-7-42-16,0-6-108 15,-2-13-112-15,-2-14-168 16</inkml:trace>
  <inkml:trace contextRef="#ctx0" brushRef="#br1" timeOffset="-160275.91">22040 3515 820 0,'0'0'115'0,"0"0"-47"0,0 0 0 15,0 0-27-15,0 0-17 16,0 0-24-16,140-36 0 16,-82 66 3-16,-2 4-3 15,-8 8 0-15,-5-2-3 16,-16-2 3-16,-12 1-3 16,-13-6 3-16,-2-2 0 15,-13 1 0-15,-27-2 0 16,-13 0-17-16,-5 0-38 15,-3-2-42-15,10-2-29 16,13-4-92-16</inkml:trace>
  <inkml:trace contextRef="#ctx0" brushRef="#br1" timeOffset="-159121.82">23241 3579 678 0,'0'0'190'16,"0"0"-157"-16,0 0 37 16,0 0 28-16,0 0-37 15,0 0-23-15,0-14-38 0,0 28-5 16,0 12 5-16,0 10 0 16,0 3 10-16,2-3-10 15,-2-4 0-15,4-5 12 16,1 0-12-16,-3-9 0 15,2-2 7-15,-2-4-6 16,3-6 1-16,-5 0-2 16,3-4 1-16,-3-2 0 15,0 2-1-15,0-2 0 16,0 0 10-16,0 0-9 16,0 0 4-16,0 0 6 15,0 0 0-15,0 0 35 16,0 0-10-16,0-4-21 15,0-8-3-15,0-4-8 16,0-6-5-16,0-2 1 0,0-9 0 16,0-3 3-16,0-4-3 15,0-6 0-15,0-6 0 16,2-4 1-16,11-2-2 16,-2 10 1-16,0 12 0 15,0 15-2-15,-7 13 2 16,1 6 0-16,0 2 2 15,2 0-2-15,1 10-10 16,8 19 8-16,-1 9 2 16,1 0-4-16,-3-4 4 15,6-6 0-15,-4-10 4 16,1-6-2-16,-1-6-2 0,1-4 0 16,-3-2 0-1,3 0 11-15,-3 0-9 0,2-6-2 16,-1-12 25-16,1-4-14 15,1-10 3-15,-5 4-6 16,1 1-8-16,-4 12 23 16,-1 7-19-16,-5 2 2 15,0 6 12-15,-2 0-18 16,2 0-3-16,4 28-21 16,0 14 24-16,1 4-3 15,-3 4 3-15,0 0 0 16,0-2 2-16,2-6-1 15,0-2-2-15,1-5-7 16,1-7-58-16,2-6-9 16,-4-6-70-16,1-8-29 0,-3-8-76 15,-4 0-206-15</inkml:trace>
  <inkml:trace contextRef="#ctx0" brushRef="#br1" timeOffset="-158844.13">24203 3400 559 0,'0'0'415'0,"0"0"-371"0,0 0 17 16,0 0 29 0,0 0 3-16,0 0-88 0,-62 17 0 15,35 49-2-15,0 12 1 16,4 10-3-16,6-2-1 15,11-5 0-15,6-9 5 16,0-12-5-16,19-12 0 16,10-16-5-16,5-14-34 15,-1-12-54-15,6-6-49 16,-8-2-158-16,-8-24-358 16</inkml:trace>
  <inkml:trace contextRef="#ctx0" brushRef="#br1" timeOffset="-158194.78">24263 3707 822 0,'0'0'130'0,"0"0"-36"16,0 0-27-16,0 0 20 15,0 0-25-15,0 0-54 16,15-19-8-16,17 19-1 16,4 0 1-16,-3 11 0 15,-7 11 0-15,-3 6-5 16,-7 7 4-16,-5 1 1 15,-7 4-5-15,-4 4 5 16,0 0 0-16,0-4 4 16,-2-5-4-16,-11-6-5 15,-3-7-31-15,3-4-32 16,-3-5 5-16,5-9-42 0,-3-4-16 16,-1 0 25-16,2-9 22 15,-3-14 39-15,3-8 34 16,-1-5 1-16,6 0 45 15,1 2 116-15,2 6-46 16,5 4-5-16,0 6-55 16,0 4 13-16,0 4-35 15,20 2-31-15,7 2 1 16,4 4-3-16,0 2 0 16,5 0-8-16,-3 0-21 15,-2 0-15-15,1 0 10 16,-8 0 22-16,-3 0 5 0,-8 4 7 15,-5 2 0 1,-2 4-1-16,-4 8 5 16,-2 4-4-16,0 4 10 0,0 6-9 15,2-2 11-15,2-2-12 16,3-2 0-16,3-6 2 16,4-8 1-16,1-6-4 15,6-6 1-15,-3 0 0 16,-3 0-3-16,-1-20 3 15,-3-6 0-15,-9-6 8 16,-2-2-8-16,0-4 2 16,-13 4 1-16,-12 4-3 15,1 8 11-15,-1 10-11 16,0 8 0-16,6 4-5 16,-4 0-8-16,8 12-58 0,6 8-94 15,9-4-133-15</inkml:trace>
  <inkml:trace contextRef="#ctx0" brushRef="#br1" timeOffset="-157886.76">24864 3908 462 0,'0'0'467'0,"0"0"-444"16,0 0-8-16,0 0 68 15,0 0-43-15,0 0-8 16,16 102-32-16,-11-80 0 0,-1-4 6 15,5-8-6-15,0-2 0 16,2-3 1-16,0-5 0 16,3 0 9-16,-1-11-10 15,3-13 0-15,-3-4 16 16,-1-2 0-16,-6 2 12 16,-6 2-9-16,0 6-4 15,0 4 3-15,-14 6-18 16,-12 6-8-16,-5 4 7 15,-5 0-58-15,2 6-34 16,5 10-47-16,12-4-132 16</inkml:trace>
  <inkml:trace contextRef="#ctx0" brushRef="#br1" timeOffset="-157626.12">25070 3475 853 0,'0'0'315'0,"0"0"-287"15,0 0-16-15,0 0 4 16,0 0 24-16,118 20-31 16,-78 38-7-16,0 10 10 15,-9 4-12-15,-11 6 0 16,-13 7 4-16,-7 9-3 15,0 2-2-15,-27-3-4 16,-7-15-154-16,-12-16 155 16,-8-12-145-16,-8-10-94 0,-5-6-236 15</inkml:trace>
  <inkml:trace contextRef="#ctx0" brushRef="#br1" timeOffset="-146691.6">21326 5117 797 0,'0'0'74'0,"0"0"-65"16,0 0 2-16,0 0 3 15,0 0 39-15,0 0-20 16,0 0-27-16,-44-80 0 15,31 74-6-15,-10 2 2 16,-10 4 25-16,-10 0-27 16,-7 0-6-16,-4 18 5 15,2 2 2-15,8 2-1 16,9 0 0-16,10-2 0 16,12-2-6-16,10-2 6 15,3 0-3-15,0-2 3 16,22 6 1-16,18 1 11 15,10-2-12-15,3 2 2 0,3-2 10 16,-5 2-12-16,-6 1 0 16,-12 0-1-16,-8 2 3 15,-8 2-4-15,-10-2-3 16,-7 2-4-16,0 2-4 16,-2-4 6-16,-22-2 2 15,-5-2 5-15,-8-8 1 16,0-3 4-16,-3-4-5 15,-2-5 2-15,-1 0 5 16,3 0-7-16,5 0 0 16,4-14 5-16,6-2 1 15,11-2 4-15,7-4-10 16,7-2-7-16,0-2 0 16,21-2-68-16,10 6-36 15,9 4-5-15,1 4-79 0,-6 4-117 16</inkml:trace>
  <inkml:trace contextRef="#ctx0" brushRef="#br1" timeOffset="-146416.26">21610 5161 729 0,'0'0'35'16,"0"0"-32"-16,0 0 9 0,0 0 11 16,0 0-23-16,0 0-9 15,8 55 9-15,-3-11-5 16,-1 0 5-16,0-4 0 16,-1-6-2-16,0-6 2 15,-3-6-17-15,0-6-23 16,0-4-55-16,-6-10-30 15,-11-2-214-15</inkml:trace>
  <inkml:trace contextRef="#ctx0" brushRef="#br1" timeOffset="-145964.4">21382 5147 498 0,'0'0'209'0,"0"0"-199"0,0 0 12 16,0 0 11-16,0 0-20 15,0 0-11-15,118-76 0 16,-58 74 0-16,-6 2-2 16,-12 0-6-16,-6 10 6 15,-12 8-4-15,-5 4 4 16,-4 4-4-16,-4 2 3 16,0 5 2-16,-2-1 2 15,5 0 0-15,-1 2 0 16,1-4 13-16,1 0-16 15,3-2 0-15,-1-4 6 0,-1-6-6 16,2-6 1 0,-4-4 0-16,-2-8-1 0,2 0 20 15,-1 0-20-15,-2-10 4 16,1-10 16-16,-8-4 14 16,-2-4-1-16,-2-2-9 15,0-2-5-15,-4 1-2 16,-19 4-17-16,-3 2 0 15,-6 9-3-15,-5 4 3 16,-5 8-6-16,1 2-9 16,6 2 0-16,12 0 10 15,10 0-30-15,11 0-66 16,2 6-43-16,4 2-22 16,21-6-300-16</inkml:trace>
  <inkml:trace contextRef="#ctx0" brushRef="#br1" timeOffset="-145147.62">22175 5107 631 0,'0'0'198'0,"0"0"-189"16,0 0-4-16,0 0-10 16,0 0-25-16,0 0 30 15,17 118-6-15,-11-61 8 16,3-3-4-16,1-6 1 16,2-6 1-16,-1-10 4 0,1-12-4 15,-6-8 0-15,-2-6 6 16,-4-6 58-16,0 0 33 15,3-10-32-15,-3-22-59 16,0-10 4-16,0-2-10 16,0-6 0-16,0-4-1 15,0-3-1-15,-7 1 0 16,3 8 0-16,4 8 2 16,0 14 0-16,0 6 0 15,2 10 0-15,9 4-3 16,7 6 3-16,4 0-3 15,2 2-8-15,3 20 11 0,-2 2-12 16,-6 2 11 0,-5-2-8-16,-9-4 6 0,-5 0-6 15,0 0-6-15,0-4-15 16,-21 4 6-16,-6-4 20 16,-4-3-12-16,-2-2 15 15,-1-4-4-15,-1-1 8 16,4-2-6-16,4-3 0 15,7 3 3-15,11-4 11 16,7 0-7-16,2 0 16 16,0 0 6-16,0 3-18 15,6 4-8-15,17 4-2 0,14 3 2 16,6 1 21 0,4 3-21-16,4 3 0 15,-1-1 1-15,0 0 2 0,-5 2-3 16,-5 4 0-16,-9 2-29 15,-4 0-91-15,-6 2-18 16,-4-8-97-16</inkml:trace>
  <inkml:trace contextRef="#ctx0" brushRef="#br1" timeOffset="-143361.57">23501 5029 589 0,'0'0'42'15,"0"0"-35"-15,0 0 64 16,0 0 31-16,0 0-41 15,0 0-54-15,0-16-3 0,0 16-8 16,0 14-1-16,0 18 5 16,0 8 3-16,0 4 3 15,0 2 2-15,0-6-5 16,0-3 0-16,0-10 3 16,0-4-6-16,0-10 0 15,0-2 6-15,0-9-6 16,0 0 0-16,0-2 6 15,0 0 3-15,0 0 20 16,0 0 43-16,0-20-52 16,0-11-12-16,2-2-4 15,3-6-5-15,-3-5 1 0,0-2 0 16,3 4 9 0,-1 6-7-16,1 6 26 15,-3 12 13-15,2 6-20 0,-4 8 17 16,2 4-24-16,1 0-13 15,-3 0-2-15,4 0 1 16,1 6-14-16,2 14 8 16,1 2 6-16,3-2 0 15,1-4-1-15,1-4 1 16,1-4 3-16,-1-2-3 16,1-6 0-16,-1 0 7 15,5 0-5-15,-3 0 0 16,3-14 0-16,-3-6 2 15,1-4 4-15,-3-2-7 16,-2-2-1-16,-4 4 12 0,0 6-12 16,-1 8 1-1,-3 6-1-15,-1 2 0 0,-2 2 3 16,0 0-3 0,0 0-12-16,2 26 7 0,0 12-1 15,0 8 6-15,-2 2-1 16,0-4 1-16,0-4 0 15,2-4 0-15,4-4 0 16,0-7-9-16,1-7 8 16,1-2-44-16,4-7-43 15,3-2-57-15,5-7-66 16,1 0-190-16</inkml:trace>
  <inkml:trace contextRef="#ctx0" brushRef="#br1" timeOffset="-143097.35">24218 4798 784 0,'0'0'135'0,"0"0"-95"16,0 0-40-16,0 0 38 16,0 0-29-16,0 0 23 15,-57 149-3-15,35-69-11 16,-3 6 11-16,2-1-23 15,10-12-5-15,11-6 18 0,2-11-17 16,0-10-2 0,11-10 0-16,9-10 6 0,7-10-12 15,7-8-13-15,5-8-73 16,1 0-62-16,1-22-176 16</inkml:trace>
  <inkml:trace contextRef="#ctx0" brushRef="#br1" timeOffset="-142765.25">24334 5185 873 0,'0'0'37'0,"0"0"-34"0,0 0 90 16,0 0-12-16,0 0-18 16,0 0-32-16,-13-50-27 15,18 28 7-15,5-4-2 16,7 0 10-16,-5 0-1 15,5 4-6-15,-4 4 6 16,-3 8-9-16,4 4-9 16,-3 6 3-16,1 0-3 15,1 6-12-15,1 24 11 16,-1 14-7-16,-5 10 7 16,-3 0 0-16,-3 0-9 15,1-5 2-15,-1-12-33 16,-2-4-16-16,0-9 9 15,0-6-15-15,-2-4-40 16,-16-2-31-16,-5-8-42 0,-4-4-213 16</inkml:trace>
  <inkml:trace contextRef="#ctx0" brushRef="#br1" timeOffset="-142363.04">24305 5338 163 0,'0'0'545'0,"0"0"-458"15,0 0-49-15,0 0 17 16,0 0-13-16,0 0-21 15,83-113-20-15,-43 99-2 16,3-2 2-16,1 2-7 16,-2 2-8-16,-1 0-3 15,-4 2 9-15,-8 0 11 16,-4 2-3-16,-10 2 0 0,-6 4 0 16,-6 2 18-16,-1 0-18 15,-2 0 0-15,0 10 3 16,0 18-2-16,0 4 12 15,0 6-13-15,0-1 7 16,0-5-10-16,4-6 3 16,5-6 0-16,0-8 9 15,2-8-7-15,0-4 2 16,2 0 0-16,3 0 2 16,-1-18 15-16,-1-6-21 15,-3-6 0-15,-3-5 11 16,-6-1-8-16,-2 3-3 15,0 4 4-15,0 7-3 16,-14 8 13-16,-4 8-14 16,-8 6-22-16,-1 0-39 0,0 12-76 15,9 10-50-15,9-2-308 16</inkml:trace>
  <inkml:trace contextRef="#ctx0" brushRef="#br1" timeOffset="-142045.12">24970 5191 404 0,'0'0'469'0,"0"0"-434"16,0 0 28-16,0 0 23 15,0 0-64-15,0 0-22 0,24-6-5 16,-21 34-1-16,-1 2 6 16,0 1 0-16,4-5-8 15,3-4 0-15,3-8-5 16,1-6 7-16,1-4 6 15,1-4-3-15,5 0 3 16,0 0 0-16,0-20-4 16,-2-1 4-16,-5-7-8 15,-4 1 0-15,-5-4-12 16,-4-1-12-16,0 4-16 16,-9 2-17-16,-17 8 11 15,-8 6 21-15,-6 10-13 16,1 2-2-16,-2 0-6 15,10 0-103-15</inkml:trace>
  <inkml:trace contextRef="#ctx0" brushRef="#br1" timeOffset="-141763.75">25205 4784 189 0,'0'0'863'0,"0"0"-832"16,0 0-12-16,0 0 36 16,0 0 34-16,141-64-74 15,-99 84-5-15,3 24-19 16,-1 14 9-16,-3 17 0 0,-3 9 6 16,-11 8-4-1,-12 0-3-15,-15 7 1 0,-3-3 0 16,-34-2-5-1,-21-2-13-15,-21-8-26 0,-16-7-76 16,-12-7 20-16,-5-10-141 16,6-10-269-16</inkml:trace>
  <inkml:trace contextRef="#ctx0" brushRef="#br1" timeOffset="-137982.66">9930 6587 726 0,'0'0'103'0,"0"0"-76"0,0 0 9 16,0 0-9-16,0 0 35 15,0 0 1-15,0 0-59 16,-11-60-2-16,0 60-2 16,-5 0 2-16,-9 0-2 15,-4 16-10-15,1 8 10 16,3 6-2-16,5 2 2 15,14-4 0-15,6-4-1 16,0-6 4-16,0-8-4 16,17-6 1-16,8-4 0 15,1 0 5-15,3-11-5 16,0-12 0-16,-6-3 5 0,-6 2-1 16,-5 8 1-1,-6 4 4-15,-3 10 9 0,-3 2 30 16,0 0-48-16,0 18-7 15,0 16-4-15,-5 12 11 16,-9 4 2-16,6-1-2 16,1-5-38-16,7-4-31 15,0-10-151-15,0-12-70 16</inkml:trace>
  <inkml:trace contextRef="#ctx0" brushRef="#br1" timeOffset="-137682.65">10075 6659 772 0,'0'0'99'0,"0"0"-92"0,0 0-7 15,0 0 0-15,0 0 3 16,0 106-1-16,0-64 4 16,4-6-6-16,10-7 0 15,1-11 7-15,3-8-7 16,0-6 0-16,0-4 4 15,-3 0 1-15,-1-14 38 16,-1-12-24-16,-6-2-7 16,-7-5 13-16,0-5-19 15,0 2-4-15,-9-4 0 16,-7 8-2-16,-2 10 0 16,1 10-7-16,1 10-25 15,1 2-35-15,1 0-120 0,5 14-32 16</inkml:trace>
  <inkml:trace contextRef="#ctx0" brushRef="#br1" timeOffset="-137360.16">10326 6613 128 0,'0'0'820'0,"0"0"-789"16,0 0-31-16,0 0 0 15,0 0 2-15,0 0-2 16,-6 54 0-16,6-32 8 0,0-2-8 16,14 0 0-1,5 0 4-15,6 1 12 0,0-2 25 16,1-1-18-16,-2-1-9 16,-1-1 19-16,-3-4-32 15,-5 0 1-15,-3 2 4 16,-6 0-3-16,-6 0 1 15,0 0-4-15,0-2 0 16,-26 2-2-16,-10 0-25 16,-9-2-53-16,-1-6-36 15,4-6-107-15,7 0-147 16</inkml:trace>
  <inkml:trace contextRef="#ctx0" brushRef="#br1" timeOffset="-137206.72">10334 6613 865 0,'0'0'160'16,"0"0"-134"-16,0 0 46 16,0 0 7-16,0 0-38 15,124-110-30-15,-86 106-11 16,-2 4 0-16,-1 0-10 16,-6 0-27-16,-8 8-156 15,-11 8-178-15</inkml:trace>
  <inkml:trace contextRef="#ctx0" brushRef="#br1" timeOffset="-137057.82">10739 6663 942 0,'0'0'144'0,"0"0"-143"15,0 0-1-15,0 0 0 16,0 0-98-16,0 0-184 15</inkml:trace>
  <inkml:trace contextRef="#ctx0" brushRef="#br1" timeOffset="-136906.75">10739 6922 855 0,'0'0'150'0,"0"0"-148"15,0 0 38-15,0 0 66 16,0 0-69-16,0 0-37 15,-4 2-16-15,8-2-129 16,0 0-309-16</inkml:trace>
  <inkml:trace contextRef="#ctx0" brushRef="#br1" timeOffset="-135465.83">9740 9454 465 0,'0'0'156'0,"0"0"-87"0,0 0 21 16,0 0 7-16,0 0-29 15,0 0-22-15,16-58 16 16,-9 47-57-16,-5-6 23 16,-2 5-7-16,0-2-5 15,0 2-6-15,-17 6-10 16,-8 0 3-16,-4 6-9 16,0 0 5-16,-4 0 0 15,2 20-5-15,6 6 6 16,4 6-1-16,8 4-4 15,11-1 5-15,2-8-10 16,0-2 10-16,25-13-11 16,6-6 3-16,7-6 8 0,-1 0 2 15,3-4-2 1,-1-14 0-16,-6 0 1 0,-4-3-1 16,-5 8-1-16,-8 0 1 15,-7 9 1-15,-5 2 5 16,-4 2-6-16,0 0-5 15,0 23-7-15,-9 9 13 16,-6 6-1-16,-1 2 6 16,3-2-4-16,-1-2-2 15,8-4-2-15,6-10-14 0,0-8-11 16,0-8-108 0,15-6-58-16,10-4-43 0</inkml:trace>
  <inkml:trace contextRef="#ctx0" brushRef="#br1" timeOffset="-135149.59">9997 9432 700 0,'0'0'94'15,"0"0"-18"-15,0 0-14 16,0 0-42-16,0 0-10 16,0 0 2-16,-33 127-4 15,33-89-7-15,0-4-1 16,4-8 0-16,16-10 12 0,2-10-4 15,3-6-5 1,2 0 22-16,-4-10 3 0,2-10-14 16,-7-8-12-16,-9 0 5 15,-5-2 5-15,-4-2-11 16,0 0-2-16,-17 1 2 16,-5 7-2-16,-5 8 1 15,2 9-6-15,3 4-15 16,2 3 14-16,4 0-74 15,7 13-20-15,9 0-85 16,0-4-127-16</inkml:trace>
  <inkml:trace contextRef="#ctx0" brushRef="#br1" timeOffset="-134821.22">10320 9324 696 0,'0'0'187'16,"0"0"-169"-16,0 0 34 15,0 0-9-15,0 0-41 16,0 0 2-16,-44 82-4 16,28-34 1-16,9 3 2 15,5-5-3-15,2-8 0 16,2-8 3-16,21-10-2 16,0-10 3-16,4-8-4 15,0-2 0-15,0 0 14 16,-4-12-10-16,-6-6-4 15,-8-2 5-15,-9 0-1 16,0 0 1-16,0 6-5 16,-18 6 0-16,-9 8-5 0,-8 0-3 15,-3 2 3-15,3 20 2 16,4 4 3-16,8 2-19 16,12 0-74-16,11-8-138 15,0-8-244-15</inkml:trace>
  <inkml:trace contextRef="#ctx0" brushRef="#br1" timeOffset="-134626.12">10650 9308 1055 0,'0'0'70'0,"0"0"-29"16,0 0 35-16,0 0 14 15,0 0-65-15,0 0-25 16,11-36-80-16,-11 58-10 16,0 6-162-16,0 2-592 15</inkml:trace>
  <inkml:trace contextRef="#ctx0" brushRef="#br1" timeOffset="-134500.25">10665 9553 933 0,'0'0'212'15,"0"0"-195"-15,0 0 42 16,0 0 26-16,0 0-54 0,0 0-31 16,0 4-142-16,0-4-240 15</inkml:trace>
  <inkml:trace contextRef="#ctx0" brushRef="#br1" timeOffset="-133278.25">9580 12346 778 0,'0'0'102'0,"0"0"-77"16,0 0 6-16,0 0 52 15,0 0-40-15,0 0-24 16,25-110-16-16,-25 96-3 15,-4 2 5-15,-15 6-3 16,-5 6-2-16,-3 0-5 16,-4 6 5-16,-1 16-13 15,4 4 13-15,1 6-3 16,9-2 3-16,10-4 0 16,8-4 0-16,0-8-4 15,2-6 3-15,17-4-8 16,4-4 9-16,4 0 0 15,-3 0 1-15,1-12 0 0,-3 0 1 16,-4 0-2 0,-5 4 0-16,-4 2 12 0,-4 4-10 15,-3 2 3 1,0 0-4-16,-2 0-1 0,0 16-2 16,0 12-6-16,0 8 8 15,0 0 0-15,0 0 0 16,0-1-3-16,0-5-6 15,4-2-53-15,-2-2-82 16,3-10-77-16,4-10-199 16</inkml:trace>
  <inkml:trace contextRef="#ctx0" brushRef="#br1" timeOffset="-132942.12">9867 12318 783 0,'0'0'100'16,"0"0"-97"-16,0 0 1 16,0 0 8-16,0 0 15 15,-19 106 3-15,19-72-28 16,0-2 0-16,0-10-2 16,0-5 0-16,11-7 12 15,-1-8-8-15,6-2-4 16,3 0 41-16,0-6-6 0,1-13-16 15,-2-3-15 1,-9-4-3-16,-4-3 9 0,-5-4-10 16,0 1-1-16,-14 6 1 15,-10 4-2 1,-3 8 1-16,-6 10-20 0,-3 4-17 16,2 0 18-16,6 8-53 15,10 8-71-15,11-4-48 16</inkml:trace>
  <inkml:trace contextRef="#ctx0" brushRef="#br1" timeOffset="-132617.1">10110 12292 809 0,'0'0'84'0,"0"0"-35"15,0 0 47-15,0 0-41 16,0 0-54-16,0 0-1 16,103-82 2-16,-85 80-1 15,0 2-1-15,-3 0-1 16,-1 0 1-16,-6 12-10 16,-3 12 10-16,-5 10-7 15,0 6 7-15,0 2 0 16,-9 2 0-16,-3-5-1 15,2-7 1-15,3-4 1 16,3-6-1-16,-3-4-1 16,2-4-9-16,1-2-73 0,-3-4-77 15,3-8-86-15</inkml:trace>
  <inkml:trace contextRef="#ctx0" brushRef="#br1" timeOffset="-132458.37">10124 12497 772 0,'0'0'147'0,"0"0"-42"16,0 0-36-16,0 0 12 16,0 0-61-16,0 0-20 15,75-69-1-15,-35 55 1 0,1 0-13 16,3 0-6-16,-1-2-56 16,-3 2-76-16,-5-4-122 15</inkml:trace>
  <inkml:trace contextRef="#ctx0" brushRef="#br1" timeOffset="-132317.15">10598 12180 753 0,'0'0'137'0,"0"0"-26"16,0 0-34-16,0 0-48 16,0 0-29-16,0 0-10 15,0 32 0-15,-4 0-130 16,-7 2-168-16</inkml:trace>
  <inkml:trace contextRef="#ctx0" brushRef="#br1" timeOffset="-132188.25">10550 12485 618 0,'0'0'276'0,"0"0"-196"16,0 0 36-16,0 0 35 16,0 0-82-16,0 0-57 15,11 0-12-15,4-6-111 16,-6-2-247-16</inkml:trace>
  <inkml:trace contextRef="#ctx0" brushRef="#br1" timeOffset="-130633.31">19263 3725 791 0,'0'0'80'16,"0"0"-31"-16,0 0-38 16,0 0 82-16,36-104-31 15,-27 80-26-15,-7 0-6 0,-2 4-25 16,0 2 1-16,0 6 43 15,-11 6-42-15,-13 4 1 16,-10 2-8-16,-1 2 1 16,-4 22-5-16,4 8 4 15,6 2 0-15,9 0-9 16,11-2 9-16,6-6-5 16,3-5-14-16,0-10 1 15,14-4 10-15,10-7 3 16,3 0 5-16,2 0-3 15,2-4 6-15,-8-6-3 16,-3-2 2-16,-7 6 3 0,-6 2 9 16,-5 1-9-16,-2 3-5 15,0 0 6-15,0 3-6 16,0 22-3-16,0 12 3 16,-11 5 2-16,0 0-1 15,2 0-1-15,2-6 0 16,5-6-11-16,2-10 3 15,0-10-63-15,0-8-24 16,0-2-65-16,16-8-30 16,8-20-308-16</inkml:trace>
  <inkml:trace contextRef="#ctx0" brushRef="#br1" timeOffset="-130334.22">19410 3689 611 0,'0'0'195'0,"0"0"-112"16,0 0-14-16,0 0-15 15,0 0-47-15,0 0-4 16,0 38-6-16,0-1 2 16,0 1 1-16,0-6-2 15,4-4 4-15,15-12-2 16,1-6 3-16,0-10-2 16,4 0 10-16,1 0-3 15,-2-14-4-15,-2-8 33 16,-7-2-36-16,-8-4 12 15,-3-1 5-15,-3 0-3 0,0-4-6 16,-11 8-9 0,-7 3 0-16,-5 8 0 0,4 7 0 15,-6 7-15-15,2 0-23 16,4 4-50-16,5 13-67 16,10-4-106-16</inkml:trace>
  <inkml:trace contextRef="#ctx0" brushRef="#br1" timeOffset="-129898.47">19749 3643 765 0,'0'0'252'16,"0"0"-193"-16,0 0 12 0,0 0-38 16,0 0-30-16,0 0-1 15,87 19-2-15,-45 7 0 16,-1-1-1-16,-4 4 1 15,-8-1-21-15,-4-5-58 16,-12-4-10-16,-7-7 64 16,-6-2 7-16,0-2-1 15,-8-2 18-15,-23 0 1 16,-5 0 0-16,1-2-3 16,1-2 3-16,5-2 4 15,9 0-2-15,7 0-2 16,11 0 4-16,2-16-1 0,2-4-3 15,25-4-16-15,8-4 14 16,5-7-9-16,-4-2 15 16,-3-6-4-16,-8-1 34 15,-12 4 2 1,-8 6 21-16,-5 8-28 0,0 8 3 16,-18 6 8-16,-9 8-40 15,-7 4-3-15,-1 0 3 16,-5 2-4-16,4 16 2 15,8 6-12-15,5 2-62 16,17 2-43-16,6-8-214 16</inkml:trace>
  <inkml:trace contextRef="#ctx0" brushRef="#br1" timeOffset="-129706.3">20376 3543 1210 0,'0'0'139'0,"0"0"-111"15,0 0 45-15,0 0-10 16,0 0-57-16,0 0-6 16,0-30-130-16,0 36-173 15,0 14-252-15</inkml:trace>
  <inkml:trace contextRef="#ctx0" brushRef="#br1" timeOffset="-129567.32">20491 3800 610 0,'0'0'535'0,"0"0"-492"16,0 0-6-16,0 0 30 16,0 0-2-16,0 0-65 15,-24 0-55-15,24 0-208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7-26T04:01:10.1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606 702 734 0,'0'0'105'16,"0"0"-96"-16,0 0 5 0,0 0 57 16,0 0 14-16,-12-107-1 15,10 102-67-15,0 0 7 16,0 5 1-16,-5 0-13 16,-5 0-12-16,-5 32-15 15,-8 14 15-15,-1 19-16 16,4 9 18-16,4 2-2 15,13-2 6-15,5-11-6 16,0-18 8-16,13-14-8 16,12-17 0-16,4-10-1 15,7-4 2-15,1-8-1 16,6-30 17-16,-1-17-12 16,-11-9-5-16,-12-6-25 15,-15 0-14-15,-4-4 36 16,-12-1-15-16,-16-3-9 0,-6 10 18 15,-6 14 9-15,4 18 6 16,5 26-6-16,2 10 4 16,5 10-12-16,2 34-2 15,6 22-1-15,7 14 11 16,9 2 0-16,7 3-4 16,26-9 4-16,14-6 0 15,4-6-1-15,-2-8 1 16,-5-6 0-16,-6-3 0 15,-9-7 2-15,-11-2-2 16,-13-6-2-16,-5 0 2 16,0 0-7-16,-27-2 2 0,-7 3 5 15,-5-4 0-15,-3-3-1 16,3-5-2-16,12-10-16 16,8-4-8-16,9-7-7 15,8 0-65-15,2-4-49 16,0-24-30-16</inkml:trace>
  <inkml:trace contextRef="#ctx0" brushRef="#br0" timeOffset="203.97">1022 681 844 0,'0'0'61'15,"0"0"-60"-15,0 0 9 16,0 0 54-16,0 0-49 16,0 0-15-16,0-11-122 15,0 36 9-15,0 8 16 16,-2 1-140-16</inkml:trace>
  <inkml:trace contextRef="#ctx0" brushRef="#br0" timeOffset="345.26">1045 924 349 0,'0'0'144'16,"0"0"-67"-16,0 0-5 16,0 0 34-16,0 0 9 0,0 0-70 15,0 4-29-15,0-4-16 16,4 0-40-16,-2 0-126 16,7 0-244-16</inkml:trace>
  <inkml:trace contextRef="#ctx0" brushRef="#br0" timeOffset="672.24">1045 924 200 0,'160'-40'409'0,"-160"34"-394"0,0 0 9 16,0 2 100-16,0 4 10 15,0-4-54-15,2 2-50 16,2-2 4-16,12 0-12 16,2-2-10-16,2 2 1 15,7 0-13-15,0 0 3 16,0 0 8-16,-4 2-11 16,-4 2 0-16,-7 0 2 15,-4 0-1-15,-8 0-1 16,0 0-3-16,0 0-15 15,0 0 13-15,0 0-65 16,-12 0-59-16,-9 0-137 16</inkml:trace>
  <inkml:trace contextRef="#ctx0" brushRef="#br0" timeOffset="1929.05">1003 1077 548 0,'0'0'31'15,"0"0"-31"-15,0 0 0 16,0 0 43-16,0 0-36 16,0 0-1-16,0 0 3 0,0 0-2 15,0 0 17-15,0 0 2 16,0 0-11-16,0 0 8 15,0 0-18-15,0 0-5 16,0 0 10-16,0 0-8 16,0 0 2-16,0 0 0 15,0 0 4-15,0 0 25 16,2 0-22-16,0 0-2 16,2 0 10-16,-4 0-17 15,0 0-1-15,2 0-2 16,-2 0 2-16,0 0 3 15,0 0-4-15,0 0 0 0,0 0 0 16,0 0 0 0,0 0 0-16,0 0 0 0,0 0-3 15,3 0-3-15,1 0 6 16,-2 0 0-16,2 0 4 16,-4 0 0-16,0 0 2 15,0 0-1-15,0 0-2 16,0 0 14-16,0 0-17 15,0 0 0-15,0 0-1 16,0 0-9-16,0 0-77 16,0 0-57-16,0 0-281 15</inkml:trace>
  <inkml:trace contextRef="#ctx0" brushRef="#br0" timeOffset="2464.61">1100 864 556 0,'0'0'71'0,"0"0"-31"15,0 0 51-15,0 0 24 16,0 0-63-16,0 0-35 16,0 0-3-16,11 0-14 15,18-6 0-15,7 0 7 16,-1 2-6-16,-1 2-2 16,-5 2-2-16,-5 0 3 15,1-2 1-15,-7 2-1 0,-5-2 0 16,-4 0-2-16,-5 2 5 15,-4 0-6-15,0 0-7 16,0 0-2-16,0 0 0 16,-6 0-49-16,-12 0-46 15,-2 0 15-15,-3 0-8 16,4 0-121-16,5 2-63 16</inkml:trace>
  <inkml:trace contextRef="#ctx0" brushRef="#br0" timeOffset="2586.27">1100 864 338 0</inkml:trace>
  <inkml:trace contextRef="#ctx0" brushRef="#br0" timeOffset="2812.18">1100 864 338 0,'11'36'89'0,"-11"-36"-83"0,0 0 2 0,0 0 95 0,0 0-70 0,0 0-16 15,0 0 4-15,0 0 5 16,0 0 22-16,0 0-42 16,0 0 7-16,0 0 8 15,0 0-11-15,0 0 9 16,7 0-14-16,17 0 3 16,12 0 32-16,5 0-32 15,1-8 11-15,0 0-2 0,1 0-16 16,-6 0 7-16,-10 0-8 15,-8 0 2-15,-7 4-14 16,-7 2-5-16,-5 0-2 16,0 2-15-16,-7 0-111 15,-22 0-199-15</inkml:trace>
  <inkml:trace contextRef="#ctx0" brushRef="#br0" timeOffset="3452.79">1060 742 445 0,'0'0'43'0,"0"0"-33"0,0 0 30 16,0 0 11-16,0 0-11 15,0 0-40-15,-18 0 0 16,18 0 7-16,0 0-4 16,0 0 6-16,0 0 5 15,0 0 23-15,0 0 28 16,0 0-25-16,0 0 9 16,0 0-34-16,0-7-15 15,0 2 4-15,0 1-4 16,-2 2 0-16,0 2 7 15,2 0-7-15,-2 0-7 16,-3 0 7-16,-4 0-1 0,3 0 0 16,-1 6-3-16,5 2 4 15,2-2-12-15,0-1 12 16,0-2-19-16,0-3 10 16,0 0 9-16,4 0-1 15,5 0 3-15,-3-4 4 16,-1-9 11-16,0 4-13 15,-3-4-4-15,-2-1 5 16,0 5-5-16,0 3 0 16,0 2-23-16,0 4-21 15,-7 0-41-15,-6 15-81 16,-2 7-189-16</inkml:trace>
  <inkml:trace contextRef="#ctx0" brushRef="#br0" timeOffset="3922.57">1071 1087 369 0,'0'0'39'16,"0"0"-20"-16,0 0 42 15,0 0 28-15,0 0-52 16,0 0-33-16,0-17 7 15,0 16 57-15,-2-2-54 16,2 2 35-16,-2 1-11 16,2 0-18-16,0 0-20 15,-2 0-5-15,-1 0 3 16,-4 0 2-16,7 1 0 16,-2 3-3-16,2-1 3 15,0-3 0-15,0 0 6 0,0 0-6 16,0 0 17-16,0 0-13 15,0 0-4-15,0 0-33 16,-4 0-68-16,-5 0 2 16,-5 1-321-16</inkml:trace>
  <inkml:trace contextRef="#ctx0" brushRef="#br0" timeOffset="17044.36">1940 648 472 0,'0'0'30'16,"0"0"-30"-16,0 0 71 16,0 0-15-16,0 0-11 15,0 0-31-15,0 0 2 16,0 0 47-16,-2 0-13 15,2-3-19-15,-2-2-5 16,2 2-3-16,-2-4 4 0,0-2-8 16,2-3-17-16,0-2 24 15,0-6-7-15,-3-2 18 16,1 2-14-16,2-2-1 16,-3 8 9-16,3 6-13 15,0 4-12-15,0 4 23 16,0 0-29-16,0 0-1 15,-2 2-3-15,0 26-10 16,-5 20 13-16,-1 19-2 16,-4-2 3-16,1 2 2 15,5-15-2-15,1-10 0 16,5-8 2-16,0-6-1 0,0-6 0 16,0-8-1-16,0-6-5 15,0-4 1-15,0-2-47 16,0 0-13-16,0-2-43 15,11 0-15-15,9-4-11 16,-2-14-29-16,0-4-85 16</inkml:trace>
  <inkml:trace contextRef="#ctx0" brushRef="#br0" timeOffset="17642.77">1992 818 29 0,'0'0'394'16,"0"0"-316"-16,0 0-18 15,0 0 13-15,0 0-8 16,0 0-14-16,17-47-51 15,-17 50 8-15,0 21-8 16,-13 6 0-16,-7 8 6 0,-5 6 9 16,3-2-13-16,2-2-2 15,2-8 19-15,5-5-8 16,2-12 0-16,6-3-3 16,3-6-4-16,2-3 4 15,0-3-3-15,0 0-5 16,0 0 14-16,0-9 4 15,16-18-4-15,4-12-14 16,2-3 0-16,-2-2 12 16,0 2-11-16,0 2-1 15,-4 8 10-15,-1 8 12 16,-5 10-1-16,-6 8 11 16,-2 6 3-16,-2 0-15 0,0 0-20 15,2 0-16-15,3 14 4 16,1 14 12-16,8 8 1 15,1 6-1-15,5-4 0 16,2-4 2-16,3-4-2 16,-1-8 0-16,1-4 8 15,-4-3 1-15,-6-8 4 16,-2-3-11-16,-4-4 0 16,0 0 33-16,-5 0-23 15,3 0 14-15,-2-11 18 16,-1-14-6-16,-2-12-8 15,-2-8-19-15,0-5-6 16,0 0 25-16,0-4-28 0,-4 1-2 16,-3 10 5-16,4 4-1 15,-1 11 8-15,4 10-12 16,0 5 1-16,0 0 2 16,0 7-3-16,0 2-10 15,0 4-34-15,0 0-63 16,7 0-17-16,9 0-80 15,-3 16-84-15</inkml:trace>
  <inkml:trace contextRef="#ctx0" brushRef="#br0" timeOffset="18224">2439 1006 462 0,'0'0'205'0,"0"0"-205"16,0 0 0-16,98-122 10 15,-76 90 39-15,1-4-38 16,-6 6 4-16,-5 2-7 16,-8 8-8-16,-4 8 12 15,0 3 10-15,-16 9-13 16,-3 0-9-16,-2 7-3 15,1 13-9-15,3-2 11 0,6 2-2 16,8 0 3-16,3-6 0 16,0 2 4-16,16-2-3 15,9-6 1-15,6 2 26 16,-2-2-22-16,-2-2 9 16,-6 2-4-16,-7-2-7 15,-3 4 7-15,-5 4-11 16,2 2 2-16,-4 2 8 15,-2 0-10-15,3-2 0 16,-3-4 2-16,0-3-1 16,0-4-2-16,5-3 0 15,2-2-22-15,6 0 21 16,1-10-6-16,4-12 0 16,2-6-11-16,-3 0 16 0,-2 6 1 15,-5 2-1-15,-4 10 3 16,-3 4 11-16,-5 6-8 15,2 0 0-15,0 2 3 16,2 16-3-16,3 4 0 16,-2-2-3-16,4-2-6 15,1-4 0-15,0-6-38 16,1-4-38-16,-3-4-45 16,-1 0-179-16</inkml:trace>
  <inkml:trace contextRef="#ctx0" brushRef="#br0" timeOffset="18356.99">2755 627 776 0,'0'0'94'0,"0"0"-93"16,0 0-1-16,0 0-16 16,0 0-39-16,0 0-19 15,60 14-186-15</inkml:trace>
  <inkml:trace contextRef="#ctx0" brushRef="#br0" timeOffset="18758.07">3103 451 808 0,'0'0'70'15,"0"0"-66"-15,0 0 59 0,0 0 36 16,0 0-89-16,0 0-10 15,-14 36-11-15,14 34 6 16,8 14 2-16,1 6 3 16,-1-7 0-16,6-19 0 15,1-18-22-15,1-16 17 16,-3-10 5-16,-6-10-3 16,-5-4-19-16,-2-6-24 15,0 0 41-15,0 0-14 16,0-16-109-16,-15-8 16 15,-10-4 76-15,-4 2 22 16,0 2 0-16,-2 4 14 16,4 4 68-16,10 8 13 0,5 2 26 15,10 4-37-15,2 0-19 16,0 2-40-16,4-2-11 16,27-4-5-16,14 0-4 15,11-4-1-15,-1 2-57 16,-3 2-93-16,-7 0-38 15</inkml:trace>
  <inkml:trace contextRef="#ctx0" brushRef="#br0" timeOffset="19099.72">3482 980 706 0,'0'0'165'15,"0"0"-165"-15,0 0 0 16,0 0 124-16,0 0-86 16,0 0-29-16,29-78-9 15,-25 60 0-15,-4 0 12 16,0 2-12-16,0 6 0 16,0 6 14-16,-2 4-4 15,-9 0 9-15,-3 0-18 16,-1 14 2-16,-3 14-1 15,3 8-2-15,5 0 0 16,8-3 1-16,2-4 0 0,0-7-2 16,12-4 1-16,12-5 0 15,8-5-3-15,10-8-8 16,6 0-50-16,10-13-144 16,-2-13-283-16</inkml:trace>
  <inkml:trace contextRef="#ctx0" brushRef="#br0" timeOffset="20007.5">4649 852 582 0,'0'0'166'0,"0"0"-157"16,0 0 17 0,0-106 81-16,-2 88-24 0,-14 7-54 15,-3 6-16-15,-6 5-7 16,-6 0-3-16,-2 14-1 16,1 13-2-16,3 8 0 15,11 5-5-15,10 0 5 16,8-2-6-16,0-10 1 15,0-10-30-15,18-10 2 16,6-8 18-16,7 0 15 16,-2-12-3-16,0-10 3 15,-2-4 0-15,-9 2 3 0,-3 0-1 16,-5 6 7 0,-6 8 22-16,-2 4-5 15,-2 4 16-15,0 2-38 16,0 0-4-16,0 4-6 0,4 16-5 15,1 6 11-15,3 0 0 16,4-4-3-16,-1-4 0 16,5-8-12-16,-1-8 2 15,1-2 8-15,1 0 5 16,2-6 0-16,-4-12 0 16,1-4 1-16,-3-2 10 15,-5 2-10-15,2 4 10 16,-6 8 19-16,1 4-19 15,-5 4-4-15,2 2-7 16,0 0-3-16,4 4-1 0,2 16-8 16,0 2 12-1,1 0-1-15,3 0 1 0,-4-8 0 16,3-6-2-16,1-4 2 16,-1-4-1-16,7 0 1 15,-1-10 0-15,2-12 9 16,-2 0-7-16,-3-2 0 15,-6 4-1-15,-1 6 2 16,-3 2 20-16,-2 8-9 16,0 2 29-16,-2 2-4 15,4 0-39-15,0 0-3 16,0 8-6-16,3 12 9 0,1 0 4 16,2 0-4-1,-1-2 0-15,3-4-4 0,5-4-25 16,0-8-81-16,5-2-152 15</inkml:trace>
  <inkml:trace contextRef="#ctx0" brushRef="#br0" timeOffset="21058.03">5832 469 783 0,'0'0'77'0,"0"0"-77"16,0 0-13-16,0 0 13 15,0 0 21-15,-40 128-17 16,16-67-3-16,4-6 8 0,0-6-8 16,7-13 7-16,3-8 2 15,4-8 8-15,4-10 26 16,0-4-30-16,2-4-2 15,0-2 14-15,0 0 14 16,0 0 18-16,0-10 4 16,0-16-44-16,0-8-7 15,10-8-11-15,6-4 0 16,-3-9 1-16,3-6 4 16,0-10-3-16,-5 3-2 15,-2 6 0-15,-3 14 8 16,-1 17-1-16,-3 13-1 15,0 13 8-15,-2 5-5 0,0 0-9 16,5 5-6 0,0 31 2-16,1 19-6 15,3 9 10-15,2 4-1 0,0-4 1 16,4-8 0-16,1-10 2 16,0-10-2-16,-3-7 0 15,-2-9 1-15,-1-2-1 16,-6-8-4-16,-2-4-6 15,-2-2-56-15,0-4-32 16,0 0-6-16,-20 0-60 16,-7-12-72-16,-4-9-171 15</inkml:trace>
  <inkml:trace contextRef="#ctx0" brushRef="#br0" timeOffset="21215.32">5630 680 117 0,'0'0'498'0,"0"0"-431"0,0 0-19 16,0 0 18-16,0 0 13 15,0 0-41-15,-41-9-26 16,73 9-12-16,15 0 29 16,9 0-27-16,4-9 0 15,4-5-4-15,1 3-34 16,-9-3-112-16,-3 0-142 16</inkml:trace>
  <inkml:trace contextRef="#ctx0" brushRef="#br0" timeOffset="21590.68">6218 435 577 0,'0'0'52'0,"0"0"38"0,0 0-14 15,0 0 57-15,0 0-52 16,0 0-44-16,0-34-23 15,0 34-14-15,0 0 2 16,0 10-8-16,0 18 10 16,-6 14-4-16,-4 8 10 15,-5 2 2-15,1 0 3 16,1-10-15-16,4-7 7 0,5-9 25 16,4-8-28-16,0-3 11 15,0 0 5 1,0-5-10-16,0-4-3 0,0-2-7 15,17-4 0-15,8 0 21 16,8 0-17-16,15 0-4 16,2-8 0-16,2-6-35 15,-4-2-45-15,-5 4-69 16,-12 0-100-16,-6-1-169 16</inkml:trace>
  <inkml:trace contextRef="#ctx0" brushRef="#br0" timeOffset="22123.66">6613 559 700 0,'0'0'109'0,"0"0"-98"16,0 0 61-16,0 0 66 15,0 0-73-15,0 0-46 16,0-52-19-16,0 64-9 15,0 16 3-15,2 12 8 16,-2 8-2-16,0 1 4 16,0-7 0-16,0-10-4 15,0-12 0-15,0-6 0 0,0-6 0 16,0-2 0 0,0-4-13-16,0-2 4 0,0 0 9 15,0-2-2-15,0-20-4 16,0-6 1-16,-2-7-5 15,-8-2 12-15,-1-6-4 16,3-8 3-16,-2-4-1 16,6-5 1-16,2 8-1 15,2 10 0-15,0 8 27 16,0 14-25-16,2 8 5 16,12 2-4-16,1 6 1 15,7 1-4-15,5 3-6 16,0 0 6-16,-2 3-5 15,-2 12 5-15,-4 6-4 16,-4-2 1-16,-1-1 3 0,-8-1-1 16,1-1-2-16,-7 0 3 15,0 0-12-15,0 0 2 16,-13 6-23-16,-16 0-10 16,-2 2-50-16,-1 4-48 15,3-4-29-15,5 0-299 16</inkml:trace>
  <inkml:trace contextRef="#ctx0" brushRef="#br0" timeOffset="22757.04">7800 164 664 0,'0'0'277'16,"0"0"-265"-16,0 0-3 0,0 0-18 15,0 0 3-15,-49 106 6 16,37-2 11-16,0 15-2 15,5 7 4-15,0 11-12 16,-2-7 3-16,0-10-8 16,1-20-7-16,0-33-6 15,0-19 9-15,-7-14 8 16,-8-10-3-16,-10-10-2 16,-1-6-30-16,-6-6-21 15,0-2-40-15,6-2-33 16,8-24-113-16</inkml:trace>
  <inkml:trace contextRef="#ctx0" brushRef="#br0" timeOffset="23424.3">7392 721 567 0,'0'0'27'16,"0"0"21"-16,0 0-26 16,87-102 0-16,-51 92 4 15,-1 4-6-15,1 6-4 16,-3 0-15-16,-2 16 2 15,-6 9-3-15,-5-3 0 16,-7 3-2-16,-3-3 2 16,-4-4-9-16,1-1 8 15,1-7 1-15,0-4 1 16,-2-2-1-16,3-4 0 0,2 0 13 16,1 0 8-16,1 0-1 15,-2-2-14-15,-2-12-3 16,-3-4 10-16,-6 0-13 15,0-7 0-15,0 1 12 16,-15-2-12-16,-7 2 16 16,-3 6 2-16,0 2 0 15,8 6 16-15,3 8-24 16,6 2-10-16,5 0 7 16,3 0-7-16,0 0-7 15,5 4 6-15,17 4 1 16,12-8 16-16,3 0-15 15,5-8-1-15,-1-12 8 16,-3-6-6-16,-3 0 7 16,-8 0-7-16,-7 4-2 0,-7 4 25 15,-8 8-11 1,-3 2-1-16,-2 4 31 0,0 2-43 16,-17 2-1-16,-12 0-8 15,-3 18 8-15,8 8-6 16,8-4 1-16,11-4 5 15,5 4-5-15,2-2 10 16,27 4-5-16,5 4 0 16,-1-6 1-16,-2 2 0 15,-8-2-1-15,-9 0 0 0,-10 3-4 16,-4-1 6 0,0-5-2-16,-2 2 14 0,-10-3-8 15,4-4 5-15,8-2-11 16,0-4 0-16,0-4-5 15,22-4-9-15,11 0-22 16,9-8-101-16,1-16-139 16</inkml:trace>
  <inkml:trace contextRef="#ctx0" brushRef="#br0" timeOffset="23982.46">9067 242 891 0,'0'0'0'0,"0"0"6"16,-17 135-13-16,17-73 7 15,0 4-1-15,0 2 1 16,11-6-10-16,-3-12-109 16,2-14-93-16,-8-17-157 15</inkml:trace>
  <inkml:trace contextRef="#ctx0" brushRef="#br0" timeOffset="24674.66">8801 441 805 0,'0'0'103'0,"0"0"-103"0,0 0-11 15,0 0-24-15,0 0 35 16,0 0 0-16,168 60 0 15,-91-48-2-15,2-10-1 16,-2-2-8-16,-9 0 7 16,-9-18 2-16,-20-4 2 15,-14-4 0-15,-12-8 0 16,-6-3 19-16,-7-3-7 16,0-1 8-16,0-4 6 15,0 9-18-15,-7 6 14 16,-2 10 8-16,3 12-2 15,-1 8-19-15,-7 8-9 16,-3 30-17-16,-3 18 17 0,5 12-1 16,-1 3-1-16,9 3-2 15,-1-4 4-15,0-8 0 16,6-16 0-16,2-17 0 16,0-18 0-16,0-11 3 15,0 0 8-15,0 0 15 16,0 0 3-16,14-18-3 15,-3-2-26-15,-3 8 0 16,0 6 4-16,-8 4-3 16,0 2-2-16,2 0-1 15,2 0-11-15,5 15 3 16,4 3 10-16,3 0 0 0,-1-4-2 16,5-4 5-1,5-6-4-15,2-4 1 0,0 0 0 16,4-6 3-16,-2-12-3 15,-10-7 0-15,0-1 0 16,-11 0 3-16,-3-6 0 16,-5 8-3-16,0 4 0 15,0 6 22-15,0 10-10 16,-9 4 11-16,-2 0-20 16,-3 24 0-16,3 10-6 15,5 2 1-15,6-3 2 16,0-10-11-16,4-6 11 15,23-7-2-15,7-10-1 16,10 0-22-16,7-9-112 16,9-18-182-16</inkml:trace>
  <inkml:trace contextRef="#ctx0" brushRef="#br0" timeOffset="25422.7">10360 373 864 0,'0'0'89'0,"0"0"-83"16,0 0-6-16,0 0-10 15,0 0 3-15,0 0 7 16,0 122 1-16,0-82-1 15,0 0-12-15,7-4-53 0,-7-6-71 16,0-8-46 0,0-12-194-16</inkml:trace>
  <inkml:trace contextRef="#ctx0" brushRef="#br0" timeOffset="25590.53">10191 407 519 0,'0'0'48'0,"0"-102"-16"0,0 63 63 16,22 7-9-16,14 4-40 16,10 4-46-16,14 2 1 15,1 14-2-15,-8 8-39 0,-13 2-47 16,-20 32-66 0,-20 15-259-16</inkml:trace>
  <inkml:trace contextRef="#ctx0" brushRef="#br0" timeOffset="26292.58">10280 735 382 0,'0'0'269'15,"0"0"-260"-15,0 0 0 16,0 0 79-16,0 0 1 16,0 0-61-16,144-44-24 15,-84 20-4-15,1 1-39 16,-8-4-61-16,-5-5-11 15,-13 0-17-15,-8 2-40 16,-12-8 116-16,-6 6 52 0,-4 0 86 16,-5 2 68-16,0 12-31 15,0 5-42-15,0 9 58 16,0 4-73-16,0 0-43 16,0 4-23-16,2 29 0 15,-2 9 2-15,2 6 10 16,-2 4-12-16,0-4 13 15,0-5-10-15,0-10-3 16,0-15 1-16,0-11 0 16,0-3 6-16,0-4-3 15,0 0 40-15,0-7 42 16,0-19-45-16,0-12-36 0,0-10-2 16,0-12-1-1,11 0 2-15,3 0-4 0,-1 16 0 16,3 15 3-16,-1 11-3 15,-2 18-2-15,3 0-3 16,2 11 0-16,2 21 5 16,0 14-5-16,-3 10 5 15,-1-2-1-15,-3 0 1 16,-3-10 0-16,1-9-2 16,-3-10-4-16,-3-9-17 15,-5-7-29-15,0-4-39 16,0-2 13-16,-15-3-56 15,-12 0-32-15,-9 0-109 16,1-11 123-16,-1-7 67 16,7 3 85-16,5 1 267 0,10 1-38 15,7 5-109-15,5 4-12 16,2 0-6-16,0 0-38 16,9 0-36-16,22-4-28 15,14-4 0-15,9 2 1 16,4-4-1-16,1 2-13 15,3-2-54-15,-4 0-95 16,-4-4-42-16,-7-4-162 16</inkml:trace>
  <inkml:trace contextRef="#ctx0" brushRef="#br0" timeOffset="26608.62">11385 337 333 0,'0'0'261'0,"0"0"-212"0,0 0-4 15,0 0 89-15,0 0-74 16,0 0-27-16,-20-40-29 15,-5 40-4-15,4 18 40 16,0 4-13-16,7 6-26 16,6 0 24-16,8 0-23 15,0-2 1-15,4 0 8 16,23-2-1-16,4-2 9 16,7-2-17-16,-2 2-2 15,-5-4 17-15,-9-2-15 16,-8 0-2-16,-8-8 1 15,-6-1 1-15,0-2 6 16,-14 1-8-16,-17 1 10 0,-9 0 13 16,3-3-20-16,1-4-2 15,7 0-1-15,11 0 5 16,7 0-3-16,11 0-2 16,0-15-66-16,13-8-153 15,18-13-472-15</inkml:trace>
  <inkml:trace contextRef="#ctx0" brushRef="#br0" timeOffset="28105.99">12308 316 603 0,'0'0'48'0,"0"0"-36"15,0 0 25-15,0 0 4 16,-150-56 5-16,103 91-11 16,3 11 3-16,4 12-7 15,4 12-25-15,7 4-5 16,9 0 7-16,11-10-7 16,9-11-2-16,3-21-11 15,32-14-31-15,14-14 43 16,11-4-23-16,7-2-10 15,0-20-15-15,-7-7 18 16,-7 0 20-16,-12-1 10 0,-12 2 0 16,-14-1 20-16,-11 5 8 15,-4 2 19-15,0 8 35 16,0 4-33-16,0 2 10 16,-6 8-17-16,-5 0-32 15,1 6-10-15,-2 22-3 16,5 2 3-16,5 2-4 15,2-6 7-15,0-5-3 16,4-7 0-16,13-6 0 16,4-4 10-16,1-4-10 15,-2 0 0-15,0 0 11 16,-5-8-10-16,-3-9 2 16,-5-1-3-16,-7-1 4 15,0-3-8-15,0-1 4 0,-5-1-8 16,-11 6 6-16,-3 6-11 15,-4 4 2-15,3 8 6 16,3 0 5-16,3 0-7 16,5 0 7-16,5 0-4 15,4 2-1-15,0 0 4 16,0 4 1-16,13-2 9 16,11-2 10-16,10-2 14 15,1 0-24-15,4-6-1 16,-2-2 10-16,-1 8-17 15,-5 0 4-15,-6 0-5 16,-8 6 0-16,-5 14-2 16,-3 4 2-16,-5 4 0 0,-2 0-2 15,-2-4 7 1,0-3-10-16,0-7 5 0,0-6 0 16,0-7 0-16,0-1 0 15,0 0 0-15,0 0 12 16,0 0-1-16,0-14 1 15,0-9-12-15,10-6 0 16,-2 4 0-16,5 2 0 16,-1 3 0-16,-1 6-4 15,-1 4 1-15,2 6 1 0,-1 4-2 16,3 0 2-16,-3 4-6 16,0 16 7-16,0 0 1 15,-2 2-4-15,-3-3 2 16,3-1 2-16,-2-6-10 15,0-2-14-15,-1-6 20 16,-1-3-18-16,-5-1 20 16,2 0 2-16,0 0 4 15,6-14-1-15,-4-4-3 16,2-2 0-16,-1 0 21 16,-1 0-13-16,2-2 10 15,2 8 21-15,-4 0-9 16,3 4-1-16,-1 6-19 15,4 2-8-15,1 2 10 16,-1 0-12-16,6 0-5 16,-1 14 4-16,-1 6 2 0,-1 2-2 15,-2-2-11-15,3 0-44 16,-1-6-6-16,3-2-77 16,4-6-89-16,4-3-116 15</inkml:trace>
  <inkml:trace contextRef="#ctx0" brushRef="#br0" timeOffset="28624.08">13316 551 723 0,'0'0'110'0,"0"0"-95"16,0 0 39-16,0 0-54 0,0 0 10 16,0 0 7-16,83 157 72 15,-47-77-74-15,-7 12-15 16,-3 12 0-16,-10 7-9 15,-9-3 0-15,-7-6-42 16,0-12 3-16,-4-14 24 16,-21-11 20-16,-6-11-4 15,-12-14 8-15,-1-10-2 16,0-10 2-16,3-10 0 16,3-6 14-16,7-4-1 15,4 0 8-15,7-20 9 16,5-20-14-16,8-14 24 15,5-16-31-15,2-10-4 16,4-17 1-16,14-7-5 16,6-4 3-16,5-1-4 0,-2 13 0 15,4 14 2-15,0 19 1 16,1 18-3-16,3 9 15 16,1 9-5-16,0 9-6 15,-3 6-4-15,-4 9 0 16,-3 3-2-16,-1 0 2 15,-5 5-3-15,-7 18 2 16,-8 0-5-16,-5 6-2 16,0-4-22-16,-15-2 0 15,-8-5 25-15,4-2-27 0,-6-6 18 16,5-2 2 0,2-4-24-16,9-2-70 0,9-2-8 15,0 0-29-15,24-14-256 16</inkml:trace>
  <inkml:trace contextRef="#ctx0" brushRef="#br0" timeOffset="29765.01">13700 667 205 0,'0'0'448'15,"0"0"-391"-15,0 0-46 16,0 0 21-16,0 0-12 16,0 0 4-16,17 35-23 15,-11-16 2-15,2-2 4 16,-1-6-7-16,1-2-13 15,2-5 7-15,1-4 0 16,-1 0 6-16,4 0 0 0,-1-13 3 16,1-5 17-16,-1 7-15 15,-2-1 6-15,-4 6 32 16,-4 6-16-16,-1-3-3 16,-2 3-18-16,0 0-1 15,0 0-7-15,4 0 2 16,3 0-3-16,1 0 3 15,10 0 3-15,5 0-1 16,6 0-2-16,7-15 1 16,-1-7 2-16,-4-7-3 15,-4-7 0-15,-4-6 5 16,-10-10-3-16,-7-2 3 16,-4-2-2-16,-2 10 0 15,0 12 49-15,0 12-13 0,-2 14-6 16,-2 8 8-16,-5 5-41 15,-5 31-9-15,-3 21 1 16,3 9 8-16,5 8-4 16,5-4 4-16,4-8-5 15,0-13-13-15,0-16-35 16,18-15 16-16,0-9 9 16,-2-9 24-16,-1 0-9 15,-4-10 11-15,-4-14-20 16,-5-5-18-16,-2 0 5 15,0-1 17-15,-12 1-15 16,-7 1 15-16,1 8 18 16,3 4 21-16,5 8 60 0,6 8-62 15,1 0-15-15,3 0-4 16,0 0-9-16,5 14 9 16,17 0-6-16,7-2 6 15,3-6-5-15,-3-6 5 16,0 0 0-16,-3 0 2 15,-4-2 6-15,-4-12-4 16,-4 0 32-16,-7 2-30 16,-5 4 26-16,-2 4 21 15,0 4-26-15,0 0-12 16,0 0-15-16,-4 0-9 16,-8 20 0-16,3 10 7 0,5 0 0 15,4-1 2 1,0-11 0-16,4-5 7 0,17-7-7 15,0-3 0-15,6-3 16 16,2 0-14-16,4-17-2 16,-2-6 4-16,-1-6-2 15,-4-5 3-15,-3 0-5 16,-8-4 0-16,-3 2 2 16,-6 6-2-16,-6 4-1 15,0 8 1-15,0 8 0 16,0 8-1-16,-14 2-11 15,-5 0 3-15,-4 20 2 16,8 8 4-16,6 0-1 0,9 0 2 16,0-4 2-16,16-4 9 15,13 0-7-15,2 0-2 16,2-6 17-16,-6 2-13 16,-7-4 1-16,-9-2 6 15,-6 7-2-15,-3-2-1 16,-2 3-2-16,0 0-2 15,0 1 12-15,0-3-12 16,0-2-4-16,6-5 1 16,13-6 2-16,7-3 4 15,8 0-7-15,3-3 2 16,-3-12-2-16,-5 2 0 0,-9-2-2 16,-11 4 1-1,-5 4-6-15,-2 0-7 0,-2 7-28 16,0 0-91-16,0 0-70 15,0 0-143-15</inkml:trace>
  <inkml:trace contextRef="#ctx0" brushRef="#br0" timeOffset="33938.71">15554 497 465 0,'0'0'192'16,"0"0"-162"-16,0 0-22 16,0 0 5-16,0 0 54 15,0 0-20-15,0 0-18 16,-3-8-10-16,3 8 10 16,0-2 51-16,0 0-38 15,-2-4-9-15,0-2-13 0,-2-2-6 16,2-8 10-16,-4-4-5 15,4-3-14-15,0 2 25 16,0 3-3-16,2 2-7 16,0 7 17-16,0 3-18 15,0 8-10-15,0 0-9 16,0 0-4-16,0 22-7 16,0 23 2-16,0 13 6 15,0 10 2-15,0 2 2 16,0-5-1-16,0-11 0 15,0-10-13-15,0-15-6 16,0-6-73-16,0-7-17 16,0-8-54-16,-13-8-44 15,-1 0-208-15</inkml:trace>
  <inkml:trace contextRef="#ctx0" brushRef="#br0" timeOffset="34356.01">15273 666 723 0,'0'0'73'16,"0"0"-50"-16,0 0 67 16,0 0 19-16,0 0-59 15,0 0-50-15,52-43 0 16,-2 37-7-16,6-2 7 16,2 8-2-16,-4 0-1 0,-6 0 5 15,-10 8-4 1,-11 8-1-16,-7 2 3 0,-7 2-8 15,-5 4 8-15,-2-2-1 16,-4 1 0-16,3-1 2 16,-1-4 0-16,2-2-1 15,2-6 0-15,0-4 3 16,3-6-3-16,3 0 0 16,3 0 4-16,2 0 0 15,-1-10-4-15,-3-10-6 16,-6-4 6-16,-2-4-7 15,-5-3 7-15,-2 2 0 16,0 3 5-16,-7 5-5 16,-15 6 3-16,-7 6-3 15,-4 9 0-15,-8 0-13 0,3 0 6 16,3 12-16 0,10 8-39-16,12-2-88 0,13-1-76 15</inkml:trace>
  <inkml:trace contextRef="#ctx0" brushRef="#br0" timeOffset="43019.78">16670 377 717 0,'0'0'145'0,"0"0"-105"16,0 0-32-16,0 0 29 16,2-108 47-16,0 83-29 15,0 3-20-15,3 0-20 16,-5 2-4-16,0 6-7 16,3 4 8-16,-3 6 24 15,0 4-22-15,0 0-2 16,0 0-12-16,0 38-3 15,-10 38 0-15,-3 35-4 16,0 23 7-16,6 13 1 16,0 1-1-16,3 0 0 15,0-6-1-15,1-17 1 16,1-27-10-16,0-26-9 16,0-22-11-16,-6-7 22 0,-5-9-42 15,-7-8-39 1,-5-10-39-16,-4-12-112 0,-2-4-273 15</inkml:trace>
  <inkml:trace contextRef="#ctx0" brushRef="#br0" timeOffset="43340.71">16291 884 710 0,'0'0'83'15,"0"0"-83"-15,0 0 1 0,0 0 6 16,145-58-3-16,-96 54 21 16,2-2-4-16,-4-2-13 15,0 2-8-15,-7-2 0 16,-11 2 3-16,-9 4 28 16,-9-2-26-16,-9 4 3 15,-2-2 14-15,0 2 8 16,0 0-10-16,2 0-20 15,0 6 0-15,4 14 13 16,-4 4-13-16,0 0 0 16,2 0 3-16,-4-4-3 15,2-2-1-15,1-8-29 16,-3-4-37-16,0-6-72 0,0 0-83 16</inkml:trace>
  <inkml:trace contextRef="#ctx0" brushRef="#br0" timeOffset="43612.38">16746 583 376 0,'0'0'341'0,"0"0"-341"16,0 0 4-16,0 0-4 16,0 0 0-16,0 0 8 15,-36 34-5-15,36-25 9 16,7-5-6-16,2-4 23 15,-1 0 37-15,2 0-14 16,-2-3-22-16,1-15-9 0,-3 0-9 16,-2-4-3-16,-4 2-9 15,0 8 0-15,0 4-8 16,0 8-12-16,0 0-42 16,-6 0-37-16,2 2-32 15,4 16-39-15</inkml:trace>
  <inkml:trace contextRef="#ctx0" brushRef="#br0" timeOffset="43969.95">16919 752 518 0,'0'0'70'0,"0"0"-42"16,0 0 23-16,0 0-1 0,0 0-4 15,0 0-7 1,58 78-21-16,-56-66 1 0,-2-6-16 15,0-4-3-15,0-2 30 16,0 0 30-16,0 0 15 16,0 0-24-16,0 0-30 15,0-12 9-15,-2-4-30 16,2-2 4-16,0 0 1 16,2 2-4-16,12 2-1 15,-1 2-3-15,5 3 3 16,-3 4-7-16,2 1 7 15,-2 4-4-15,-1 0 4 16,-1 0-2-16,3 0 1 16,-1 9-6-16,-1 8-18 0,1 1-23 15,-1 4-57-15,-1-2-34 16,3-4-53-16,-1-6-244 16</inkml:trace>
  <inkml:trace contextRef="#ctx0" brushRef="#br0" timeOffset="44419.11">17517 702 703 0,'0'0'78'16,"0"0"-47"-16,0 0 34 0,0 0-4 16,0 0-1-16,0 0-38 15,-47-53-17-15,27 59-5 16,-7 19-1-16,0 1-1 15,5 3 4-15,7 0-4 16,7-3-3-16,8-6 5 16,0-8-7-16,0-4 5 15,10-8 0-15,9 0-2 16,6-12 6-16,4-16-4 16,0-9-15-16,0-4-19 15,-6-4 33-15,-6-5-13 16,-1-8 6-16,-5-8 9 15,-7-4 1-15,-4 3-6 16,0 12 6-16,0 14 0 0,-2 18 30 16,-7 12-15-1,5 11 22-15,-2 7-37 0,-2 34-13 16,4 20 10-16,2 13 2 16,2 8 1-16,0 4-3 15,20-8 3-15,9-13-1 16,2-15-3-16,9-16-31 15,4-10 17-15,8-10-28 16,4-10-110-16,4-4-67 16</inkml:trace>
  <inkml:trace contextRef="#ctx0" brushRef="#br0" timeOffset="45343.18">18739 248 1017 0,'0'0'20'0,"0"0"-12"16,0 0-16-16,0 0-15 15,0 0 23-15,-2 129 0 16,16-55 5-16,-5 4-2 15,-7-2-3-15,-2-8-7 0,0-10-6 16,0-21-90 0,-2-15-20-16,-9-16 55 0,-7-6 48 15,-7 0-50-15,-6-16-101 16,0-15 50-16,-1-2 121 16,-1-10 12-16,2 1 8 15,6-8 19-15,10 6 118 16,6 12-40-16,9 8-86 15,0 20-2-15,5 4-26 16,22 0-3-16,12 12-1 16,13 6-1-16,6 0 4 15,7-6-4-15,-7-6-5 16,-8-6 7-16,-7 0-7 16,-9-8 16-16,-13-14 3 15,-3-8 46-15,-7-6-25 0,-7-2 38 16,-4-2-32-16,0-1 5 15,0 8 8-15,0 3-35 16,-2 5-10-16,-9 11-2 16,5 12 0-16,-4 2 2 15,0 20-7-15,-3 33 0 16,-1 13-10-16,1 8 10 16,9 2 0-16,4-2 1 15,0-8 1-15,0-9 1 16,0-14-3-16,0-18 0 15,0-13-3-15,6-10 6 16,5-2-3-16,3 0 14 0,5-21-1 16,4-6-1-16,-1-1-12 15,-5 2 0-15,2 3 4 16,-6 7-4-16,-4 9 0 16,-2 3 0-16,-3 4-1 15,2 0 1-15,6 8-14 16,-3 11 14-16,4-1-4 15,1-1 4-15,1-6-7 16,3-4 5-16,-1-6 2 16,4-1-3-16,-5 0 1 15,-1-5 2-15,-1-13 2 16,-3-4 0-16,-7 4-2 16,-2 4 5-16,-2 1 2 15,0 8 17-15,0 5-13 16,-11 0-4-16,-5 0 17 0,3 9-21 15,-1 11-6-15,8 6 4 16,6 1-1-16,0-9 0 16,18-2-8-16,15-9-3 15,7-4-5-15,10-3-24 16,0 0-73-16,4-12-95 16,-2-7-186-16</inkml:trace>
  <inkml:trace contextRef="#ctx0" brushRef="#br0" timeOffset="46369.51">20310 228 588 0,'0'0'304'0,"0"0"-287"16,0 0-16-16,0 0 22 16,0 0-2-16,0 0-21 15,0 14 4-15,0 64-4 16,0 15 37-16,-2 3-37 16,0-8 1-16,2-15 12 0,0-17-10 15,0-16-3-15,7-14 5 16,8-8-4-16,10-8 19 15,8-8-18-15,14-2 0 16,9-2 16-16,8-20-16 16,-4-6-4-16,-4-4-1 15,-11 0-25-15,-14 2 8 16,-13 2-4-16,-12 3 16 16,-6 3 0-16,0 2 12 15,-4 0-4-15,-18 8 10 16,-7 4-6-16,-7 8 0 15,0 0-4-15,-1 22 0 0,3 8 3 16,5 3-2 0,11 3-2-16,9-8-1 0,9-6 2 15,0-6-1-15,7-6-4 16,15-6-4-16,5-4 1 16,2 0 7-16,0 0-1 15,-2-16-1-15,-7 3 3 16,-6-1 3-16,-8 6-3 15,-4 5 0-15,0-1 13 16,-2 4-10-16,0 0 0 16,0 0-3-16,0 0-13 15,7 0-6-15,9 6-2 16,9 3-27-16,12-2-50 16,13-5-7-16,7-2 12 15,5 0-35-15,-2 0-112 0</inkml:trace>
  <inkml:trace contextRef="#ctx0" brushRef="#br0" timeOffset="46774.85">21195 601 429 0,'0'0'99'0,"0"0"-47"15,0 0-8-15,-113-18-19 16,76 18 29-16,6 10-18 16,8 6-13-16,6 1-14 15,11 1-5-15,6-3-8 16,0-3-11-16,25-3-10 0,10-8 23 15,3-1-10 1,2 0 11-16,-5 0 0 0,-4 0 1 16,-6 0 4-16,-2 7 1 15,-5 17 4-15,-3 13 42 16,-1 16-17-16,-5 11-10 16,-3 6-19-16,-4 4-2 15,-2 0 1-15,0 5-4 16,0 1-7-16,-11-2-14 15,-9-8-26-15,0-13 43 16,-6-20 4-16,-9-14 0 16,-2-11 10-16,-7-11-10 15,-2-1 16-15,0-7 19 16,6-23 6-16,6-10-11 16,12-6 1-16,16-7 18 0,6-3 3 15,9-6-52-15,30-2-11 16,17-3-57-16,5 1-52 15,5 4-48-15,-3 6-34 16</inkml:trace>
  <inkml:trace contextRef="#ctx0" brushRef="#br0" timeOffset="47551.71">20765 611 401 0,'0'0'166'0,"0"0"-90"16,0 0-8-16,0 0 18 15,0 0 11-15,0 0-73 16,0-64 16-16,4 42 5 15,10 2-14-15,-3 0 10 16,1 0-35-16,-4 0 2 0,-1 0 18 16,-5 10-23-16,0 0 10 15,0 6-12-15,-2 4 0 16,0 0 10-16,0 0-11 16,0 0-15-16,0 16 13 15,0 6-6-15,0 4 5 16,0-2 1-16,0-6 2 15,0 2-1-15,2-2 1 16,12-2 0-16,-1 0 0 16,3-2 3-16,-5-4-5 15,3-2 2-15,-1 2 0 16,-7 1 3-16,1 4-3 16,-5 3 0-16,-2 4-3 15,0 5 8-15,-4-4-8 16,-9 2 3-16,2-9 0 0,6 0-11 15,5-4-7-15,0-4-45 16,18-4-35-16,24-4-53 16,14 0-90-16</inkml:trace>
  <inkml:trace contextRef="#ctx0" brushRef="#br0" timeOffset="48785.75">21371 712 135 0,'0'0'753'0,"0"0"-741"16,0 0-10-16,0 0-2 15,0 0 31-15,0 0 15 16,112-115-28-16,-101 99-18 15,-5 4 12-15,-6 6 1 16,0-2 24-16,0 8-18 0,-6 0-18 16,-19 0-1-1,-4 20-1-15,2 6-6 0,8 4 7 16,5-3 0-16,12-4-3 16,2-2-5-16,0-6-15 15,20-2 19-15,9-8-13 16,2-5 4-16,0 0 5 15,1-4 0-15,-5-14 7 16,-6-1 0-16,-3-4 1 16,-5 0 9-16,-1-2-5 15,-8 3-4-15,1 0 30 16,-5 4-8-16,2 6-3 16,-2 2-14-16,0 10-3 0,0 0 12 15,4 0-14 1,6 2-12-16,5 20 9 0,10 6 4 15,4 4-4 1,4-4 0-16,0-6-2 0,-4-4 0 16,-6-1-33-16,-8-5 12 15,-6-6 12-15,-7-1 3 16,-2-2 7-16,0 1-27 16,-5 2 4-16,-21 2 12 15,-3-2-40-15,-2 0 0 16,4-2 36-16,7-2 16 15,7-1 2-15,10-1-19 16,3 0 5-16,5 0 14 0,22-19-36 16,6-2 27-16,5-4 10 15,-2-4-4-15,-5-4 4 16,-2-14 1-16,-4-9 5 16,-6-10 37-16,-3-6-2 15,-5 6-12-15,-7 9-5 16,-4 14 10-16,0 16 23 15,0 15-29-15,-6 12-2 16,-12 2-20-16,-4 35-6 16,-3 17 0-16,8 18 1 15,5 8 8-15,12 0-3 16,0-6-6-16,0-8 1 16,18-13-8-16,7-21-25 15,-3-12 2-15,0-12 10 0,-4-8-20 16,-5 0 17-16,-4-5-10 15,-5-14-50-15,-4-7 29 16,0-1 11-16,-2 4 18 16,-15 0 25-16,-4 7 10 15,6 6 20-15,1 2 55 16,8 4 19-16,6 4 37 16,0 0-100-16,0 0-41 15,13 0 1-15,28 0-1 16,17 0 9-16,6 0-9 15,7 0-16-15,0 0-18 16,-11-4-111-16,-4 1-137 0</inkml:trace>
  <inkml:trace contextRef="#ctx0" brushRef="#br0" timeOffset="50036.96">23138 655 684 0,'0'0'66'16,"0"0"-44"-16,0 0-7 15,0 0 106-15,0 0-37 16,2-106-62-16,-17 98-21 16,-10 8-1-16,-4 0-1 15,-9 16-12-15,-1 14 13 16,-2 4-4-16,5 4 3 0,7-2 2 16,10-1-2-1,14-7-28-15,5-8-18 0,0-8 23 16,24-8-42-16,7-4 52 15,1 0-1-15,1-8 9 16,-2-10 3-16,-4-2-3 16,-2-2 6-16,-5-2-1 15,-5 2 1-15,-3 1 0 16,-6 7 4-16,-1 9 5 16,-5 2 19-16,0 3-28 15,0 0 0-15,0 8-1 16,0 14-5-16,0 9 6 15,0-1 2-15,0-2-1 16,6-4-1-16,5-6 0 16,3-8 0-16,1-4 3 0,3-4-1 15,1-2-2-15,-2 0 12 16,1-10 3-16,-3-10 5 16,-1-2-2-16,-5-2 2 15,-1 4 42-15,-3 2-49 16,-3 7 1-16,1 5 18 15,-3 5-23-15,0 1-9 16,0 0-5-16,4 0-10 16,-2 14 5-16,5 4 10 15,-1 0 0-15,6-3-2 16,1-2-10-16,0-5 9 16,5-4-8-16,0-4 11 15,0 0-4-15,-2 0 4 16,1-4 0-16,-1-13 7 0,-5-1-7 15,0 3 10-15,-2-2-10 16,-4 8 0-16,-1 0 16 16,-4 4-16-16,0 5 2 15,0 0-2-15,2 0-9 16,0 0 4-16,3 14-5 16,2 4 5-16,4-4-2 15,0 0-24-15,7-2 9 16,-1-6-1-16,6-2-15 15,-1-4 4-15,1 0-13 16,-2 0 3-16,-2-16 44 16,-7-2-25-16,0 2 25 0,-3-5 0 15,-1 7 6-15,-1 0 31 16,0 6 13-16,-2 4-3 16,-3 4-14-16,-2 0-33 15,2 0-2-15,2 0-1 16,3 2 2-16,2 12-16 15,7-1-45-15,2-2-30 16,5-7-11-16,2-1-159 16</inkml:trace>
  <inkml:trace contextRef="#ctx0" brushRef="#br0" timeOffset="50772.97">24012 635 574 0,'0'0'149'0,"0"0"-95"0,0 0 12 15,0 0-8-15,0 0-49 16,0 0-2-16,-21 16-6 16,13 3-1-16,6-1 0 15,2-3 0-15,0-1 0 16,0-5 0-16,15-4-1 15,3-2 1-15,7-3-2 16,-4 0 2-16,0-6-7 0,1-10 4 16,-9-5-6-16,-6 0 9 15,-5-5-13-15,-2-1-26 16,0 0 28-16,-13 0-16 16,-10 9-17-16,-4 6 20 15,0 12 8-15,4 0 13 16,2 0-7-16,5 2 10 15,10 12-9-15,6 4 9 16,0-4-5-16,6 0-2 16,19-1 7-16,4-10 4 15,4 1-3-15,1-4 5 16,-1 0 29-16,-1 0-9 16,-6 0 6-16,1 0 0 0,0 2-8 15,-3 7 1 1,-6 2-25-16,-2 3 4 0,-5 2-1 15,-4 1-3-15,-3-2-3 16,-4-2-19-16,3-5-15 16,-3-4 16-16,0-2 9 15,0-2 12-15,0 0 6 16,0 0-3-16,0-6 4 16,0-15 2-16,0-5 3 15,6 1 9-15,3-2-21 16,2-1 1-16,0 6 20 15,0 4-20-15,3 6 8 0,-1 6-6 16,1 4-1 0,-1 2-1-16,5 0-1 0,-3 0 0 15,3 10 3-15,-5 8-3 16,3 2 0-16,-5 2-1 16,3 2-2-16,-1-3-8 15,0-2-40-15,5-1-15 16,0-4-2-16,4-1-37 15,3-9-28-15,2-3-103 16</inkml:trace>
  <inkml:trace contextRef="#ctx0" brushRef="#br0" timeOffset="51254.93">24796 690 255 0,'0'0'215'16,"0"0"-86"-16,0 0-21 16,0 0 18-16,0 0-27 15,22-111-23-15,-22 95-34 0,0 4-13 16,0 2-17-16,-12 8 12 15,-3 2-24-15,-5 0 0 16,0 8-8-16,2 12 8 16,3 3-6-16,8-2-1 15,2-5-7-15,5-8-25 16,0 1 6-16,2-5 18 16,15-3 15-16,2-1-6 15,1 0 6-15,1 0 4 16,-4 0-1-16,-3-1-3 15,-3 1 0-15,1 0 0 16,-2 0-3-16,1 22 3 0,1 11 0 16,-1 8 6-16,-1 13-6 15,4 6 0-15,-5 10 4 16,-5 7 7-16,-4 1 2 16,0-4-13-16,-8-8 0 15,-15-10 3-15,-2-16 1 16,0-8-2-16,-10-12 17 15,-2-10-7-15,-5-8 37 16,-4-2-5-16,2-7 0 16,7-22 12-16,6-5-4 15,10-10 6-15,15-4-33 16,6-4-21-16,10-4 3 16,30-5-7-16,16 1-30 15,14 2-12-15,5 4-75 16,4 6-67-16,-2 4-147 0</inkml:trace>
  <inkml:trace contextRef="#ctx0" brushRef="#br0" timeOffset="51925.41">25716 533 940 0,'0'0'49'0,"0"0"-43"15,0 0-3-15,0 0 1 16,0 0 11-16,0 0-5 16,96-46-10-16,-67 68 0 15,-15 4-12-15,-14 12 12 16,0 4-8-16,-17-2 8 15,-12-4 0-15,-4-10-1 16,4-9 5-16,6-5-4 0,6-6 28 16,8-5 5-16,4 2 23 15,5-3-31-15,0 0-19 16,0 0-2-16,23 0-2 16,21 0-2-16,14 0 0 15,7 0 0-15,-3-4-8 16,-8-2 4-16,-9 2-10 15,-14 4 13-15,-10 0-45 16,-7 0-30-16,-5 0-29 16,-5 0-94-16,1 0-49 15</inkml:trace>
  <inkml:trace contextRef="#ctx0" brushRef="#br0" timeOffset="52835.01">26614 605 864 0,'0'0'89'0,"0"0"-89"0,0 0-3 16,0 0 3-16,0 0 4 15,0 0 1-15,35 40 15 16,-14-9-9-16,-3 1-10 15,-1-5-2-15,-3-2 1 16,-8-7 0-16,1-8 5 16,-7-4-5-16,0-6 0 15,0 0 6-15,0 0-6 16,0 0 9-16,0 0 1 0,0-14-9 16,-7-8 17-1,1-6-18-15,1-3 0 0,5 2 4 16,0 0-4-16,0 5 9 15,0 6-9-15,0 0 4 16,9 2-4-16,2 6 0 16,3 2-1-16,1 8-3 15,3 0 3-15,4 0-1 16,-2 12-4-16,3 12-16 16,-6 1 14-16,1 0-36 15,-3-3-3-15,-3 0-1 16,-5-4-38-16,-3 0-16 15,0-3 0-15,1-8-33 16,0 0-6-16,4-7 23 16,1 0 43-16,4-2 75 15,-1-12 27-15,3-4 40 0,-5-2 58 16,0-1 2-16,-2 7 20 16,-4 5-68-16,-3 5 26 15,-2 1-14-15,0 3-49 16,0 0-28-16,0 0-14 15,0 18 0-15,2 4-5 16,2 7 5-16,5-4-4 16,5-4 3-16,1-3-15 15,3-12 12-15,0-2-3 16,-2-4 7-16,-1 0 0 16,1 0 0-16,-3-16 0 15,-2-8 7-15,-6-4-6 16,-5-3 9-16,0 3 0 0,0-2-9 15,-9 0 10-15,-11 6-11 16,-5 6 0-16,-2 10-1 16,6 8 1-16,0 0-3 15,5 12-33-15,8 10-84 16,8 0 4-16,0-4-146 16</inkml:trace>
  <inkml:trace contextRef="#ctx0" brushRef="#br0" timeOffset="53186.13">27369 623 542 0,'0'0'132'15,"0"0"-131"-15,0 0 69 16,0 0 36-16,38-110-42 16,-38 98-12-16,0 4-44 15,-14 6-8-15,-5 2-6 16,-2 0 6-16,2 4-10 15,7 10 10-15,4 6-5 16,8 6 5-16,0 0-11 16,0 2 7-16,20 0-10 15,4-6 8-15,2 0-4 16,1-1 8-16,-2-2 0 16,-6-5-2-16,-5-3 8 15,-9-1-8-15,-5-2 1 0,0-1 3 16,-9 0-6-16,-13-3 6 15,-5 0 0-15,0-2 2 16,-2-2-2-16,7 0-1 16,2 2-84-16,7-2-46 15,5 0-54-15</inkml:trace>
  <inkml:trace contextRef="#ctx0" brushRef="#br0" timeOffset="53344.94">27625 717 1030 0,'0'0'32'0,"0"0"-9"15,0 0-21-15,0 0 17 16,0 0-19-16,0 0-111 16,2-4-268-16</inkml:trace>
  <inkml:trace contextRef="#ctx0" brushRef="#br0" timeOffset="56782.03">28180 756 906 0,'0'0'437'15,"0"0"-417"-15,0 0-19 16,0 0-1-16,0 0-2 15,0 0-7-15,0 0-151 16,104-36-245-16</inkml:trace>
  <inkml:trace contextRef="#ctx0" brushRef="#br1" timeOffset="84045.1">474 2177 915 0,'0'0'43'0,"0"0"-40"15,0 0-3-15,0 0 11 16,0 0 13-16,-38 121-13 16,29-75-8-16,-1-4 12 15,0-2-6-15,-1-6 2 16,3-2 10-16,0-10-14 15,4-12 4-15,2-4-6 16,0-6-3-16,2 0 22 16,0 0-3-16,0 0 16 15,0-4 21-15,0-24-1 0,0-18-41 16,8-16-16 0,8-12 0-16,5-14 3 15,-2-3-3-15,6 5 0 0,-3 16 0 16,-2 20 2-1,-4 15-2-15,-8 16 0 0,-1 9 0 16,-3 7-3-16,1 3 3 16,2 0-11-16,4 29 6 15,3 19 1-15,1 20 4 16,-1 12 0-16,-4 4 1 16,3-5 0-16,-1-9-1 15,-1-14 0-15,-2-14 0 16,-2-12 0-16,-3-10-20 15,-4-6-58-15,0-6-54 16,-2-8-18-16,-20 0-83 16,-5 0-224-16</inkml:trace>
  <inkml:trace contextRef="#ctx0" brushRef="#br1" timeOffset="84562.73">342 2340 716 0,'0'0'112'0,"0"0"-109"15,0 0 11-15,0 0 63 16,0 0-40-16,0 0-26 16,0 0-8-16,48-26-3 15,-8 16 0-15,6 4-9 16,-1-3-15-16,3 2-9 16,0-5-81-16,-1-2-54 0,10 2-38 15,-5-2 4 1,-3 1 47-16,-5 5 155 15,-17 2 0-15,-9 6 141 0,-7 0-62 16,-9 9 35-16,-2 17-27 16,0 10-11-16,0 4-24 15,0 4 0-15,0-4-13 16,0-4-5-16,0-6-22 16,0-6-10-16,0-2 4 15,2-9-1-15,3-8-8 16,-5-5 8-16,2 0 13 15,-2 0 64-15,0-5-3 16,0-22-48-16,0-5-14 16,-5-6 14-16,3-6-18 0,2 6-8 15,0-4-3-15,0-3 3 16,9 9-5-16,7 4 0 16,1 6 0-16,6 14 0 15,-1 6 0-15,1 6-7 16,1 0-3-16,-2 14 8 15,-4 15-28-15,2 11-11 16,-8 3 1-16,-4 4-72 16,1-7-43-16,0-12-102 15</inkml:trace>
  <inkml:trace contextRef="#ctx0" brushRef="#br1" timeOffset="84945.19">1252 2312 465 0,'0'0'132'0,"0"0"-101"15,19-136 23-15,-14 97 52 16,-2 15-28-16,-3 8-47 16,0 10 1-16,0 6-9 15,0 0 17-15,-8 0-40 16,-7 18 2-16,-1 6-2 16,5 5 3-16,7-2 3 15,4-3-6-15,0 2 0 16,11-1 7-16,18-1-4 15,4 0-3-15,3 0 6 16,-3-2-4-16,-6-2-3 0,-7 2 1 16,-7-2 0-16,-11 0-6 15,-2 4 0-15,-2-2-9 16,-25-2 7-16,-8-2-4 16,-7-4 7-16,2-4-3 15,-1-7 8-15,6-3 9 16,8 0-7-16,10 0-1 15,3-3 6-15,7-4 0 16,7-10-7-16,0 1-29 16,0 4-83-16,11 0-67 15,-3 8-296-15</inkml:trace>
  <inkml:trace contextRef="#ctx0" brushRef="#br1" timeOffset="85294.95">287 2821 745 0,'0'0'175'15,"0"0"-171"-15,0 0 3 16,0 0 69-16,0 0-9 15,0 0-50-15,-16 12-17 16,61-6 12-16,15-2 7 0,23-2 4 16,10-2-20-16,23 0 4 15,7 0 1-15,-3 0-7 16,-5-14-1-16,-16 0 0 16,-13-4 0-16,-12-2 1 15,-13 8-1-15,-22 2-2 16,-16 4-26-16,-14 4-4 15,-7 2 1-15,-2 0-22 16,-5 0-59-16,-13 0-64 16,-3 0-108-16</inkml:trace>
  <inkml:trace contextRef="#ctx0" brushRef="#br1" timeOffset="85592.72">1708 2224 145 0,'0'0'827'16,"0"0"-778"-16,0 0-37 0,0 0 70 16,0 0-20-16,0 0-51 15,0 6-11-15,0 28-16 16,-2 4-68-16,-5-6-84 16,3-6-267-16</inkml:trace>
  <inkml:trace contextRef="#ctx0" brushRef="#br1" timeOffset="85744.53">1686 2490 780 0,'0'0'102'16,"0"0"-91"-16,0 0 1 16,0 0 0-16,0 0-12 0,0 0-97 15,29 2-342-15</inkml:trace>
  <inkml:trace contextRef="#ctx0" brushRef="#br1" timeOffset="85942.59">1686 2490 881 0,'109'-54'89'0,"-105"54"-89"16,10 0 0-16,11 0 27 15,6 0 19-15,7 0-37 16,-1 0-9-16,-1 0 0 15,-7-6-2-15,-9 2-7 0,-9 4-26 16,-1 0-43 0,-10 0-42-16,0 0-38 0,0 0-143 15</inkml:trace>
  <inkml:trace contextRef="#ctx0" brushRef="#br1" timeOffset="88078.23">29653 2883 441 0,'0'0'20'0,"0"0"35"15,0 0 70-15,0 0-94 16,-12-126 13-16,6 98 45 15,-1 2-26-15,3 2-28 16,0 6 25-16,-1 6-10 16,5 8-11-16,-2 4-12 15,2 0-23-15,0 32-4 16,0 42-14-16,0 52 14 16,0 53 29-16,0 43-25 15,0 43 6-15,9 12-8 16,8-1 1-16,1-19 0 0,1-35-3 15,-2-27-19 1,1-38 13-16,-7-29-37 0,-5-26-19 16,-6-17 1-16,0-21-42 15,0-22-24-15,-13-30-80 16</inkml:trace>
  <inkml:trace contextRef="#ctx0" brushRef="#br1" timeOffset="90380.12">29657 2627 256 0,'0'0'205'0,"0"0"-168"0,0 0-11 16,0 0 61-16,0 0 4 15,0 0-13-15,0 0-40 16,-8 0 21-16,8 0-35 15,0 0 7-15,0 0 7 16,0 0-11-16,0 0-3 16,15 0-23-16,28 0 4 15,19 0 43-15,24 0-30 16,20-8 0-16,10-1-4 16,6 2-7-16,-5 3 6 0,-5 4-13 15,-10 0 0 1,-10 0 4-16,-14 0-4 0,-15 0-1 15,-15 0 1 1,-14 0 2-16,-14 0-2 0,-12 0-1 16,-4 0 1-16,-4 0 19 15,0 0-14-15,0 0 25 16,0 0 4-16,0 0-9 16,0 0-6-16,0 0-19 15,0 0 4-15,0 0 0 16,0 0-4-16,0 0-2 15,0 0 1-15,0 0 1 16,0 0-2-16,0 0-7 16,0 0 9-16,0 0-2 0,0 0 2 15,2 0-1 1,6 0 0-16,7 0 1 0,8 0 3 16,4 0-3-16,2 0 0 15,0 0 3-15,2 0-3 16,0 0 0-16,-2 0 2 15,-2 0-2-15,0 0 0 16,-1 0-2-16,1 0 2 16,-3 0 0-16,-1 0 2 15,-6-3-4-15,-3 3 4 16,-3-1-2-16,-7 1 0 16,-2 0 0-16,-2 0 0 0,0 0 0 15,0 0 0-15,0 0-1 16,6 0 1-16,0 0 0 15,9 0 0-15,4 0 0 16,1 0 0-16,1 0 0 16,-2 0 1-16,-6 0-2 15,-2 0 1-15,-2 0 0 16,-5 0 0-16,-4 0 0 16,0 0 0-16,0 0 2 15,0 0 3-15,0 0-5 16,0 0 3-16,0 0-3 15,0 0 3-15,0 0-3 16,0 0 0-16,0 0 1 0,0 0-1 16,0 0-1-16,0 0-6 15,0 0 3-15,0 4 3 16,0 20-15-16,0 16 16 16,3 14 1-16,-1 16-1 15,2 10 0-15,1 12-2 16,2 13 2-16,-1-1 2 15,3 1-2-15,0-9 0 16,0-10 0-16,-2-4 2 16,1 0-4-16,4-2 2 15,-3-4 0-15,-1-3 0 16,2-9 0-16,-2-6 0 16,3-2 0-16,1-1 0 0,-3-4 0 15,-1-1 0-15,-1 3 0 16,2-1 1-16,-4-4-1 15,1-4 0-15,-2-2 0 16,1-6 0-16,-1-1 0 16,1-6-1-16,2 0 1 15,-3-1 0-15,-2-2 0 16,3-2 0-16,-5 0 2 16,2-2-2-16,-2 4 0 15,0-2 0-15,0 4 1 16,0 0-2-16,0-3 1 15,0 2 0-15,0 0 1 16,0-4 0-16,0 0-2 16,2-3 0-16,2-4 1 0,-1 0 2 15,2-6-2-15,-3 0 0 16,2-2 0-16,-2 0 1 16,1 0-2-16,-1 0 1 15,0-2 0-15,0 0 0 16,-2 2 0-16,2-2 0 15,-2 0 0-15,2 2 1 16,4 0-1-16,-2 0 0 16,-2-2 0-16,2 0-1 15,-1 2 1-15,-1-2 0 16,0 4 1-16,2-2 0 16,-2-4-2-16,0 2 0 15,4-4 1-15,-4 0 1 0,0-2-1 16,0 2 0-16,-2 0 2 15,2 2-1-15,1 4-1 16,-1 2 0-16,2 2 1 16,0 2 8-16,1 4-9 15,0-4 0-15,-3-1 5 16,-2-6-4-16,0-3-1 16,0-1 0-16,0-3 0 15,0 0 5-15,0 0-5 16,0 0 0-16,0 0 17 15,-2 0-12-15,-16 0-2 16,-5 0-3-16,-6-3 0 16,-4-1 0-16,-7 4 0 15,-7 0 0-15,-8 0 2 0,-8 0-2 16,-4 4-1-16,-4 7 1 16,-2-4 0-16,-1 1 0 15,7 2 0-15,5 1 0 16,6-1-2-16,5-2 5 15,2 2-6-15,-1-2 3 16,2 2 0-16,-4-2-4 16,4-2 1-16,-4-4-2 15,3-2 1-15,2 2 4 16,2-2 0-16,3 0-2 16,3 0 2-16,1 0 0 0,1 0 0 15,0 0 0-15,-3 0-1 16,2 0 3-16,0 2-4 15,0 2 2-15,0-2 0 16,3-2 0-16,2 2 0 16,1-2 0-16,6 0-1 15,1 0 3-15,7 0-4 16,2 0-1-16,8 0-6 16,0 0-13-16,4 0-65 15,2-6-25-15,2-8-21 16,0-4-166-16</inkml:trace>
  <inkml:trace contextRef="#ctx0" brushRef="#br1" timeOffset="91326.61">29740 3984 417 0,'0'0'170'15,"0"0"-162"-15,0 0 15 16,0 0 77-16,0 0 25 16,0 0-35-16,-31 0-29 15,31 0-29-15,0 0 8 16,15 0-35-16,18 0 4 16,21 0 10-16,17 0-3 0,20-2 7 15,19-2-10 1,15-2-1-16,10-2 14 0,6-2-26 15,-1 2 2-15,-8-2-1 16,-11 2 1-16,-17 2 2 16,-15 2-4-16,-11-2 0 15,-14 2-3-15,-12 2 3 16,-9-4-2-16,-10 2 2 16,-9 0 3-16,-2 0-3 15,-1 0-3-15,-8 2 3 16,3 0 3-16,-6 0-3 15,1 2 0-15,3-2 1 16,-3 0 2-16,1 2 12 16,-2-2-15-16,-1 0 1 0,3 2 18 15,-4-2-18-15,1 0 6 16,5 0 6-16,1-4 1 16,6 0 2-16,5-4-3 15,6 0-7-15,-1 2 18 16,-2 0-23-16,-8 4-1 15,-9 4 3-15,-8 0-3 16,-4 0 0-16,0 0-16 16,-16 0-68-16,-23 8-13 15,-15 0-88-15,-1-8-230 16</inkml:trace>
  <inkml:trace contextRef="#ctx0" brushRef="#br1" timeOffset="92469.05">32008 3017 625 0,'0'0'78'16,"0"0"-74"-16,0 0 0 0,0 0 129 15,0 0-78 1,0 0-34-16,2-10-17 0,-2 10-2 16,0 0 3-16,0 0-3 15,0 0-2-15,0 0 37 16,0 0-18-16,0 0 14 16,0 0-4-16,0-1-5 15,0-2 16-15,0 2-33 16,0-3-2-16,0 2-1 15,0 2-4-15,0-2 0 16,0 2 0-16,0 0 1 16,0 0-1-16,0 0 0 15,0 0-12-15,0 0-18 16,0 0-76-16,0 0-114 0,0 2-17 16</inkml:trace>
  <inkml:trace contextRef="#ctx0" brushRef="#br1" timeOffset="93012.15">31950 3057 369 0,'0'0'240'0,"0"0"-214"16,0 0 69-16,0 0 19 16,0 0-36-16,0 0-8 15,22-77-38-15,-20 77-8 16,-2 0-18-16,0 0-6 16,0 0-1-16,0 22-20 15,-2 8 21-15,-13 6 16 16,1-2-12-16,3 0 9 0,3-6-3 15,2-6 2-15,6-6 4 16,0-6-15-16,0-2 2 16,0-2 17-16,8 0-10 15,11-2 14-15,12-2-9 16,10-2-7-16,6 0 3 16,6 0-11-16,-1 0 0 15,-8 0-3-15,-11 0-44 16,-12 0-79-16,-13 0-102 15,-8 0-102-15</inkml:trace>
  <inkml:trace contextRef="#ctx0" brushRef="#br1" timeOffset="93238.32">32068 3154 785 0,'0'0'66'16,"0"0"-45"-16,0 0 33 15,0 0-6-15,0 0-45 16,0 0 1-16,-2 60 29 16,2-28-27-16,0 0 0 15,0 0-5-15,0-1 0 16,0-8-2-16,-2-5-53 0,-3-4-55 16,-1-5-73-1,1-7-142-15</inkml:trace>
  <inkml:trace contextRef="#ctx0" brushRef="#br1" timeOffset="93582">32290 3182 300 0,'0'0'584'0,"0"0"-582"16,0 0 9-16,0 0-8 15,0 0 23-15,0 0 5 0,0 92-8 16,6-72-22 0,7-4 4-16,5-6 0 0,1-6-1 15,2-4 16-15,-1 0-17 16,-3 0-3-16,-1-14 13 16,-3-5-11-16,-4-3 0 15,-4-1-2-15,-5-3 4 16,0 6-4-16,-3 0 0 15,-14 6-8-15,-8 6 5 16,0 4-16-16,-4 4 16 16,6 0-11-16,0 0-27 15,5 4 3-15,9 8-67 16,9-2-37-16,0-4-63 16</inkml:trace>
  <inkml:trace contextRef="#ctx0" brushRef="#br1" timeOffset="93897.42">32620 3168 662 0,'0'0'192'15,"0"0"-167"-15,0 0-16 16,0 0 14-16,0 0-16 16,0 0 48-16,-6 66-42 15,6-36-9-15,0 0 9 16,0-4-11-16,4-4-2 15,15-9 10-15,0-9-8 16,6-4 6-16,4 0-8 0,0-18 1 16,-2-9 13-16,-3-3-13 15,-4-4-1-15,-11 0 9 16,-4 2-5-16,-5 6 9 16,-3 4-11-16,-21 8-2 15,-14 8 3-15,-11 6-3 16,-7 0-22-16,-7 22-43 15,3 6-136-15,4 2-322 16</inkml:trace>
  <inkml:trace contextRef="#ctx0" brushRef="#br1" timeOffset="94477.01">32122 4521 632 0,'0'0'94'0,"0"0"-36"15,0 0 61-15,51-114-7 16,-47 105-13-16,-4 4-39 16,0 5-45-16,0 0-14 15,0 10 1-15,-2 17-2 16,-16 9 4-16,-1 1-3 16,0-1 22-16,3-3-16 15,8-9 4-15,6-6-2 0,2-8 1 16,0-2 4-16,0-2-8 15,16-2-3-15,15-4 27 16,11 0-30-16,9 0 3 16,0 0 1-16,3-10-4 15,-10 2-13-15,-8 0-76 16,-10 2-70-16,-14 0-133 16,-12-2-205-16</inkml:trace>
  <inkml:trace contextRef="#ctx0" brushRef="#br1" timeOffset="94670.36">32248 4507 877 0,'0'0'47'0,"0"0"-36"16,0 0 6-16,0 0 50 16,0 0-18-16,0 0-24 15,5 93-14-15,1-63-4 16,0-2-7-16,-4 0 0 15,-2-6-10-15,0-4-29 16,0-8-86-16,2-8-66 16,0-2-128-16</inkml:trace>
  <inkml:trace contextRef="#ctx0" brushRef="#br1" timeOffset="95013.62">32531 4421 850 0,'0'0'127'0,"0"0"-124"16,0 0-3-16,0 0 62 15,0 0-9-15,0 0-10 16,-33 135-31-16,33-101-4 16,0-6-4-16,6-10 0 15,10-6-1-15,5-10-3 16,0-2 2-16,2 0 11 15,2-10-10-15,-10-16-3 16,-1-2 2-16,-10-4 1 16,-4-1-3-16,0 4-2 0,0 3-8 15,-16 8 2-15,-10 5-6 16,-3 9-2 0,-7 4-3-16,2 0-4 0,5 8-25 15,10 9-89-15,14-2-96 16,5-5-204-16</inkml:trace>
  <inkml:trace contextRef="#ctx0" brushRef="#br1" timeOffset="95208.34">32839 4389 662 0,'0'0'403'15,"0"0"-400"-15,0 0 1 16,0 0 13-16,0 0 49 15,0 0-5-15,20 141-31 16,-20-91-20-16,0 0-10 16,0 0 0-16,0-6-4 15,0-10-111-15,0-14-113 16,0-18-385-16</inkml:trace>
  <inkml:trace contextRef="#ctx0" brushRef="#br1" timeOffset="96044.33">32884 2949 446 0,'0'0'426'15,"0"0"-420"-15,0 0 9 16,0 0 73-16,0 0-32 16,0 0-52-16,15 18 0 15,-3 27-1-15,-2 7 2 16,-5 6-5-16,-1 0 0 16,-2-4 7-16,0-10-1 15,-2-12-6-15,3-10 0 0,-3-9 1 16,3-8 2-16,-3-5-3 15,0 0 0-15,0 0 25 16,4 0 2-16,0-16 38 16,3-9-52-16,4-8-9 15,0 7-5-15,4 6 1 16,6 8 0-16,-1 4 7 16,0 2-6-16,9 6-2 15,2 0 0-15,2 0-2 16,3 14-1-16,-9 12-1 15,-7 10-3-15,-11 8-12 16,-9 6-94-16,0 5-99 16,-13-1-174-16</inkml:trace>
  <inkml:trace contextRef="#ctx0" brushRef="#br1" timeOffset="96778.81">33035 4293 88 0,'0'0'589'0,"0"0"-516"0,0 0 22 16,0 0 20-16,0 0-3 15,0 0-83-15,34-32-28 16,-30 66 8-16,0 8 30 16,1 6-32-16,-5 2 0 15,0 3 11-15,0-7-17 0,0-8 2 16,0-10-3-16,0-12 0 16,2-6 7-1,0-8-3-15,0-2-3 0,0 0 44 16,8 0-5-16,3-20 0 15,12-13-35-15,1-4-2 16,6 2-2-16,-3 6-1 16,-5 11 0-16,-2 5-2 15,-2 13 2-15,1 0-2 16,-4 0-10-16,1 24 12 16,-1 5-9-16,2 5 9 15,-6 0 0-15,7 2 0 16,-2-4 3-16,-3 0-6 15,-1-4-5-15,-7-6-140 16,-7-8-172-16</inkml:trace>
  <inkml:trace contextRef="#ctx0" brushRef="#br1" timeOffset="98994.78">30152 3240 459 0,'0'0'165'0,"0"0"-116"16,0 0 17-16,0 0 70 16,0 0-31-16,0 0-24 15,-38-72-59-15,38 66-17 16,15 2 9-16,6 2-14 16,3 2 0-16,5 0 1 15,1 10-1-15,-4 16 0 16,-8 8-1-16,-10 6 1 15,-8 3-6-15,0-6 6 0,-2-2-3 16,-13-13 1-16,1-4 2 16,3-8 0-16,3-6-2 15,6-2 2-15,-1 0 6 16,3-2-5-16,0 0-1 16,0 0 5-16,0 0 1 15,3-8-6-15,16-14-4 16,8-5-5-16,2 0 1 15,2-8 1-15,0 2-6 16,-2-4 9-16,-4 1 2 16,0 4-1-16,-8 4 2 15,-3 6 1-15,-6 8 12 16,-5 4-12-16,-1 6 13 16,-2 2-4-16,0 2-4 15,0 0-5-15,0 4-9 0,-11 18 9 16,-9 6-1-16,7 4 5 15,1 0-4-15,10-2 6 16,2-2-1-16,0-1 2 16,0-8-7-16,18-1 0 15,7-1 12-15,4-7-12 16,4-5-3-16,5-1-10 16,1-4-51-16,1 0-98 15,-3 0-84-15,-10 0-259 16</inkml:trace>
  <inkml:trace contextRef="#ctx0" brushRef="#br1" timeOffset="100309">30384 4524 954 0,'0'0'4'16,"0"0"-4"-16,0 0 0 0,0 0 1 15,-18 108 2 1,38-84 7-16,9-4-10 0,2-6 0 15,3-8-8-15,3-6 4 16,-1 0-3-16,-3-2 5 16,-2-14 2-16,-8-8 7 15,0-2 8-15,-10-2 17 16,-5 0 15-16,-4 2-5 16,-4 5 1-16,0 6 10 15,0 7-29-15,0 4 23 16,0 4-27-16,0 0-15 15,0 0-2-15,0 18-3 16,0 14-3-16,0 10 1 16,0 6 2-16,4 2 1 0,11-2-1 15,-5 0 0-15,2-1 1 16,-5-7 0 0,-5-4-1-16,-2-7 0 0,0-4 0 15,-2-5 5-15,-17-2-5 16,-10-4 0-16,-8 0 8 15,-7 0-8-15,-8-2-7 16,-2-4-44-16,-1-4-77 16,4-4-57-16,1 0-245 15</inkml:trace>
  <inkml:trace contextRef="#ctx0" brushRef="#br1" timeOffset="105190.86">29747 5400 192 0,'0'0'45'0,"0"0"-41"0,0 0 38 15,0 0 24-15,0 0-14 16,0 0-3-16,0 0-30 16,-3-10 1-16,3 10 18 15,0 0 0-15,0-2-14 16,0 2-6-16,0-2-1 15,0-2 19-15,0 2-22 0,0 0 15 16,0 0 0-16,-2 0 0 16,2 2 13-16,0 0 7 15,0-2-23-15,0 2 18 16,0 0-28-16,0 0 9 16,0 0-2-16,0 0-3 15,0 0-8-15,0 0-12 16,18 0 0-16,8 0-2 15,6 0 2-15,5 0-1 16,8 4 1-16,4 0 2 16,-2-2-2-16,-5 0-81 15,-11-2-126-15,-13 0-253 16</inkml:trace>
  <inkml:trace contextRef="#ctx0" brushRef="#br1" timeOffset="190307.56">2223 3100 520 0,'0'0'8'0,"0"0"-7"0,0 0-1 15,0 0 13-15,0 0 28 16,0 0-41-16,-125 60 0 15,114-36 7-15,7 0-5 16,4-6 2-16,0-4 0 16,0-2-3-16,2-6 21 15,13-2-18-15,4-4 13 16,0 0 29-16,-1 0 5 16,0-8-12-16,-2-4-15 15,-6 0-8-15,-2 2 6 16,-4 2-17-16,-2 0 9 0,-2 4 21 15,0 0-10-15,0 2-10 16,0 2 7-16,0 0-9 16,0 0-13-16,0 12-8 15,0 18 8-15,0 14 19 16,0 10-11-16,0 3-2 16,0 5-6-16,0-4 5 15,-4-2 1-15,2-10-6 16,-2-10 0-16,0-8 0 15,2-7 0-15,2-10-15 16,0-3-49-16,0-8-104 16,0-4-13-16,0-21-281 15</inkml:trace>
  <inkml:trace contextRef="#ctx0" brushRef="#br1" timeOffset="190635.37">2314 3352 655 0,'0'0'54'0,"0"0"-33"16,0 0 49-16,0 0 22 16,0 0-92-16,0 0 0 15,2 53 16-15,3-26-12 16,4 0 4-16,2-7 0 16,2-8-6-16,1-4 13 0,-1-4-12 15,1-4-2-15,1 0 23 16,-3 0-11-16,1-14 11 15,-5-6-15-15,0-4-4 16,-8 0 9-16,0-2-14 16,0 0 1-16,-14 2 5 15,-3 2-4-15,1 5-4 16,0 7 0-16,0 6 2 16,8 4 0-16,-2 0-16 15,6 0-41-15,4 0-54 16,0 10-52-16,0-3-17 15,18-6-173-15</inkml:trace>
  <inkml:trace contextRef="#ctx0" brushRef="#br1" timeOffset="190957.62">2636 3294 243 0,'0'0'318'0,"0"0"-289"16,0 0-13-16,0 0 49 15,0 0 56-15,0 0-61 16,4 80-41-16,-4-51-9 15,2-3-5-15,5-2 12 16,6-8-17-16,1-4 0 16,1-6 15-16,3-4-14 15,-3-2 8-15,1 0 4 16,-3-6 13-16,-1-16 8 16,-4-4-20-16,-5-4-10 0,-3-2 12 15,0-3-10 1,-3 3 3-16,-10 4-2 15,-5 8 5-15,0 6 13 0,5 8-20 16,-7 4-4-16,5 2-1 16,-4 0-5-16,2 24-61 15,5 3-33-15,6 0-58 16,6-3-103-16</inkml:trace>
  <inkml:trace contextRef="#ctx0" brushRef="#br1" timeOffset="191237.31">3056 3234 669 0,'0'0'253'0,"0"0"-213"16,0 0 37-16,0 0 17 15,0 0-44-15,0 0-38 16,-27-16-12-16,27 16-62 16,0 8-34-16,-4 14-47 15,0 3-224-15</inkml:trace>
  <inkml:trace contextRef="#ctx0" brushRef="#br1" timeOffset="191379.14">3050 3409 816 0,'0'0'83'0,"0"0"-70"16,0 0 125-16,0 0-30 16,0 0-82-16,0 0-26 15,0 2-7-15,2-2-65 16,6 0-85-16,2 0-173 15</inkml:trace>
  <inkml:trace contextRef="#ctx0" brushRef="#br1" timeOffset="203656">3831 3098 242 0,'0'0'162'0,"0"0"-117"0,0 0 6 16,0 0 9-16,0 0 44 15,0 0-53-15,0 0-9 16,-4-81 57-16,4 71-42 15,0 2 4-15,0 3 3 16,0 3-32-16,0 2 2 16,0 0-19-16,0 0-14 15,0 0-2-15,0 15-14 16,0 22 12-16,0 9 1 16,0 8 4-16,0 0 0 15,0-4-2-15,0-6 0 0,4-12 0 16,4-6 0-16,-2-7 0 15,-1-7 3-15,-1-2-2 16,0-9 13-16,-2 3-13 16,4-4-1-16,2 0 18 15,5 0-15-15,8 0 4 16,3 0 4-16,5-7-6 16,3-1-2-16,-7 0-3 15,2 2-11-15,-2 2-20 16,-2-3-77-16,-1 1-74 15,-2-2-48-15,-4 0-169 0</inkml:trace>
  <inkml:trace contextRef="#ctx0" brushRef="#br1" timeOffset="204089.18">4236 3112 515 0,'0'0'127'0,"0"0"-97"16,0 0 44 0,0 0-2-16,0 0 18 0,0 0-66 15,0-22-24-15,0 38-17 16,0 14 14-16,0 10 3 15,0 0 9-15,0-4-9 16,0-6 0-16,15-10 12 16,1-6-4-16,3-6 0 15,6-4 12-15,0-4-9 16,1 0 2-16,0-9-3 16,-3-14-5-16,-1 0 31 15,-7-6-29-15,-9-1-3 16,-6-2 20-16,0 0-12 15,-6 4 8-15,-11 6-20 16,-5 6 2-16,4 6-6 16,0 6 2-16,0 4 1 0,1 0-16 15,-2 4-83-15,9 16-3 16,3-2-98-16,7-2-118 16</inkml:trace>
  <inkml:trace contextRef="#ctx0" brushRef="#br1" timeOffset="204547.41">4670 3108 857 0,'0'0'52'16,"0"0"-52"-16,0 0-18 0,0 0 18 15,0 0 10-15,0 0-4 16,13 104-2-16,-9-74-4 15,-4-3 0-15,0-8 4 16,0-7 0-16,0-3-1 16,0-5 24-16,0-3 2 15,0-1 13-15,0 0-4 16,0 0 6-16,0 0 38 16,0-5-26-16,0-20-24 15,-2-11-24-15,2-6-7 16,0-6 2-16,0 0-3 15,4 4 0-15,10 8-4 0,1 5 4 16,1 12-2 0,-5 5-4-16,0 5 5 0,1 8 0 15,1 1-8-15,1 0-1 16,3 18 4-16,3 11 0 16,-5 12 1-16,-1 1-3 15,-1 0-8-15,-3-2-9 16,1-6-22-16,-5-8 9 15,-2-6 17-15,-1-4-51 16,-3-4-30-16,0-4-66 16,0-4-57-16</inkml:trace>
  <inkml:trace contextRef="#ctx0" brushRef="#br1" timeOffset="204732.69">4668 3240 372 0,'0'0'392'15,"0"0"-373"-15,0 0-14 16,0 0 68-16,0 0-45 16,0 0-21-16,13-10-7 15,34 2 0-15,10-8-2 16,8 0-4-16,6-2-79 16,-2 2-69-16,-6 0-156 15</inkml:trace>
  <inkml:trace contextRef="#ctx0" brushRef="#br1" timeOffset="204921.97">5260 3048 137 0,'0'0'650'0,"0"0"-577"16,0 0-69-16,0 0 12 16,0 0-13-16,0 0 27 15,4 80-16-15,3-42-12 16,2 2 11-16,-2 0-10 15,2-6-6-15,-3-4-14 16,-4-8-114-16,-2-12-88 16</inkml:trace>
  <inkml:trace contextRef="#ctx0" brushRef="#br1" timeOffset="205171.19">5117 2996 927 0,'0'0'63'16,"0"0"-40"-16,0 0-22 16,0 0-1-16,0 0 14 15,154-16-13-15,-92 38-2 16,-1 1 1-16,-10 8 0 16,-13 1-2-16,-14 4-4 15,-17 2 5-15,-7 2-1 16,-13 2 4-16,-34 5-1 15,-16-1-1-15,-8 2 0 0,-7 4-38 16,0-6-85 0,12-8-141-16</inkml:trace>
  <inkml:trace contextRef="#ctx0" brushRef="#br1" timeOffset="208238.04">6692 3036 613 0,'0'0'2'16,"0"0"1"-16,0 0 7 0,-8 122-8 15,8-102 26 1,0-4 9-16,0-6-31 0,0-4 5 16,0-2-9-16,0-4 7 15,0 0 25-15,0 0 25 16,0 0 17-16,0-16-31 16,0-8-41-16,0-4 18 15,0-4 12-15,0-6-16 16,-2 0 8-16,-1-2-12 15,3 4 13-15,0 4-4 16,0 7 1-16,0 5 12 16,0 10-9-16,3 2-6 15,-1 6 5-15,0 2-22 16,4 0-4-16,6 0-7 0,1 14 7 16,3 6-5-1,-1 0 5-15,-1 2 0 0,1-6-1 16,1-2 4-16,-1-5-5 15,4-5 2-15,2-4 0 16,2 0 5-16,-1-3-5 16,3-16 0-16,-3-8 5 15,0 1-5-15,-6-4 0 16,-5 2-1-16,-2 2 2 16,-5 8 4-16,-4 6-3 15,0 6 2-15,0 6 29 16,0 0-27-16,2 0-6 15,1 22-16-15,2 16 16 16,-1 14-3-16,2 6 3 16,-1 0 0-16,-1-1 1 0,3-11-1 15,2-8 0-15,2-8-10 16,-3-8-12-16,2-6-15 16,-3-6-51-16,-1-8-69 15,0-2-108-15</inkml:trace>
  <inkml:trace contextRef="#ctx0" brushRef="#br1" timeOffset="208689.87">7588 2627 794 0,'0'0'71'0,"0"0"-67"15,0 0 6-15,0 0 30 16,0 0-7-16,-109 110-13 16,82-46 6-16,7 6-15 15,5 0 6-15,6-1 9 16,9-7-18-16,0-10 3 15,11-6-11-15,16-12 0 16,2-10-1-16,6-8 1 16,1-10-49-16,-1-6-51 15,3 0-44-15,-1-12-54 16</inkml:trace>
  <inkml:trace contextRef="#ctx0" brushRef="#br1" timeOffset="209221.81">7804 2789 786 0,'0'0'74'0,"0"0"-66"16,0 0 7-16,0 0 65 16,0 0-42-16,0 0-18 15,-57 142-15-15,45-99-4 16,4-1 4-16,-1-8-5 15,4-12 0-15,5-12 7 16,0-6-5-16,0-4 21 16,0 0 17-16,9 0 7 0,18 0 13 15,6-2-37-15,7-8-10 16,2 0 4-16,8 2-16 16,-4 2 0-16,-3 2-1 15,-8 0-5-15,-10 0-10 16,-8 4-60-16,-7-2-7 15,-6 2-12-15,-4-2-57 16,0-4 14-16,0-1-41 16,-20-2-83-16,0-5 219 15,-4-3 42-15,3-1 120 16,3 0 52-16,3 0-65 16,6 7 1-16,0 2 19 0,4 3-51 15,5 6 21-15,0 0-61 16,0 0-30-16,0 4-2 15,0 22 3-15,0 9 16 16,0 1-7-16,3 4-9 16,-3 2-1-16,0-4-6 15,0-2-11-15,0-8-55 16,0-10-67-16,7-12-88 16,8-6-143-16</inkml:trace>
  <inkml:trace contextRef="#ctx0" brushRef="#br1" timeOffset="209538.44">8221 2939 699 0,'0'0'233'0,"0"0"-219"16,0 0-13-16,0 0 46 16,0 0-6-16,-33 113-20 15,33-75-21-15,0-8 0 16,0-6 6-16,6-10-4 15,15-6 5-15,0-8-6 16,6 0 0-16,2 0 12 16,-4-20-13-16,-3-4 0 15,-7-6 7-15,-7 0-7 16,-6 0 5-16,-2 4-5 0,0 1 2 16,-18 6 19-1,-5 5-21-15,2 7 0 0,-4 5 1 16,2 2-1-1,3 0-18-15,5 14-48 0,11 3-86 16,4-6-138-16</inkml:trace>
  <inkml:trace contextRef="#ctx0" brushRef="#br1" timeOffset="209859.55">8479 2966 621 0,'0'0'292'0,"0"0"-265"15,0 0-14-15,0 0 51 0,0 0-22 16,0 0-26-16,37 58-13 16,-31-30 5-16,5-2-8 15,3-6 0-15,5-4-1 16,6-10 1-16,2-6 8 16,2 0-7-16,-2 0-1 15,-4-16 5-15,-2-8-4 16,-7-2 3-16,-8-3-4 15,-6 2 0-15,0 3 14 16,-2 2-13-16,-23 8 13 16,-6 6 3-16,-4 8-7 15,-4 0-10-15,8 0-2 0,3 5-7 16,10 12 2 0,7-2-80-16,11 2-91 0,0-9-220 15</inkml:trace>
  <inkml:trace contextRef="#ctx0" brushRef="#br1" timeOffset="210138.61">8695 2592 989 0,'0'0'84'16,"0"0"-81"-16,0 0 8 15,0 0 42-15,0 0-42 16,116 18-6-16,-76 27 3 0,-9 9-7 16,-4 4 3-16,-6 8-4 15,-13 0 0-15,-6 2 2 16,-2-3-2-16,0-5 0 16,-15 0 2-16,-9-4 0 15,-5-6-2-15,-7-3-3 16,-2-3-58-16,-2-4-48 15,2 0-192-15</inkml:trace>
  <inkml:trace contextRef="#ctx0" brushRef="#br1" timeOffset="-204945.56">4066 4475 610 0,'0'0'76'0,"0"0"-69"16,0 0-1-16,0 0 49 15,0 0 20-15,0 0-38 16,0 0-31-16,2-22 42 16,-2 18-5-16,0-2 8 15,0 0-17-15,0 0-21 16,0 0 6-16,0 0-4 15,-11-2-14-15,-9 2 0 16,-7 2-1-16,-2 2 0 16,0 2-1-16,-2 0 3 0,-1 0-5 15,3 12 1-15,4 4 2 16,2 2-5-16,3-2 5 16,9 0 0-16,6 0-3 15,5 1 3-15,0-2-2 16,5-1 0-16,19-1 2 15,14-5 6-15,8-4-6 16,12 0 0-16,3-4 10 16,-3 0-9-16,-7 2-1 15,-9 3 0-15,-13 6 0 16,-14 3-4-16,-5 6 4 16,-10 2-4-16,0 4 0 15,-6 4 4-15,-17-2-2 0,-2 0-2 16,-4-4 3-16,-2-2-8 15,0-4 9-15,-2-2 0 16,-1-4-1-16,-3-2 1 16,3-3-1-16,-2-7 1 15,2 0 0-15,3 0 1 16,2-8-1-16,5-9 0 16,4-5 3-16,7 0 0 15,6 2 2-15,4 0-5 16,3 4 1-16,0 6 4 15,0 4-5-15,5 4-8 16,11 2 0-16,4 0-85 16,0 0-66-16,7 8-87 15</inkml:trace>
  <inkml:trace contextRef="#ctx0" brushRef="#br1" timeOffset="-204496.13">4384 4514 794 0,'0'0'139'0,"0"0"-139"15,0 0 2-15,0 0 35 16,0 0-4-16,0 0-31 15,-7 38-2-15,7 0 1 16,0 4-1-16,7-2-2 16,13-8 2-16,1-6 7 15,0-6-7-15,0-12 0 16,1-4 22-16,0-4-4 16,0 0 5-16,1-18 1 15,-3-6-12-15,-5-6 6 16,-4-2-15-16,-5-2 0 15,-6 0 22-15,0 1 1 16,0 1-4-16,0 3-4 16,-10 8-3-16,1 7 2 15,3 6-17-15,4 8 1 0,2 0-4 16,0 0-52-16,0 13-25 16,0 6 9-16,10-1-91 15,11-1-78-15,4-9-128 16</inkml:trace>
  <inkml:trace contextRef="#ctx0" brushRef="#br1" timeOffset="-204309.36">4745 4517 576 0,'0'0'116'15,"0"0"-58"-15,0 0 51 16,0 0-16-16,0 0-16 16,0 0-77-16,11-11-3 15,-8 37 2-15,-1 10 1 0,0 0 0 16,1 2 1-16,-3-2-1 15,0-6-18-15,2-6-57 16,-2-8-12-16,0-8-26 16,0-8-59-16,0 0-209 15</inkml:trace>
  <inkml:trace contextRef="#ctx0" brushRef="#br1" timeOffset="-203859.76">4737 4457 641 0,'0'0'104'16,"0"0"-48"-16,0 0 42 16,0 0-31-16,0 0-5 0,0 0-42 15,68-104-12-15,-28 98 5 16,5 6-11-16,-3 0-2 16,-4 0 9-16,-9 4-9 15,-11 12 0-15,-9 6-5 16,-9 2 1-16,0 4 2 15,-15 1-9-15,-12-6-4 16,2 0 7-16,0-5 8 16,8-4 0-16,5 2 0 15,6-5 0-15,6 4-1 16,0-3-1-16,2 0 2 16,25-2 7-16,6-2-7 15,5 0 0-15,-3 2 4 16,-2-2-3-16,-10 0-2 0,-7 0 0 15,-11 0-1-15,-5 2-4 16,0-2-6-16,-21 0 12 16,-8 0 4-16,-6 0-3 15,-3-2 1-15,-4 0-2 16,1-4 0-16,2 2 0 16,7-4 0-16,12 0-13 15,11 0-6-15,7 0-63 16,2-10-85-16,0-8-79 15</inkml:trace>
  <inkml:trace contextRef="#ctx0" brushRef="#br1" timeOffset="-203058.62">6864 4401 831 0,'0'0'62'16,"0"0"-58"-16,0 0 47 15,0 0 48-15,0 0-68 16,0 0-31-16,-2-14 1 16,2 38-1-16,0 8 0 15,0 2 0-15,0 3 7 16,-2-3-7-16,2-7 0 15,0 0 2-15,0-7-2 16,0-4-7-16,0-4-55 16,0-6-56-16,0-4-86 15,0-2-159-15</inkml:trace>
  <inkml:trace contextRef="#ctx0" brushRef="#br1" timeOffset="-202545.94">6850 4407 656 0,'0'0'128'0,"0"0"-120"0,0 0 44 16,0 0 40-16,0 0-58 15,0 0-30-15,25-40-4 16,-7 42 0-16,2 8 0 16,2 0 0-16,3-4-5 15,2-3 2-15,-5-3-9 0,0 0 12 16,-4 0 0-16,-7 0 2 15,-5 0-1-15,-6 0 0 16,0 0 0-16,0 0 14 16,0 11-11-16,0 10-4 15,-6 2 9-15,-5-1-6 16,3-4-1-16,2-4-2 16,4-7 0-16,2-4 9 15,0-3-5-15,0 0 1 16,0 0 35-16,2-14-15 15,17-8-11-15,1-6-14 16,4-4 0-16,-2 0 2 16,1-2-2-16,-1 2 0 15,-4 8 3-15,-5 8-2 16,-4 8 4-16,-2 4 2 0,-3 4-5 16,-2 0 2-16,3 20 1 15,-2 12-5-15,-3 8 11 16,0 4-8-16,0 2-2 15,0-3-1-15,0-4 0 16,0-4 2-16,0-7-2 16,0-4-10-16,2-6-36 15,4-6-60-15,3-8-103 16,-1-4-187-16</inkml:trace>
  <inkml:trace contextRef="#ctx0" brushRef="#br1" timeOffset="-201955.77">7729 4084 741 0,'0'0'96'0,"0"0"-81"16,0 0 85-16,0 0-24 15,0 0-67-15,0 0 14 16,-71 153-3-16,40-71 14 16,2 4 14-16,6-6-29 15,10-11-11-15,13-15-8 16,0-14 0-16,13-12 4 15,14-12-4-15,8-8-20 16,3-8-62-16,3 0-78 16,1-18-113-16</inkml:trace>
  <inkml:trace contextRef="#ctx0" brushRef="#br1" timeOffset="-201609.86">7872 4321 750 0,'0'0'55'16,"0"0"-51"-16,0 0 52 15,0 0 52-15,0 0-91 16,0 0-15-16,-10 22-2 16,4 8 30-16,-1 6 0 15,-5-2-18-15,4-3-11 0,1-6 14 16,1-7-13-16,4-3 5 15,-1-5 9-15,3-4-6 16,0-2 12-16,0 0-17 16,0-3 6-16,5-1 21 15,22 0-24-15,8 0 3 16,9 0-8-16,6-7 3 16,0-5-6-16,0-1-23 15,-8 2-58-15,-8 3-8 16,-17 0-123-16,-12 3-91 15</inkml:trace>
  <inkml:trace contextRef="#ctx0" brushRef="#br1" timeOffset="-201412.91">8065 4395 739 0,'0'0'39'16,"0"0"-38"-16,0 0 126 15,0 0-3-15,0 0-101 16,0 0-19-16,-8 4-4 15,8 22 16-15,0 5 9 16,0 1-25-16,0 0 3 16,0-2-1-16,0-5-2 15,0-6-57-15,0-9-67 16,8-10-71-16,9 0-113 16</inkml:trace>
  <inkml:trace contextRef="#ctx0" brushRef="#br1" timeOffset="-201111.47">8294 4335 903 0,'0'0'53'0,"0"0"-46"15,0 0 33-15,0 0-23 16,0 0 22-16,0 0-36 16,0 139 2-16,0-106-3 15,10-6-2-15,1-9-3 16,2-9-2-16,5-9 5 15,2 0-1-15,0 0 1 16,0-18 0-16,-2-8-6 16,-7-2 6-16,-4-4-3 15,-7 2 2-15,0 1 1 16,-3 4-3-16,-19 5-3 0,0 8 2 16,0 4-6-16,-1 8 10 15,6 0-26-15,1 0-79 16,5 4-126-16,7 2-210 15</inkml:trace>
  <inkml:trace contextRef="#ctx0" brushRef="#br1" timeOffset="-200909">8537 4303 802 0,'0'0'211'0,"0"0"-193"0,0 0 17 16,0 0 45-16,0 0-40 15,0 0-19-15,21 74 0 16,-19-38-20-16,2-1 1 16,0-3-2-16,1-2-5 15,0-10-56-15,2-7-52 16,-1-8-144-16,0-5-213 16</inkml:trace>
  <inkml:trace contextRef="#ctx0" brushRef="#br1" timeOffset="-200645.72">8643 4032 460 0,'0'0'683'0,"0"0"-678"16,0 0 0-16,0 0 4 15,0 0 28-15,129 68-15 16,-98-9-22-16,-7 7 0 15,-8 2 16-15,-10 4-14 16,-6-2 3-16,0-2-3 16,0-7-2-16,-22-5 2 15,-4-6-2-15,-8-2-23 16,-4-4-28-16,-4-4-77 16,2-6-171-16</inkml:trace>
  <inkml:trace contextRef="#ctx0" brushRef="#br1" timeOffset="-163585.42">18243 6309 588 0,'0'0'102'0,"0"0"-90"15,0 0 75-15,0 0-5 16,0 0-51-16,0 0-31 15,22-13-59-15,-8 13-87 0,-3 6-204 16</inkml:trace>
  <inkml:trace contextRef="#ctx0" brushRef="#br1" timeOffset="-122995.64">3887 6020 387 0,'0'0'111'16,"0"0"-78"-16,0 0 42 15,0 0-10-15,0 0-19 16,0 0-9-16,0 0-4 16,0 0 24-16,0 0-21 15,0 0-6-15,0 0-5 16,0 0 4-16,0 0 8 15,0 0-16-15,0 0-12 16,0-6 21-16,0-2-30 16,0-5 30-16,0-1-9 0,0-2 2 15,-2 0 14-15,-2-2-15 16,4 5-14-16,-5-2 41 16,3 3-33-16,0 4 47 15,0 4-12-15,2 4-33 16,-2 0-18-16,2 0-10 15,0 6-16-15,0 27 19 16,0 17-3-16,4 9 8 16,7 6 2-16,-2-1 3 15,0-4-3-15,-2-4 0 16,-5-8 0-16,-2-12-5 16,0-5 5-16,0-13 0 0,0-7 1 15,0-3 0-15,-7-1 5 16,-9-5-4-16,-5-1-2 15,-6-1 20-15,-7 0-19 16,0 0-1-16,-1-3 6 16,-1-9-4-16,5-5 3 15,2 3-5-15,4-2-2 16,6 0-7-16,1 0-46 16,3-2-26-16,5 2-32 15,3-2-56-15,5-2-77 16,2 0-186-16</inkml:trace>
  <inkml:trace contextRef="#ctx0" brushRef="#br1" timeOffset="-122679.04">3563 5971 670 0,'0'0'127'15,"0"0"-71"-15,0 0 4 16,0 0 45-16,0 0-32 15,0 0-73-15,-12-12-5 16,21 12 4-16,15-2 1 16,9-3 3-16,8-2-1 15,3-4 2-15,4 0 20 16,-2-1-21-16,-5 0 3 0,-6 2 2 16,-10 2-6-16,-12 2 0 15,-7 4-2-15,-1 0 4 16,-5 2 0-16,0 0-4 15,0 0-1-15,0 0-5 16,0 0-49-16,0 0-52 16,0 14-51-16,-3 4-40 15,-3 4-298-15</inkml:trace>
  <inkml:trace contextRef="#ctx0" brushRef="#br1" timeOffset="-121695.08">4051 6164 684 0,'0'0'141'0,"0"0"-102"15,0 0 26-15,0 0 32 16,0 0-97-16,0 0-4 16,0 16 2-16,0 18-8 15,0 4 10-15,6 1 2 16,5-3-2-16,0-4 3 16,3-9-3-16,1-5 0 15,1-8 10-15,-1-6-9 16,1-4-1-16,-3 0 11 15,1 0-6-15,-1-14 6 16,1-8-10-16,-4-6 0 0,-3-4 19 16,-3 0-20-1,-4 4 16-15,0 2 10 0,0 10-1 16,0 6-2-16,0 6 4 16,0 4-19-16,0 0-8 15,0 0-4-15,2 16-19 16,10 10 23-16,-1 4 0 15,5-2 0-15,-1-6-2 16,3-4 1-16,-3-8-8 16,4-3 5-16,-4-7 0 15,-1 0 4-15,1 0 4 16,1-9 4-16,-1-11-8 0,1-4 1 16,-3-4 6-1,-1 2-6-15,-6 2-1 0,1 2 6 16,-5 8-4-16,-2 8 2 15,0 4-4-15,0 2 0 16,2 0-3-16,5 10-18 16,2 10 15-16,2 6 6 15,5-2 2-15,-3-6-2 16,2-6-4-16,1-4-14 16,0-6 10-16,-1-2 8 15,1 0-2-15,-1-4 2 16,4-14 3-16,-6-4 0 15,-3-2-3-15,2 0 0 16,-5 4 5-16,-3 2-5 0,-2 6 0 16,-2 6 8-16,0 4 4 15,0 2 9-15,0 0-21 16,0 0-9-16,4 8 3 16,4 12-6-16,-2 0 12 15,5 0 2-15,1-4-1 16,3-2-2-16,3-2-20 15,2-4-16-15,2-6 10 16,3-2-94-16,-3 0-86 16,0 0-270-16</inkml:trace>
  <inkml:trace contextRef="#ctx0" brushRef="#br1" timeOffset="-120949.11">4837 6288 410 0,'0'0'241'15,"0"0"-190"-15,0 0 42 16,0 0 45-16,0 0-81 15,0 0-39-15,-5-30 3 0,5 16 0 16,7 0 10 0,1-2-7-16,-2 4-11 0,-4 4 17 15,0 4-24-15,-2 4 10 16,0 0-14-16,2 0 0 16,0 0-4-16,5 0-14 15,1 0-5-15,6 0 20 16,-1 10-51-16,1 0-35 15,1 0-3-15,1 0-60 16,-1-6 10-16,2-4-6 16,-5 0-103-16</inkml:trace>
  <inkml:trace contextRef="#ctx0" brushRef="#br1" timeOffset="-120479.13">5077 6162 559 0,'0'0'92'0,"0"0"-4"0,0 0 47 15,0 0-92-15,0 0-43 16,0 0-2-16,13 80 2 16,3-20 21-16,4 10-21 15,2 15 0-15,3 7 3 16,2 10-3-16,-4 3 0 16,0-14-46-16,-5-16-28 15,-2-25 41-15,-7-18 24 16,-5-14 5-16,-4-8 4 15,0-10 0-15,0 0 46 16,-16-6 15-16,-7-26-55 16,-8-20 19-16,-4-18-16 15,-5-23 13-15,3-15-7 0,-1-10 23 16,9 6-2-16,7 13 24 16,11 21-57-16,11 22 9 15,0 16-5-15,4 10 10 16,21 8-17-16,8 6-5 15,3 6 5-15,1 4-6 16,1 6 6-16,-5 0-15 16,-4 0 14-16,-11 16-8 15,-7 4-4-15,-11 4-21 16,0 2 14-16,-8 0 7 0,-19 0-7 16,-9-2 16-1,1-2-22-15,-1 1-5 0,5-8-64 16,9-5-62-16,13-6-79 15</inkml:trace>
  <inkml:trace contextRef="#ctx0" brushRef="#br1" timeOffset="-120189.7">5462 6190 805 0,'0'0'234'0,"0"0"-221"0,0 0 5 16,0 0-9-16,0 0-1 15,0 0-5-15,162-32-3 16,-116 24 0-16,-9 0-5 15,-10 4-29-15,-11 2-67 16,-13 2-24-16,-3-2 25 16,0 0-77-16,-25-2-279 15</inkml:trace>
  <inkml:trace contextRef="#ctx0" brushRef="#br1" timeOffset="-120010.93">5545 6050 593 0,'0'0'121'0,"0"0"-83"16,0 0 81-16,0 0-24 15,0 0-77-15,0 0-9 16,-18 34-9-16,23 6 53 16,8 8-28-16,0 4-12 15,1 4-9-15,-1-2-4 16,-1-3 0-16,-4-9-24 16,-8-10-118-16,0-10-156 15</inkml:trace>
  <inkml:trace contextRef="#ctx0" brushRef="#br1" timeOffset="-114680.23">6784 5967 506 0,'0'0'87'0,"0"0"-43"0,0 0 44 15,0 0 20-15,0 0-45 16,0 0-23-16,0 0 19 15,0-20-17-15,0 20-8 16,0 0 4-16,0 0-4 16,0 0 1-16,0 0-35 15,0 0-5-15,0 16 0 16,-2 14-2-16,-1 6 7 0,3 3-1 16,0-1 1-16,0-4 2 15,0 0-2 1,0-6 0-16,0-6 3 0,0-4-3 15,0-8 0-15,0-4 0 16,0-4 0-16,0-2 3 16,0 0 0-16,0 0-3 15,0 0 21-15,0 0-10 16,0-8 19-16,0-20-11 16,0-12-16-16,0-4-3 15,-2-4 0-15,-2 2 0 16,0 7 2-16,1 9 1 15,1 12-3-15,2 8 6 16,0 4 1-16,0 6 10 16,0 0-17-16,0 0-2 15,0 0 1-15,0 0-17 0,5 18 9 16,10 9 7-16,3-1 2 16,-1-1-2-16,-1-3 2 15,-1-5 0-15,-1-3 1 16,-1-6 0-16,-3-4-1 15,-2-2 0-15,-1-2 0 16,2 0 7-16,-2 0-6 16,2 0-1-16,-1-16 16 15,1-8-13-15,-2-4 3 16,0-3-3-16,-5 1-3 16,0 8 7-16,-2 4-7 0,2 6 0 15,0 6 0-15,-2 3 4 16,0 3-5-16,3 0 1 15,-3 0-5-15,2 0 4 16,5 0-17-16,2 11 12 16,4 9 1-16,1 8 2 15,-1 4 2-15,1 3 1 16,-1-2 0-16,-5 0-3 16,2 1 2-16,-4-4 1 15,1-2 4-15,-3-4-4 16,0-2 0-16,-2-2-1 15,1-2 3-15,0-2-4 16,1-2-48-16,0-4-43 16,5-6-23-16,5-4-86 0,1 0-27 15</inkml:trace>
  <inkml:trace contextRef="#ctx0" brushRef="#br1" timeOffset="-114341.74">7439 5725 634 0,'0'0'218'0,"0"0"-208"0,0 0 29 16,0 0 33-16,0 0-3 15,0 0-69-15,-60 18 2 16,40 26 6-16,-5 14 2 16,8 10 18-16,1 8 12 15,5 5-12-15,7-5 8 16,4-6-22-16,0-10-13 16,2-6 9-16,17-14-7 15,6-3-6-15,4-15 3 16,9-8-27-16,2-8-18 15,5-6-51-15,-6 0-130 0,-5-2-223 16</inkml:trace>
  <inkml:trace contextRef="#ctx0" brushRef="#br1" timeOffset="-112250.05">9121 6341 869 0,'0'0'61'16,"0"0"-61"-16,0 0 5 0,0 0 5 15,0 0 15 1,0 0-22-16,4 86-3 0,-4-54-3 16,0-6-47-16,-8 0-65 15,-5-8-62-15,1-6-264 16</inkml:trace>
  <inkml:trace contextRef="#ctx0" brushRef="#br1" timeOffset="-100115.77">3629 6014 181 0,'0'0'52'15,"0"0"-52"-15,0 0-14 16,0 0 14-16,0 0-6 0,0 0 6 15,0 0 4-15,0 0-2 16,9-22-2-16,-9 19 14 16,0 3 9-16,0-1 4 15,0 1 4-15,0-3-22 16,0 3 15-16,0-1-14 16,0 1-7-16,0 0-1 15,0 0-1-15,0 0 7 16,0 0-5-16,0 0-3 15,0 0 24-15,0 0 5 16,0-3-3-16,0 3-3 16,0 0-6-16,0-2-1 15,0 2-12-15,-2 0 9 0,-1-2 20 16,1 2-11-16,2 0-2 16,-2-2-8-16,0 2-8 15,0 0 11-15,2-1-3 16,0 1-1-16,0 0 12 15,0 0-2-15,0-3 1 16,0 3-4-16,0 0-10 16,0 0-3-16,0-1-1 15,13-3-4-15,16-5 33 16,6-1-13-16,8-2 7 16,4-4-15-16,4-2-6 15,3 0 3-15,-1-2-6 0,0 0-3 16,-1 0 15-1,-6 2-15-15,1-2 3 0,-9 4 5 16,-5 4-1-16,-6 2 2 16,-12 4-9-16,-5 4 0 15,-8 2 5-15,-2 0-5 16,0 0 0-16,0 0 0 16,0 0-3-16,0 0-23 15,0 2-89-15,0 14 53 16,-2-6-127-16</inkml:trace>
  <inkml:trace contextRef="#ctx0" brushRef="#br1" timeOffset="-77842.52">22550 6316 426 0,'0'0'296'0,"0"0"-296"16,0 0-341-16</inkml:trace>
  <inkml:trace contextRef="#ctx0" brushRef="#br1" timeOffset="-47620.89">3974 8091 377 0,'0'0'10'15,"0"0"-8"-15,0 0-4 16,0 0 0-16,0 0-113 15</inkml:trace>
  <inkml:trace contextRef="#ctx0" brushRef="#br1" timeOffset="-43710">3810 8131 10 0,'0'0'247'0,"0"0"-172"16,0 0-43-16,0 0 27 15,0 0 37-15,0 0-57 16,0 0 5-16,-10-50 2 16,8 48 6-16,2 0-13 15,0 0 15-15,0 0 18 16,0 0-43-16,0 2-7 0,0 0 12 16,0 0-12-16,0-4 0 15,0 0-9-15,0 0 8 16,0-2 31-16,0 0-47 15,0 0 1-15,0 2 5 16,0 0 0-16,0 4 5 16,0 0-16-16,0 0 6 15,0 0-7-15,0 0 1 16,0 20-15-16,0 16-5 16,0 12 20-16,0 10 1 15,-4 3-1-15,-1-3 0 16,1-7 3-16,0-6-3 15,-1-13 0-15,3-8 1 16,-1-12 0-16,3-4 0 16,0-6-1-16,0-2 0 0,0 0 3 15,0 0-3-15,0 0 0 16,0 0 10-16,0 0-2 16,14 0-2-16,11 0-6 15,8-4 0-15,0 0 13 16,3-2-13-16,-3 4-10 15,-4 0-44-15,-6 2-87 16,-10-6-66-16,-7-2-124 16</inkml:trace>
  <inkml:trace contextRef="#ctx0" brushRef="#br1" timeOffset="-43225.63">4051 8113 61 0,'0'0'541'0,"0"0"-486"15,0 0-48-15,0 0 1 16,0 0 22-16,0 0-21 0,0 98 13 16,4-52 16-16,5 0-18 15,1-9 14-15,4-7-12 16,1-8-5-16,1-10-9 16,0-4-8-16,-3-6 25 15,3-2-20-15,-3 0 11 16,0-2 23-16,-2-18-5 15,-1-7-4-15,-6-6-9 16,-4-6-21-16,0-5 17 16,0 0-17-16,-2 4 0 15,-14 6 9-15,-4 10-9 16,0 8 0-16,0 6-3 16,0 6 0-16,2 4-12 15,1 0 8-15,5 8-46 0,3 14-27 16,7-2-62-16,2-4-38 15,0-6-169-15</inkml:trace>
  <inkml:trace contextRef="#ctx0" brushRef="#br1" timeOffset="-42644.71">4442 8171 232 0,'0'0'428'0,"0"0"-380"0,0 0-35 16,0 0-11-16,0 0 0 15,0 0 21-15,0 117 10 16,0-77-13-16,0-4-8 15,0-6 0-15,0-8 10 16,2-6-22-16,0-8 0 16,-2-4 10-16,0-2 1 15,0-2 7-15,0 0 12 0,0 0 56 16,0-6 6 0,0-16-42-16,0-10-39 0,0-7 8 15,0-2-18-15,0-12-1 16,0-1 0-16,0 0 1 15,0 2-7-15,12 14 6 16,-3 9 0-16,-1 10-2 16,2 7 3-16,-4 6-2 15,1 3-2-15,2 3 2 16,0 0-10-16,6 4 1 16,3 23 6-16,0 5-1 15,4 8 5-15,-1 2 0 16,2 0-4-16,-2-6 4 15,-3-3 0-15,-3-8 0 16,-6-3 0-16,0-4 1 0,-2-3 0 16,-5-8-1-16,0 2 0 15,-2-4-32-15,0-1-16 16,0 0-72-16,-13-4 1 16,-7 0-15-16,-3 0-219 15</inkml:trace>
  <inkml:trace contextRef="#ctx0" brushRef="#br1" timeOffset="-42463.36">4467 8340 573 0,'0'0'109'0,"0"0"-65"16,0 0 50-16,0 0 6 0,0 0-39 16,0 0-58-16,85-43-4 15,-46 34 1-15,1-1-8 16,1 3-22-16,-8-3-124 15,-4 2-60-15,-9 0-185 16</inkml:trace>
  <inkml:trace contextRef="#ctx0" brushRef="#br1" timeOffset="-41767.54">4837 8039 522 0,'0'0'93'0,"0"0"-45"0,0 0 50 15,0 0 24-15,0 0-78 16,0 0-22-16,0-2-22 15,8 28-12-15,6 14 12 16,-1 6 6-16,-1 2-2 16,-4 0-4-16,1-8 0 15,-2-7 2-15,-2-9-2 16,-3-6-25-16,-2-6 1 0,0-6-87 16,0-6-60-16,0 0-229 15</inkml:trace>
  <inkml:trace contextRef="#ctx0" brushRef="#br1" timeOffset="-41471.79">4774 7986 579 0,'0'0'198'15,"0"0"-140"-15,0 0-11 16,0 0 14-16,0 0-29 15,0 0-27-15,156-3 0 16,-98 27-5-16,-2 8-3 16,-8 2 3-16,-5 8 1 0,-14 2-1 15,-13 2-5-15,-14-4 4 16,-2-1-3-16,-7-5 4 16,-22-4-4-16,-8-2 4 15,-3-2-5-15,-1-4 5 16,3-2-23-16,3-2-36 15,6-6-71-15,8-6-54 16</inkml:trace>
  <inkml:trace contextRef="#ctx0" brushRef="#br1" timeOffset="-37545.89">6401 7936 166 0,'0'0'119'15,"0"0"-102"-15,0 0 0 16,0 0 45-16,0 0-8 16,0 0-41-16,0 0-13 0,0 0 0 15,0 0 0-15,0 0 0 16,0 0-12-16,0 0-17 16,0 0 19-16,0 0 4 15,0 0 7-15,0 0-1 16,0-1 12-16,0-2-7 15,0-1 15-15,0 1 0 16,0-1-1-16,0 0 26 16,2 0-23-16,-2 1 9 15,2 0 10-15,0 0-6 0,-2 3 0 16,3 0-19 0,-3 0-9-16,0 0 17 0,0 0-19 15,0 0 4-15,0-1 15 16,0 1-24-16,0 0 7 15,0 0-7-15,0 0 3 16,2 0-7-16,0 0 1 16,0 0-21-16,2 0 5 15,2 0-57-15,0 0-97 16</inkml:trace>
  <inkml:trace contextRef="#ctx0" brushRef="#br1" timeOffset="-36610.24">6445 7917 138 0,'0'0'361'15,"0"0"-287"-15,0 0-54 16,0 0 80-16,0 0-24 16,0 0-25-16,0-21-20 15,0 21-30-15,0 22 1 16,0 13-2-16,6 9 25 15,2 10 15-15,-6 10-9 16,2 2-6-16,1-2 9 0,1-9-24 16,-1-13-1-16,-2-16-2 15,-1-11-2-15,-2-4 16 16,0-9-21-16,0-2 0 16,0 0 17-16,0 0-14 15,0-24 13-15,-5-23 12 16,-6-11-24-16,0-8 10 15,1-2-14-15,2 4 0 16,3 8-1-16,3 10 1 16,2 11 0-16,0 13 0 15,0 8 3-15,0 8-10 16,0 6 7-16,9 0-3 16,3 23-7-16,3 9 7 0,3 8 2 15,1 1 1-15,2 0 0 16,1-7 6-16,-2-10-6 15,-2-8 0-15,-3-10 13 16,1-6-13-16,1 0 9 16,4-10 25-16,1-18-7 15,-1-4-2-15,-4-4-25 16,-3-2 0-16,-3 2 9 16,-1 1-5-16,2 10-5 15,-5 10 1-15,-3 8 0 16,-2 7 1-16,5 0-1 15,-1 22-20-15,4 11 18 16,3 13-11-16,1 7 11 0,-1-1 2 16,3 2 0-1,-1-6 9-15,1-3-9 0,-3-5 0 16,-2-8 2-16,-2 0-2 16,0-6 0-16,-1-2-3 15,-1-2-27-15,3-4-60 16,0-10-57-16,1-8-171 15</inkml:trace>
  <inkml:trace contextRef="#ctx0" brushRef="#br1" timeOffset="-35745.69">7531 7654 527 0,'0'0'56'0,"0"0"-35"0,0 0-4 16,0 0 46-16,0 0-23 15,0 0 1-15,-137 132-14 16,115-58 28-16,2 13-3 15,9 5 1-15,8 2 2 16,3-4-46-16,0-12-7 16,14-7 11-16,13-15-13 15,4-14 0-15,3-8 2 16,1-12-2-16,1-8-15 0,-3-10-33 16,-2-4-29-1,-2 0-6-15,-4-18-35 0,-6-10-32 16,0-8-94-16</inkml:trace>
  <inkml:trace contextRef="#ctx0" brushRef="#br1" timeOffset="-35395.62">7673 7950 479 0,'0'0'166'15,"0"0"-102"-15,0 0-6 0,0 0 46 16,0 0-60-1,0 0-44-15,-27 51-5 0,18-13 5 16,-1 2 38 0,-2 0-37-16,3-2 4 0,3-6 4 15,1-10-2-15,5-10 3 16,0-6-10-16,0-4 1 16,0-2 46-16,0 2-40 15,13 0 2-15,8-2 11 16,2 0 5-16,6 0 6 15,3 0-31-15,2 0 10 16,1-4-2-16,5-2-8 16,-2 1-2-16,-3-2 1 15,-1 1-8-15,-5 2-30 16,-7-2-36-16,-8 0-68 16,-14-2-38-16,0-2-124 0</inkml:trace>
  <inkml:trace contextRef="#ctx0" brushRef="#br1" timeOffset="-35184.7">7753 8021 639 0,'0'0'78'16,"0"0"-69"-16,0 0 25 16,0 0-2-16,0 0 46 15,16 120-48-15,-5-76-13 16,0 0-1-16,0 2-16 15,-2-3 3-15,2-11 7 16,-2-10-10-16,5-12-48 0,-1-10-90 16,3 0-48-1,1-26-344-15</inkml:trace>
  <inkml:trace contextRef="#ctx0" brushRef="#br1" timeOffset="-34861.46">8041 8087 811 0,'0'0'53'16,"0"0"-45"-16,0 0-8 15,0 0 30-15,0 0-29 16,37 128 20-16,-21-100-17 0,-1-8-4 16,4-8 24-16,1-4-18 15,-1-8 14-15,-3 0-5 16,0 0-6-16,-5-9 24 15,-4-14-29-15,-3-3 1 16,-4-4 13-16,0-4-12 16,0 2 2-16,-13 2-8 15,-12 4 0-15,1 6-8 16,-3 6 8-16,0 6-3 16,8 3-3-16,0 5 6 15,6 0-4-15,6 0-43 16,5 13-75-16,2-1-77 15,0-4-122-15</inkml:trace>
  <inkml:trace contextRef="#ctx0" brushRef="#br1" timeOffset="-34536.42">8518 7896 551 0,'0'0'284'0,"0"0"-235"0,0 0-39 15,0 0 44-15,0 0-21 16,0 0-16-16,37 97 1 15,-30-57-2-15,-3 2-14 16,1-2 3-16,-5-4-5 16,2-6-7-16,-2-10 0 15,5-4-46-15,-1-6-20 16,3-10-79-16,4 0-75 16</inkml:trace>
  <inkml:trace contextRef="#ctx0" brushRef="#br1" timeOffset="-33607.33">8676 7565 593 0,'0'0'152'16,"0"0"-132"-16,0 0-12 15,0 0 21-15,0 0 31 16,0 0-41-16,154 131-12 15,-110-71-2-15,-4 11 23 16,-9 1-19-16,-11 0 1 0,-11-8 7 16,-7-6-17-16,-2-8 0 15,0-6-1-15,-9-2 1 16,-10-4 2-16,-8 1-2 16,-2-7-5-16,0 0 1 15,2-2-49-15,9-6-63 16,5-4 5-16,9-10-22 15,4-6-210-15</inkml:trace>
  <inkml:trace contextRef="#ctx0" brushRef="#br1" timeOffset="-29610.47">4028 9976 539 0,'0'0'56'16,"0"0"-16"-16,0 0 26 15,0 0-19-15,0 0 51 16,0 0-51-16,0 0-39 0,-35-107-2 15,16 99-6 1,-1 1 0-16,-9 7 11 0,-4 0-8 16,-7 0-2-1,-2 22-1-15,-3 6 0 0,7 2-1 16,9-2 1-16,12-2 0 16,9-2-1-16,8 0 1 15,0-4-3-15,31-2 2 16,8-6 1-16,10-2-3 15,2 0 2-15,-2-4 1 16,-4 0 1-16,-10 4-1 16,-8-2 0-16,-12 5 0 15,-5 0 2-15,-10 1-2 16,0 6-18-16,0 1-6 0,-14-3 21 16,-13 0-11-1,-4-2 14-15,-5-2 0 0,1-3 1 16,-1-2 1-16,3-3-2 15,0-6 1-15,4 0 1 16,4 0-2-16,2-12 0 16,6-9 11-16,3-1-5 15,6 3 4-15,5 1-10 16,3 4 0-16,0 5-7 16,0 8 7-16,0 1-8 15,0 0-39-15,11 0-98 16,7 3 107-16,2 1-48 15,11-4-127-15</inkml:trace>
  <inkml:trace contextRef="#ctx0" brushRef="#br1" timeOffset="-29382.12">4203 9910 649 0,'0'0'61'15,"0"0"-52"-15,0 0-9 16,0 0 0-16,0 0 17 16,35 130-1-16,-25-88-10 15,-1-4-6-15,3-4 0 16,-8-7 2-16,0-9-2 0,-4-10-13 16,0-8-50-16,-4 0-85 15,-16 0-177-15</inkml:trace>
  <inkml:trace contextRef="#ctx0" brushRef="#br1" timeOffset="-28979.38">4030 9890 635 0,'0'0'42'0,"0"0"-42"16,0 0-6-16,0 0-1 15,163-47 5-15,-108 46 2 16,-1 1-20-16,-5 0 16 15,-12 1 4-15,-12 16 0 16,-11 5 3-16,-8 6-3 0,-6 4 10 16,0 2 14-16,0 4 16 15,3-4-9-15,3-2-31 16,6-6 2-16,3-6 12 16,5-8-8-16,7-8-5 15,-1-4 2-15,1 0 0 16,0-7 27-16,-7-16-26 15,-5-5 4-15,-5-6 17 16,-10-4-20-16,0-8-1 16,-4-1-4-16,-21 4 0 15,-2 3 15-15,-4 11-15 16,-3 11 0-16,3 10 6 0,2 8-4 16,5 0-4-1,5 15 1-15,9 10-27 0,5 1-60 16,5-4-108-16,15-5-197 15</inkml:trace>
  <inkml:trace contextRef="#ctx0" brushRef="#br1" timeOffset="-28413.4">4814 9801 819 0,'0'0'16'0,"0"0"0"15,0 0-19-15,60 145 6 0,-39-93 5 16,-3-8-8-16,-7-10 1 16,-3-14 1-16,-6-12-2 15,1-4 0-15,-3-4 4 16,0 0-1-16,-3-14 11 16,-14-18 71-16,-8-14-69 15,3-8-6-15,5-8-10 16,1-1 0-16,11 7 7 15,5 12-5-15,0 12-4 16,7 12-2-16,15 8 4 16,7 6-5-16,5 6 5 15,-3 0 0-15,0 8-5 16,-6 16 5-16,-6 4-5 16,-5 6 3-16,-10 1 1 0,-4-2-10 15,0 2 11-15,-6-7-19 16,-14-4 18-16,-3-6-14 15,1-8 6-15,0-6 5 16,-1-4 4-16,1 0 0 16,0 0 0-16,4 0 0 15,5 0 11-15,6 0-11 16,7 0 27-16,0 0 11 16,0 0-20-16,9 0 20 15,20 0-38-15,13 0 0 16,8 2 9-16,4 12-8 15,2 4-2-15,-2 2 1 16,0 2 0-16,-6-2 0 0,-3 0 0 16,-5 2-9-1,-4-4-9-15,-7-4-81 0,-2-4-97 16,-5-7-219-16</inkml:trace>
  <inkml:trace contextRef="#ctx0" brushRef="#br1" timeOffset="-27662.61">6619 9659 646 0,'0'0'146'0,"0"0"-60"0,0 0-75 16,0 0 6-16,0 0 2 16,0 0-1-16,9 152 10 15,-3-95-20-15,2-7-3 16,0-12 9-16,1-16-14 16,-5-8 0-16,2-10 12 15,-4-2-7-15,0-2 1 16,-2 0 3-16,0 0 1 15,0-18 20-15,0-18 9 16,-14-8-33-16,1-6 1 16,1-3-3-16,4 3-7 15,1 10 3-15,5 8 0 16,0 10 3-16,2 12-3 0,0 6 0 16,0 4-10-16,0 0 10 15,13 0-16-15,1 0 16 16,1 8-1-16,1 2 1 15,-1-4-13-15,1-2 2 16,1-4 6-16,2 0-6 16,0-2 11-16,1-10 0 15,3-2 2-15,-4 2 15 16,0 2-13-16,-3 6 3 16,-6 4 26-16,-1 0-32 15,1 0 9-15,-2 16-9 16,3 10-1-16,1 6 10 15,-1 6-10-15,-3 2 0 16,1 2 8-16,-2 2-8 16,2-5-1-16,-3-7-12 15,6-12-52-15,-3-14-49 0,-5-6-108 16,0 0-247-16</inkml:trace>
  <inkml:trace contextRef="#ctx0" brushRef="#br1" timeOffset="-27023.44">7535 9322 632 0,'0'0'84'0,"0"0"-84"0,-76 121 0 16,63-56 72-16,9 16 0 15,4 5-48-15,0 2-6 16,10-8-8-16,19-7 0 16,5-9-10-16,3-10 0 15,6-10 8-15,1-12-8 16,8-16-8-16,-1-11-60 16,2-5-107-16,1-3-225 15</inkml:trace>
  <inkml:trace contextRef="#ctx0" brushRef="#br1" timeOffset="-25972.76">8054 9529 912 0,'0'0'69'0,"0"0"-66"15,0 0 3-15,0 0 54 16,142-46-42-16,-99 46-18 15,-7 6 0-15,-7 20-8 16,-8 10 8-16,-7 4 0 16,-9 4-7-16,-5 0 10 15,0 0-3-15,0-7 0 16,0-8 0-16,0-7 0 0,0-4 0 16,0-4 0-1,0-1 0-15,0-5-16 0,0-3-66 16,0-5-109-16,0 0 25 15,-23 0-130-15</inkml:trace>
  <inkml:trace contextRef="#ctx0" brushRef="#br1" timeOffset="-25580.08">8088 9761 596 0,'0'0'83'16,"0"0"-54"-16,0 0 71 15,0 0-9-15,0 0-91 16,0 0-3-16,129-58 3 15,-79 50 3-15,2-2-3 0,0 0 0 16,-2 2-9 0,-3 4 11-16,-7 2-4 0,-6 2 2 15,-8 0 0-15,-1 0 7 16,-4 16-7-16,-4 8 0 16,3 4 13-16,3 3-11 15,-2-2 2-15,6 0-4 16,-2-10 0-16,2-5 8 15,-5-7-8-15,-2-7 0 16,-2 0 17-16,-7-2-13 16,-3-21 11-16,-2-7 2 15,-6-6-4-15,0-4 13 16,-14-2-25-16,-13 6-1 16,-4 4 20-16,-1 10-18 0,6 6-2 15,4 6 0-15,6 8 1 16,5 2-6-16,5 0 5 15,6 4-97-15,0 6-56 16,11-4-59-16,18-4-322 16</inkml:trace>
  <inkml:trace contextRef="#ctx0" brushRef="#br1" timeOffset="-25282.01">8938 9585 665 0,'0'0'98'16,"0"0"-85"-16,0 0 31 0,0 0 1 15,0 0-13 1,0 0-32-16,87 94 3 0,-66-70-3 16,-2-4 0-16,-1-8 3 15,-3-5-3-15,-3-6 0 16,-3-1 8-16,-1 0-6 16,0-10 9-16,-4-10 19 15,-4-6-7-15,0 0 27 16,0-2-44-16,-18 4 5 15,-7 2 2-15,-2 6-11 16,-1 6-4-16,4 4 1 16,5 6 1-16,4 0-8 15,8 0-21-15,3 10-84 16,4 0-59-16,0-6-84 0</inkml:trace>
  <inkml:trace contextRef="#ctx0" brushRef="#br1" timeOffset="-25015.27">9159 9169 940 0,'0'0'90'0,"0"0"-77"15,0 0 5-15,122 83 6 16,-77-19-12-16,-9 14 3 15,-9 13-15-15,-14 9 0 0,-13 24 0 16,0 3 3-16,-13-11-9 16,-16-10-19-16,-2-26 12 15,-15-6 3-15,-8 1 5 16,-11-1-55-16,-7-8-46 16,1-4-103-16,2-8-210 15</inkml:trace>
  <inkml:trace contextRef="#ctx0" brushRef="#br1" timeOffset="10180.32">3812 11428 750 0,'0'0'72'0,"0"0"-26"15,0 0-36-15,0 0 92 0,0 0-7 16,0 0-44 0,-38-77-26-16,35 76 5 0,3 1-6 15,0 0 18-15,0 0-36 16,0 0-3-16,0 5-6 16,0 27-8-16,0 13 11 15,0 13-1-15,0 2 1 16,16-2-3-16,-1-4 2 15,1-9 1-15,-5-9 2 16,1-6 3-16,-6-10-6 16,-3-6 1-16,-3-4 0 15,0-4-2-15,0-2 2 16,-9 0 0-16,-16-2 10 16,-10-2-7-16,-3 0-3 15,-5 0 0-15,3-2 0 0,-3-10-1 16,4 2 1-16,5-5-23 15,7 1-14-15,10-1-54 16,10-6-9-16,7-6-71 16,0-8-159-16</inkml:trace>
  <inkml:trace contextRef="#ctx0" brushRef="#br1" timeOffset="10417.91">3455 11365 865 0,'0'0'71'0,"0"0"-45"15,0 0-10-15,0 0 39 16,0 0-31-16,0 0-19 16,108-29 12-16,-33 14-11 15,5-3 0-15,-4 0 17 16,-4 2-17-16,-17 2-1 16,-15 4-5-16,-14 2 0 15,-12 6-5-15,-10 0-3 16,-4 2-44-16,0 0-22 15,0 0-67-15,-2 20-58 16,-14 5 8-16</inkml:trace>
  <inkml:trace contextRef="#ctx0" brushRef="#br1" timeOffset="11578.59">4051 11578 704 0,'0'0'28'0,"0"0"-22"16,0 0 4-16,0 0 76 16,0 0-59-16,0 108-18 15,0-80 5-15,8-2-8 16,7-5-2-16,1-7 2 16,2-9-1-16,2-5 15 15,0 0 4-15,0 0 5 16,0-11 15-16,-5-11-25 15,-1-7-6-15,-5 0 11 0,-5-6-7 16,-4 3 4-16,0 6-21 16,0 4 6-16,0 8 30 15,0 6-14-15,0 6-8 16,0 2-14-16,0 0-10 16,0 12-6-16,6 16 0 15,2 4 16-15,3 2 4 16,5-5-4-16,-1-6 0 15,1-6-1-15,1-9 4 16,2-5-6-16,0-3 1 16,1 0 2-16,1-10 17 15,-6-13-14-15,1-6 6 16,-7-1-9-16,-3 0 8 16,-4 6 4-16,-2 6-12 15,0 8 0-15,0 6 8 0,0 4-8 16,6 0-3-16,0 2-12 15,3 18 4-15,4 6 8 16,-2 4-2-16,2-4 5 16,6-6-6-16,-6-6 3 15,3-6-7-15,-6-8 6 16,-1 0 4-16,-1 0 0 16,-2-6 7-16,-2-14-4 15,3-5 22-15,-5 2-20 16,0 1 1-16,3 6 7 15,0 8-2-15,-3 2 0 16,0 6-11-16,4 0-3 0,1 0-6 16,5 6 1-1,-2 12 5-15,1 2-1 0,1-2-6 16,-1 0 3-16,2-5-35 16,3-8-8-16,4-5 30 15,2 0-24-15,0-5-6 16,-1-20-6-16,-2-3 32 15,-1-2 12-15,-2-4 9 16,0 2 3-16,-6 6 19 16,-2 6 19-16,-2 8-2 15,-1 8 6-15,1 4-24 16,1 0-18-16,4 28-4 16,4 18 3-16,-1 16-4 15,-1 14 6-15,-2 13-1 16,-3 13 1-16,-6 4 3 0,2-2-4 15,0-17-1-15,5-19 1 16,1-20 4-16,-2-14-4 16,1-10 0-16,-5-10 0 15,-4-6 2-15,0-4 2 16,0-2-3-16,0-2 8 16,0 0 49-16,-13-26-22 15,-7-16-31-15,-2-12 5 16,0-18-3-16,-1-13-7 15,1-7-1-15,4-2 1 16,7 9 7-16,6 16-7 16,5 12 0-16,0 9-2 0,14 12 2 15,8 6-4-15,5 10-6 16,2 10 3-16,2 10 1 16,-2 0 3-16,0 0-4 15,-7 6 1-15,-7 10 2 16,-5 4 3-16,-8-2-10 15,-2 4-6-15,0 0 15 16,-22 3-10-16,-7-2 6 16,-7 0-18-16,1-1-18 15,1-3-53-15,5-1-58 16,7-5-96-16</inkml:trace>
  <inkml:trace contextRef="#ctx0" brushRef="#br1" timeOffset="14846.81">6804 11131 917 0,'0'0'13'0,"0"0"-13"0,0 0 0 16,0 0 1 0,15 132 25-16,-15-70 6 0,0 0-31 15,5-3-1-15,0-11 4 16,1-16 4-16,1-14-1 16,-3-10 5-16,-4-8-6 15,2 0 24-15,-2 0-5 16,2-22 41-16,-2-18-31 15,4-14-33-15,-4-4 0 16,0-2-2-16,0 3 0 16,0 7 0-16,0 14 2 15,0 14-2-15,0 12 0 16,0 8 5-16,0 2-5 16,0 8-26-16,10 18 24 15,11 10-4-15,0 0 6 0,10-4-2 16,5-8 1-1,5-9-5-15,-1-12 4 0,-3-3 0 16,-1-6 4-16,-5-20 25 16,-2-8-21-16,-7-4-3 15,-3 2 5-15,-6 2 5 16,-5 8 7-16,-2 10-8 16,-4 8 3-16,-2 8 16 15,2 0-31-15,2 24-22 16,5 16 22-16,-1 14 0 15,6 9 0-15,-1 2-2 16,1 6 2-16,1-5-4 16,4-6-25-16,0-12-61 15,4-10 25-15,1-16-56 0,3-12-63 16,0-10-297-16</inkml:trace>
  <inkml:trace contextRef="#ctx0" brushRef="#br1" timeOffset="15101.47">7932 10975 889 0,'0'0'64'15,"0"0"-61"-15,0 0 15 16,0 0 43-16,-130 96-8 0,94-20-28 15,7 16-12-15,10 11 23 16,9-1-26-16,10-6-1 16,0-10-2-16,23-19-2 15,15-16-3-15,9-12-2 16,13-15-46-16,7-12-99 16,-3-12-187-16</inkml:trace>
  <inkml:trace contextRef="#ctx0" brushRef="#br1" timeOffset="16612.62">10114 11073 1117 0,'0'0'35'0,"0"0"-27"0,0 0-8 16,0 0-12-16,0 0-1 16,0 0-65-16,30 28-140 15,-19 0-604-15</inkml:trace>
  <inkml:trace contextRef="#ctx0" brushRef="#br1" timeOffset="16777.24">10155 11430 1055 0,'0'0'82'0,"0"0"-77"0,0 0 10 15,0 0 10-15,0 0-25 16,0 0-30-16,27-16-256 15,-7 7-364-15</inkml:trace>
  <inkml:trace contextRef="#ctx0" brushRef="#br1" timeOffset="17566.4">11748 10710 1160 0,'0'0'91'0,"0"0"-90"15,167-8 7-15,-67 36 34 16,6 10-10-16,-2 14 1 16,-15 10-20-16,-24 13-12 15,-28 3-2-15,-32 6-12 16,-7 6-12-16,-49 4-1 15,-28 8-6-15,-18 5-5 16,-11 1-12-16,-7-3-43 16,1-3-87-16,-6 0-193 15</inkml:trace>
  <inkml:trace contextRef="#ctx0" brushRef="#br1" timeOffset="34406.71">3872 13379 236 0,'0'0'0'0,"0"0"0"0,0 0 5 15,0 0 3 1,0 0 39-16,0 0-4 0,0 0-23 15,-20-10 68-15,18 8-15 16,2-2-13-16,-3 2 5 16,1-2-2-16,2-1 5 15,-2 0-28-15,2-1 4 16,0-1 3-16,0 0-16 16,0 1-12-16,0 0 14 15,0 0-1-15,0 0-13 16,0 1-5-16,0 0 1 15,0 3 17-15,0 0-27 16,0 2 7-16,0 0-5 16,0 0-7-16,0 9-12 0,0 20-1 15,0 11 13-15,0 8 4 16,0 4-4-16,0 4 0 16,0-4 7-1,-6-4-6-15,0-7-1 0,0-11 1 16,4-6 0-16,0-8 11 15,2-2-12-15,0-6 0 16,0-4 10-16,0 2-9 16,0-6 6-16,0 0-3 15,0 0-2-15,0 0 17 16,0 0-19-16,16 0 3 16,15 0 22-16,4 0-17 15,5-10-2-15,2 2-6 0,-3 4-13 16,-6 2-57-16,-2 2-75 15,-4 0-59-15,-7 0-109 16</inkml:trace>
  <inkml:trace contextRef="#ctx0" brushRef="#br1" timeOffset="34997.78">4340 13459 298 0,'0'0'313'16,"0"0"-228"-16,0 0-17 0,0 0 21 15,0 0-5-15,0 0-84 16,-14-12-6-16,14 36 3 15,0 12-1-15,0 4 4 16,0-1 0-16,0-3 0 16,12-8 0-16,5-9 0 15,3-4 0-15,5-8 6 16,-2-7-3-16,-2 0-1 16,0 0 12-16,-3-1 3 15,-1-16 21-15,-3-2-21 16,-5-8-10-16,-7 0 19 15,-2-4-16-15,0-5 10 16,-7 2-4-16,-13 4-10 16,-3 4 9-16,0 6-15 0,-2 4-1 15,0 10-5-15,3 6 1 16,-3 0-9-16,3 14-39 16,4 12-36-16,7 2-17 15,9-2-85-15,2-6-138 16</inkml:trace>
  <inkml:trace contextRef="#ctx0" brushRef="#br1" timeOffset="36073.94">4754 13421 589 0,'0'0'153'0,"0"0"-153"0,0 0-1 16,0 0 1-16,0 0 22 16,0 0-17-16,0 104 7 15,0-78-9-15,0-4 0 16,0-8 9-16,0-5 23 16,0-8 12-16,0 2-19 15,-2-3 27-15,2 0 10 16,-2 0-19-16,2-3 8 15,-3-19-14-15,-1-6-27 16,2-6 6-16,2-4-19 16,0-2 0-16,0-4 4 0,0 0 0 15,4 2-8-15,7 3 4 16,3 13 0-16,-3 7 0 16,3 9-9-16,-4 10 7 15,1 0-5-15,5 5-4 16,2 30 3-16,2 7 3 15,0 12 5-15,-2 0-1 16,-2-2 1-16,-1-6 0 16,1-8-5-16,-3-6 10 15,-1-12-10-15,-4-5 0 16,-4-8-11-16,-1-3-26 16,-3-1-22-16,0-3-35 15,-9 0 61-15,-16 0-78 16,-8-7 12-16,-7-8 73 0,2-2 31 15,4-1 16-15,8 4 8 16,6 2 51-16,9 0 37 16,4 6-71-16,7 0 6 15,0 0-22-15,0-2-23 16,9 0-2-16,11-4-9 16,7 2 1-16,8 0 6 15,8-2-35-15,3 0-19 16,6 0-9-16,-6-2-9 15,-1 2 45-15,-7-2 7 16,-5 2 19-16,-4 0-4 16,-4 4 8-16,-2-2-1 0,-4 2 9 15,-3 0 5-15,-5 6 20 16,-5 2-11-16,-1 0 5 16,0 0 10-16,-1 8-19 15,0 18 8-15,3 6 0 16,-3 4-13-16,3 2 8 15,-2-2-20-15,-1-4 0 16,3-2 6-16,-5-7-8 16,2-9 0-16,-4-5 0 15,0-5-26-15,0-2-39 16,0-2-61-16,0 0 39 16,-10-7-53-16,-9-15-63 15,4-7 173-15,-5-3 30 16,3-6 36-16,0 0 50 0,5-2 31 15,4 4-21-15,6 8-5 16,2 8 0-16,0 8-9 16,2 1-40-16,16 10-36 15,7 1 2-15,4 0-1 16,2 8 5-16,0 12 9 16,1 2-4-16,-1 0 6 15,-2 0 5-15,0-2 1 16,-8 2-10-16,-7-2-10 15,-5 0-9-15,-9 2 9 16,0 6-4-16,-9 4-10 16,-22 6-22-16,-14 2-48 15,-1-4-114-15,-4-9-183 0</inkml:trace>
  <inkml:trace contextRef="#ctx0" brushRef="#br1" timeOffset="37989.65">6906 13190 78 0,'0'0'468'0,"0"0"-354"15,0 0-63-15,0 0 50 16,0 0-29-16,0 0-15 15,0 0-6-15,0-37-18 16,0 37 3-16,0 0-33 16,0 0 2-16,0 0-5 15,0 0-5-15,0 18-6 16,0 9-4-16,0 9 15 16,0 5 19-16,0-4-17 15,0 0-2-15,0-7 3 16,0-6 3-16,2-4-6 0,3-4-4 15,-2-2 4-15,-1-2 7 16,-2-4-7-16,0-2-2 16,0-2 2-16,0-2 1 15,0-2 0-15,0 0-1 16,0 0 0-16,0 0 15 16,0 0-12-16,0 0 8 15,0-16 2-15,0-4-11 16,0-4 0-16,0-6-2 15,0-2 0-15,-2-2-1 16,-6 2 1-16,4 1 0 16,2 5 1-16,-2 7-1 0,4 5 0 15,0 1 1-15,0 8-1 16,0 0 24-16,0 5-18 16,0 0 1-16,0 0-5 15,0 0 3-15,0 0-5 16,0 0-4-16,0 0 4 15,6 5-7-15,6 10 9 16,1 3-2-16,2 0 4 16,-1 3 1-16,1-3-1 15,3-3-4-15,-2 0 0 16,1-8 11-16,2 0-7 16,-2-5-2-16,3-2 7 0,-2 0 2 15,0 0 7 1,0 0-10-16,-3-13-4 0,-1-2 23 15,-1-2-27-15,0-5 9 16,1 0 4-16,-1 0-3 16,-3 4 0-16,-4 4-10 15,0 4 0-15,-3 9 4 16,-1-4-4-16,0 5-1 16,-2 0 1-16,0 0 0 15,0 0-3-15,0 0-8 16,2 8 3-16,6 12-1 15,-4 4 9-15,4 5 0 16,1 0 1-16,-2 4-1 16,0-1 2-16,-1 2-2 0,-1 0 0 15,-3-2 0-15,2 0 0 16,-2-4-24-16,-2-2-89 16,0-6-59-16,0-8-171 15</inkml:trace>
  <inkml:trace contextRef="#ctx0" brushRef="#br1" timeOffset="58320.31">7785 12901 684 0,'0'0'72'0,"0"0"-6"15,0 0-29-15,0 0 61 16,0 0-33-16,0 0-44 16,0 0 9-16,0-51-15 15,0 51 11-15,0 0 4 16,-7 0-30-16,-13 22-5 16,-9 22 5-16,-7 18 9 0,3 14 23 15,6 8-29-15,9 0-2 16,9-5 17-16,9-11-18 15,0-10 5-15,13-8-5 16,20-10 0-16,10-8-5 16,6-8-75-16,9-14-63 15,-7-10-162-15</inkml:trace>
  <inkml:trace contextRef="#ctx0" brushRef="#br1" timeOffset="58937.71">8114 13058 566 0,'0'0'118'15,"0"0"-17"-15,0 0-27 16,0 0 3-16,0 0 41 15,0 0-83-15,0-36-35 0,0 48-14 16,-9 20 14 0,-8 14 9-16,1 4-8 0,3-4 4 15,1-7-5-15,10-14 1 16,2-6 17-16,0-9-16 16,0-4-1-16,0-2 22 15,6-3-11-15,19-1 8 16,8 0-1-16,15 0-18 15,0-5 7-15,6-9-8 16,0 1-7-16,-8 2-33 16,-5 0-101-16,-12 0-124 15,-10-2-210-15</inkml:trace>
  <inkml:trace contextRef="#ctx0" brushRef="#br1" timeOffset="59264.38">8468 13078 715 0,'0'0'141'0,"0"0"-92"0,0 0 8 16,0 0 16-16,0 0-61 16,0 0-12-16,-4 46 1 15,4-6 2-15,0-1 5 16,0-8-8-16,7-7 0 16,11-6 10-16,-1-7-9 15,-1-9 0-15,-3-2 3 16,-1 0 0-16,-6 0 8 15,-6-18-12-15,0-6 0 16,0-7 16-16,-4 1-14 0,-19 4-4 16,-6 2-4-16,3 4 6 15,-1 6-2-15,2 6 2 16,8 6-2-16,3 2-5 16,3 0-3-16,5 16-46 15,3 8-44-15,3 2-98 16,0-6-107-16</inkml:trace>
  <inkml:trace contextRef="#ctx0" brushRef="#br1" timeOffset="59727.47">8315 13208 675 0,'0'0'142'0,"0"0"-70"0,0 0-22 16,0 0 52-16,0 0-53 15,0 0-49-15,-2 4-15 16,-1 24 11-16,1 8 4 16,2 9 0-16,0-5-1 15,0-2 1-15,0-6-3 16,0-8-16-16,0-4-63 16,7-10-72-16,6-10-110 0</inkml:trace>
  <inkml:trace contextRef="#ctx0" brushRef="#br1" timeOffset="60135.32">8720 13148 686 0,'0'0'119'0,"0"0"-55"16,0 0-30-16,0 0 15 16,0 0-38-16,0 0 6 15,9 38-17-15,2-16 9 16,2-4-3-16,8-5 3 16,-1-4 3-16,0-3-9 15,0-3-1-15,-5-3 16 16,-1 0-16-16,-8 0 0 15,-1-10 11-15,-3-12 4 16,-2-7-1-16,0-1-3 16,0 4-8-16,-4 0 20 15,-9 8-24-15,-1 6-1 16,5 4 2-16,3 8 0 16,1 0-2-16,-2 0-33 15,3 16-63-15,1 8 7 0,3-4-177 16,0-3-361-16</inkml:trace>
  <inkml:trace contextRef="#ctx0" brushRef="#br1" timeOffset="79721.23">2125 6090 741 0,'0'0'76'16,"0"0"-58"-16,0 0 24 16,0 0 86-16,0 0-67 0,0 0-56 15,0-62 8-15,0 54 39 16,-4-1-24-16,-8 5-6 16,-3 4-14-16,-10 0-7 15,-4 0-1-15,-2 4 0 16,-2 17 0-16,6 3-13 15,7-1 13-15,9 0-6 16,11-3 3-16,0-6-13 16,0-6-3-16,9-4 0 15,13-4 19-15,7 0-7 16,0-2 7-16,2-14 0 16,-4 0 3-16,-2 2 2 15,-8 4-4-15,-8 4 0 0,-2 4-1 16,-3 2 10-16,1 0-10 15,1 24-4-15,-1 8 2 16,-5 14 4-16,0 2-1 16,0 2-1-16,-7-2-26 15,-2-8-8-15,5-11-72 16,4-10-28-16,0-10-42 16,0-9-219-16</inkml:trace>
  <inkml:trace contextRef="#ctx0" brushRef="#br1" timeOffset="80035.42">2279 6112 42 0,'0'0'863'0,"0"0"-837"0,0 0-26 16,0 0-5-16,0 0-4 16,0 0 9-16,31 84 0 15,-18-58 0-15,3-6 3 16,2-8-3-16,0-8 0 15,-5-4 0-15,3 0 2 16,-6-6 3-16,2-16 3 16,-5-8-1-16,-5-2 56 15,-2-2-24-15,0 4-27 16,-2 1 26-16,-17 6-27 16,2 5-2-16,-1 8-9 15,1 7 0-15,-4 3-10 16,1 3-18-16,5 19-74 0,1 4-52 15,12-2-38 1,2-8-356-16</inkml:trace>
  <inkml:trace contextRef="#ctx0" brushRef="#br1" timeOffset="80259.87">2636 5971 910 0,'0'0'129'15,"0"0"-127"-15,0 0-1 16,0 0-1-16,0 0-13 16,0 0 3-16,0 90 10 0,0-39 0 15,0-3 1-15,0-2-1 16,0-8 0-16,0-10-2 16,0-8 4-16,0-6-7 15,0-6-9-15,0-2-78 16,0-4-54-16,0 0-104 15</inkml:trace>
  <inkml:trace contextRef="#ctx0" brushRef="#br1" timeOffset="80544.73">3089 5999 978 0,'0'0'161'0,"0"0"-117"16,0 0-28-16,0 0 30 15,0 0-46-15,0 0-82 16,-8-15-226-16,12 28-120 0</inkml:trace>
  <inkml:trace contextRef="#ctx0" brushRef="#br1" timeOffset="80681.59">3130 6200 167 0,'0'0'996'0,"0"0"-952"15,0 0-41-15,0 0 17 16,0 0-20-16,0 0-67 16,-11 10-268-16</inkml:trace>
  <inkml:trace contextRef="#ctx0" brushRef="#br1" timeOffset="81732.55">1976 9992 898 0,'0'0'38'0,"0"0"-38"16,0 0 0-16,0 0 59 0,0 0-27 15,0 0-32-15,-107-66-10 16,76 82 10-16,-2 8-10 15,4 0 9-15,2 2-1 16,8-2 1-16,7-2 1 16,9-8-5-16,3-6 1 15,0-4 3-15,3-4-7 16,18 0 16-16,8-6-8 16,2-10 12-16,-2 2-7 15,-4 2 4-15,-5 4 0 16,-7 4-6-16,1 4 23 15,-5 0-26-15,0 16 0 16,-3 16 2-16,-1 9 3 16,-2 4-4-16,-3 4-1 0,0 1 0 15,0-2-7-15,0-4-25 16,0-10-81-16,4-14-25 16,11-18-96-16</inkml:trace>
  <inkml:trace contextRef="#ctx0" brushRef="#br1" timeOffset="82032.02">2148 10074 690 0,'0'0'219'0,"0"0"-207"16,0 0-12-16,0 0-8 16,0 0 3-16,0 0 5 15,0 102 0-15,0-63 5 0,2-10-1 16,11-6-4-16,1-11 0 15,1-6 2-15,3-6-2 16,1 0 11-16,2-6 6 16,-1-16-4-16,-7-6 23 15,-1-2-29-15,-10-1 7 16,-2 1 2-16,0 4-1 16,-10 4-10-16,-7 6-5 15,-5 4 0-15,1 10-15 16,0 2 10-16,0 0-47 15,5 12-101-15,5 6-109 16</inkml:trace>
  <inkml:trace contextRef="#ctx0" brushRef="#br1" timeOffset="82531.25">2453 10010 729 0,'0'0'135'16,"0"0"-133"-16,0 0 11 16,0 0 82-16,0 0-67 15,0 0-26-15,0-16-2 16,0 16-2-16,4-2-3 16,5 2-2-16,-3 0 7 0,-1 0-11 15,-2 0 11 1,-1 0-7-16,-2 0 6 0,0 0 2 15,2 0-1-15,0 2 0 16,0-2 0-16,1 2 3 16,-3-2-3-16,0 0 0 15,2 0 0-15,-2 2 3 16,0 0 3-16,2 4-6 16,0 6 2-16,2 4 37 15,1 6-32-15,-5 4-7 16,0 6 12-16,0 4-10 15,0 0 4-15,0-1-6 16,-5-9 0-16,-3-6 5 16,3-6-5-16,-1-4 0 15,1-4 3-15,3-2-1 16,2-2 14-16,0-2 1 0,0 0 16 16,0 0 19-16,0 0-46 15,22-9-4-15,16-10 1 16,13-3-3-16,5 0-43 15,2-1-97-15,-7 1-127 16,-8 4-418-16</inkml:trace>
  <inkml:trace contextRef="#ctx0" brushRef="#br1" timeOffset="82689.25">2987 9970 952 0,'0'0'130'0,"0"0"-95"15,0 0 50-15,0 0 2 16,0 0-87-16,0 0-30 16,15-22-73-16,-5 36-91 15,-6 12-167-15</inkml:trace>
  <inkml:trace contextRef="#ctx0" brushRef="#br1" timeOffset="82819.1">3002 10144 433 0,'0'0'482'0,"0"0"-434"0,0 0-28 15,0 0 146-15,0 0-80 16,0 0-64 0,-4 0-22-16,4 2-57 0,2 2-99 15,0-1-386 1</inkml:trace>
  <inkml:trace contextRef="#ctx0" brushRef="#br1" timeOffset="84267.53">2183 13673 854 0,'0'0'52'0,"0"0"-49"16,0 0 10-16,0 0 56 15,25-124-18-15,-25 100-36 16,0 2-12-16,0 4-3 15,-12 4 4-15,-7 8 1 16,-4 4 6-16,-2 2-11 16,3 0 0-16,0 6-9 15,2 8 8-15,9 2-1 16,1 4 2-16,8-6 0 16,2 0-9-16,0-6 0 15,0-4-10-15,14-4 17 0,6 0 4 16,2 0 1-16,5-8 2 15,-4-2-2-15,-10 6 9 16,0 4-12-16,-6 0 0 16,-1 0-7-16,-1 22 3 15,-1 15-5-15,-4 7 9 16,0 6 3-16,0 0-3 16,0-2-3-16,-2-8 3 15,-2-4-3-15,1-14-60 16,3-8-63-16,0-10-67 15,0-4-231-15</inkml:trace>
  <inkml:trace contextRef="#ctx0" brushRef="#br1" timeOffset="84581.06">2433 13577 827 0,'0'0'79'16,"0"0"-79"-16,0 0-1 15,-25 109-3-15,25-73 4 16,0-4 0-16,0-8-3 16,8-10 3-16,6-8-4 15,1-6 1-15,2 0 6 16,1-2 4-16,-1-22-7 16,-1-8 2-16,-5-4 12 15,-7 0-11-15,-4-3-3 16,0 3 2-16,0 7 7 0,-17 2 0 15,1 13 5 1,-2 6-11-16,0 8 6 0,0 0-9 16,3 4-14-16,1 18-27 15,8 2-60-15,6-3-37 16,0-6-233-16</inkml:trace>
  <inkml:trace contextRef="#ctx0" brushRef="#br1" timeOffset="85167.16">2776 13575 561 0,'0'0'83'0,"0"0"-52"15,0 0 51-15,0 0 30 16,0 0-83-16,0 0-19 16,-7 0 9-16,7 0 8 15,-2 0 3-15,2 0-24 16,0 0 0-16,0 0 32 0,0 0-19 16,0-6 6-1,0-4-3-15,9-3-21 0,7 0 3 16,-1 3-4-1,3 4 6-15,-5 4-10 0,1 2 4 16,-6 0-6-16,-1 0 5 16,-5 16-2-16,-2 6-3 15,0 4-7-15,0-1 13 16,-4-3-11-16,-3-7 11 16,3-2-5-16,4-5 5 15,0-2 5-15,0-1-5 16,4 4-7-16,16-1 7 15,2 2-1-15,-1-1 1 16,-6 2 0-16,-3 1 0 0,-6-2 0 16,-2 4 0-16,-4 0-1 15,0 0 1 1,0 2-1-16,-2-4 1 0,-16 0 0 16,-4-2 0-16,-5 0 1 15,-6-2-1-15,0 0-3 16,-1-4-22-16,0-4 7 15,15 0-26-15,5 0-12 16,12-12-52-16,2-16-119 16</inkml:trace>
  <inkml:trace contextRef="#ctx0" brushRef="#br1" timeOffset="85332.1">3366 13471 1169 0,'0'0'43'16,"0"0"-43"-16,0 0-28 15,0 0-11-15,0 0-237 16,0 0-506-16</inkml:trace>
  <inkml:trace contextRef="#ctx0" brushRef="#br1" timeOffset="85480.76">3335 13772 1265 0,'0'0'62'0,"0"0"-56"0,0 0-3 16,0 0-3-16,0 0-1 16,0 0-268-16,72-40-550 15</inkml:trace>
  <inkml:trace contextRef="#ctx0" brushRef="#br1" timeOffset="87080.52">7895 5988 582 0,'0'0'271'0,"0"0"-260"15,0 0 4-15,0 0 54 16,0 0 25-16,0 0-85 15,12-53-8-15,-8 39 26 16,-1-4-6-16,-1 0-7 16,-2 2 23-16,0 2-5 15,0 0-7-15,-11 4-17 16,-9 6-3-16,-3 4-7 16,-2 0 2-16,-1 12-10 15,0 14 8-15,3 4 0 16,8 2 0-16,5-2-6 15,8-8-18-15,2-4 22 0,0-5-29 16,0-7 24 0,14-5 9-16,1-1 0 0,3 0-1 15,2 0 1 1,-2-6 0-16,-5-2 14 0,-6 4-11 16,-4 2 7-16,-3 2 7 15,0 0-8-15,0 0-9 16,0 5-4-16,0 17 4 15,0 10-1-15,0 2 1 16,0 2 0-16,-10-2-3 16,8-8-13-16,0-6-51 15,2-6-23-15,0-8-56 16,2-6-101-16</inkml:trace>
  <inkml:trace contextRef="#ctx0" brushRef="#br1" timeOffset="87400.7">8065 5957 910 0,'0'0'99'0,"0"0"-86"0,0 0 51 15,0 0-30-15,0 0-34 16,0 0-7-16,0 68 7 16,0-33 0-16,0-5 0 15,0-8 0-15,11-6-6 16,5-6 6-16,-1-8-4 0,3-2 8 15,2 0-4 1,-4-4 19-16,2-16-14 0,-7-6 4 16,-2 0-4-16,-9-4-4 15,0-2 30-15,0 4-22 16,-11 1 4-16,-7 7-8 16,-2 9-5-16,-5 2 0 15,5 9-8-15,1 0-19 16,-4 2-36-16,5 16-58 15,1 0-128-15,7-4-216 16</inkml:trace>
  <inkml:trace contextRef="#ctx0" brushRef="#br1" timeOffset="87781.28">8279 5879 364 0,'0'0'633'0,"0"0"-600"0,0 0-12 16,0 0 104-16,0 0-73 16,0 0-47-16,98-54 4 15,-80 54-9-15,-3 0-4 16,-4 0 2-16,-1 10-2 16,-6 8-13-16,-4 2-6 15,0 2 14-15,0 0-4 16,0-4 13-16,0 2 0 15,0-4-1-15,0-2 5 0,15-2-8 16,12-2 0-16,0 0 4 16,-2-2-5-16,-3-1 5 15,-11-4 0-15,-5 1 3 16,-6 3-2-16,0 3 1 16,-8 6-2-16,-26 5 0 15,-5 2 11-15,-6 1-11 16,0 0-7-16,5-2-70 15,2-6-108-15,9-4-220 16</inkml:trace>
  <inkml:trace contextRef="#ctx0" brushRef="#br1" timeOffset="89486.06">9511 5777 866 0,'0'0'17'16,"0"0"-8"-16,0 0 8 15,-69 144 7-15,60-88 2 16,9-1-14-16,0-9-10 16,7-8-2-16,17-12-1 15,1-10 1-15,-1-10 11 16,3-6-5-16,-5 0 24 16,3-14 12-16,-1-12-17 15,-1-8-5-15,-6-2 0 16,-7-4-9-16,-8-3 30 15,-2 3-22-15,0 0 9 0,-16 8-9 16,-4 6-9-16,-2 8-10 16,-1 12 0-16,1 6-8 15,-2 0 2-15,1 16-3 16,5 10-11-16,5 6-48 16,7 2-34-16,6-4-37 15,0-7-193-15</inkml:trace>
  <inkml:trace contextRef="#ctx0" brushRef="#br1" timeOffset="89655.55">9997 5769 1204 0,'0'0'80'15,"0"0"-78"-15,0 0 27 16,0 0-1-16,0 0-28 15,0 0-115-15,0-6-205 16,9 24-246-16</inkml:trace>
  <inkml:trace contextRef="#ctx0" brushRef="#br1" timeOffset="89816.47">10066 6017 597 0,'0'0'639'0,"0"0"-605"0,0 0-19 15,0 0 83-15,0 0-9 16,0 0-89-16,-12 0 0 16,12 0-30-16,14-1-149 15,7-13-162-15</inkml:trace>
  <inkml:trace contextRef="#ctx0" brushRef="#br1" timeOffset="90070.32">10376 5731 1031 0,'0'0'151'0,"0"0"-128"16,0 0 57-16,0 0 54 16,0 0-99-16,0 0-35 15,15-24-17-15,-8 50 2 16,-2 10 15-16,-1 4 0 15,-2 2 0-15,-2-6-13 16,4-6-70-16,-1-8-21 16,5-9-97-16,4-10-109 15,5-3-367-15</inkml:trace>
  <inkml:trace contextRef="#ctx0" brushRef="#br1" timeOffset="90398.28">10643 5751 959 0,'0'0'98'16,"0"0"-74"-16,0 0 41 16,0 0 13-16,0 0-49 15,0 0-29-15,-80-51 0 16,53 68-3-16,2 7 3 16,6 2-6-16,7-2 6 15,6-6-4-15,6-4 2 16,0-6-10-16,4-6-1 15,21-2 6-15,4 0 7 16,4 0 2-16,-4-8-2 0,-6 6 0 16,-4 2 3-16,-3 0 1 15,-3 12-3-15,-3 14 2 16,-4 8-3-16,-4 5 16 16,-2 2-13-16,0 4-3 15,0 3 2-15,-6 6-2 16,-15 0-91-16,-6-6-148 15,3-6-570-15</inkml:trace>
  <inkml:trace contextRef="#ctx0" brushRef="#br1" timeOffset="102477.87">9306 12789 724 0,'0'0'173'0,"0"0"-78"0,0 0-37 16,0 0 42-16,0 0-8 16,0 0-77-16,14-28-11 15,28 60 5-15,4 16-9 16,4 23 7-16,-5 17-1 15,-12 14 5-15,-11 10-11 16,-13 1 0-16,-9-11 5 16,0-8-5-16,-9-10-7 15,-23-9 2-15,-7-1-29 16,-15-2-46-16,-6-2-81 16,-1-11-71-16,3-14-228 0</inkml:trace>
  <inkml:trace contextRef="#ctx0" brushRef="#br1" timeOffset="108242.43">4164 15071 630 0,'0'0'74'15,"0"0"-42"-15,0 0 12 0,0 0 46 16,0 0-52-16,0 0-21 16,0 0-17-16,-9-80 5 15,-9 78 1-15,-2 2-6 16,-7 0-3-16,-6 0 3 16,0 6 0-16,-6 14-2 15,6 2 0-15,6 2 2 16,10-2-11-16,10 0 11 15,7 0-3-15,0 2 3 16,20-2 0-16,11 5 0 16,7-9 0-16,0 0 0 15,2 0 1-15,-9-2-1 16,-4 2-1-16,-14-2-1 16,-4 0 2-16,-9 2-1 15,0-6-12-15,0 0 13 16,-16 0-5-16,-3-4 5 0,-6-4 0 15,-4 0 5-15,-4 2-5 16,-3-6 2-16,-2 0-2 16,0 0 0-16,3 0 2 15,1-14-2-15,3 6-2 16,11-6 0-16,9 2-19 16,11 2-76-16,0-8-29 15,27 0-192-15</inkml:trace>
  <inkml:trace contextRef="#ctx0" brushRef="#br1" timeOffset="108454.61">4423 15095 692 0,'0'0'83'0,"0"0"-80"15,0 0-6-15,0 0-4 16,0 0 7-16,15 123 17 15,-9-79-16-15,2-2-1 16,0-8 0-16,-1-8-6 16,-1-8-9-16,-4-8-48 15,-2-6-51-15,0-4-127 16</inkml:trace>
  <inkml:trace contextRef="#ctx0" brushRef="#br1" timeOffset="108843.62">4236 15115 639 0,'0'0'39'0,"0"0"16"16,0 0-3-16,0 0-50 15,0 0-2-15,0 0-3 16,139-54-1-16,-74 54 3 16,-5 0 1-16,-11 10-3 15,-15 14-5-15,-15 8-3 16,-7 4 10-16,-8 1-7 15,-2-1 8-15,1-4 12 16,-1 2 11-16,4-4 22 16,4-2-37-16,3-10-7 0,7-4 13 15,5-6-13 1,4-8 6-16,2 0 0 0,2 0-5 16,-7-14 8-16,-3-10-10 15,-9-6 0-15,-10-4 13 16,-4-2-11-16,-2-4 5 15,-25 0-6-15,-6 3 5 16,-3 15 0-16,0 4-6 16,5 14 0-16,5 4-7 15,3 0 7-15,9 10-68 16,10 11-73-16,4-6-15 16,10-3-344-16</inkml:trace>
  <inkml:trace contextRef="#ctx0" brushRef="#br1" timeOffset="109376.55">4944 15137 711 0,'0'0'122'0,"0"0"-122"15,0 0-8-15,0 0 8 16,0 0 19-16,24 131-8 16,-15-83-10-16,2-8-1 15,0-6 6-15,1-10-6 16,-4-10-1-16,-3-6 1 15,-1-8 5-15,-4 0 2 16,0 0-2-16,0-18 3 0,0-18 2 16,-6-4-4-16,-13-12-6 15,0-2 4-15,-2 0-4 16,9 4 7-16,5 9-5 16,7 11 2-16,0 6 16 15,13 12-20-15,18 0-4 16,7 8 0-16,9 4 4 15,-3 0 0-15,-6 0-7 16,-7 16 7-16,-13 2-14 16,-7 0 2-16,-9 4-7 15,-2-4 4-15,0 4 8 16,-17-4 5-16,-10 0-7 16,-2-4 9-16,-2-1 9 15,4-5-9-15,0-2 0 16,10-6 6-16,5 0 6 0,6 0 32 15,6 0 8-15,0 4-37 16,0-4-15-16,24 8-3 16,14 2 2-16,9 4 2 15,2 2 2-15,2 2-3 16,-4 2 0-16,-4 2 0 16,-6 0-10-16,-3 4 10 15,-10-2-55-15,-9 2-56 16,-5-4-82-16</inkml:trace>
  <inkml:trace contextRef="#ctx0" brushRef="#br1" timeOffset="110394.95">7014 14975 806 0,'0'0'68'16,"0"0"-61"-16,0 0-7 16,0 0 0-16,0 0 0 15,0 0 22-15,-5 157-15 16,5-103-4-16,0-8 1 0,3-10-4 15,1-12 0-15,0-10 10 16,-2-4-9-16,-2-10 6 16,0 0 16-16,0 0 36 15,0-4 21-15,0-18-37 16,0-10-40-16,0-4 4 16,0-4-7-16,0 3-4 15,0 11 4-15,0 8 0 16,0 10-6-16,0 6 6 15,2 2-20-15,1 0-30 16,1 0-24-16,3 16 63 16,-2 0-8-16,1-2-20 0,-1-4 31 15,1-6-29-15,4-4 34 16,3 0 3-16,2-18 4 16,1-8 14-16,4-6-6 15,0 0 8-15,-2 0 21 16,-3 2-14-16,-1 8-8 15,-6 12 13-15,-5 2-9 16,-1 8-11-16,-2 0-12 16,2 4-4-16,-2 22 3 15,2 12-3-15,0 6 4 16,1 4 3-16,-3 2-1 16,5 3-3-16,1-12 1 15,3-2 0-15,7-7-3 0,3-10-49 16,8-4-86-16,0-18-100 15</inkml:trace>
  <inkml:trace contextRef="#ctx0" brushRef="#br1" timeOffset="110827.28">7932 14628 755 0,'0'0'99'0,"0"0"-82"16,0 0-16-16,-123 34 10 16,83 24 28-16,4 16-12 0,7 7-16 15,14-1-9 1,13-2 21-16,2-10-21 0,8-10-2 15,21-9 3-15,9-13 1 16,6-10-4-16,8-12-24 16,1-12-31-16,6-2-38 15,-4-2-81-15,-4-24-216 16</inkml:trace>
  <inkml:trace contextRef="#ctx0" brushRef="#br1" timeOffset="111240.05">8250 14923 742 0,'0'0'123'0,"0"0"-70"0,0 0-42 15,0 0-7-15,0 0 2 16,0 0 6-16,-33 84-4 16,26-54-8-16,0 2 0 15,3-6 7-15,-1-6-7 16,3-10 0-16,2-8 13 15,0-2 36-15,0 0 16 16,0 0-29-16,13 0-18 16,7-4 19-16,-1 0-37 15,-9-2 5-15,-3 4-4 16,-3 0 1-16,-4 2-2 16,0 0-3-16,0 0 3 15,0 0 5-15,0 0-5 0,0 0-1 16,0 0 0-16,0 0 2 15,0 0-2-15,0 0 1 16,0 0 0-16,0 0-2 16,0 0 5-16,0 0-3 15,0 0 0-15,0 0-7 16,0 0-85-16,0 0-8 16,-2 10-12-16,-4-6-111 15,-1-4-229-15</inkml:trace>
  <inkml:trace contextRef="#ctx0" brushRef="#br1" timeOffset="111626.16">7994 14975 693 0,'0'0'134'0,"0"0"-60"16,0 0-11-16,0 0 12 16,0 0-45-16,0 0-21 15,80-114-8-15,-47 100-2 16,1 4 1-16,-8 3 0 16,-3 6 0-16,-8 1 0 15,-5 0 0-15,-6 18 3 0,0 10-1 16,-4 8 6-16,0 6-8 15,0 0 5-15,0 0 3 16,0-4-8-16,0-4 0 16,0-2 2-16,0-1 5 15,0-3-14-15,0-6 7 16,0 0-9-16,0-4 8 16,-2-4-60-16,-4-6-72 15,-4-4-33-15,4-4-65 16</inkml:trace>
  <inkml:trace contextRef="#ctx0" brushRef="#br1" timeOffset="112088.25">8092 15159 224 0,'0'0'548'0,"0"0"-422"16,0 0-41-16,0 0 1 15,0 0-35-15,0 0-31 16,60-44-20-16,-9 30 0 15,7 0-6-15,2 0-26 16,0-4-16-16,1 2-19 16,-8-2-37-16,-4 4 41 15,-13-4 23-15,-10 4 22 16,-6 2 12-16,-9 2 6 16,-5 6 0-16,-4-4 68 15,-2 6 1-15,0 2-12 0,0 0-6 16,0 0-45-16,0 6-6 15,-10 16-4-15,-5 8 4 16,4 4 28-16,2 2-27 16,9 2 4-16,0-6-1 15,0-6-3-15,16-3 9 16,11-9-10-16,2-10 0 16,4-4 14-16,-2 0-13 15,-2-13 3-15,-9-9-3 16,-2-2-1-16,-10-8 8 15,-8 2-8-15,0-2 0 16,0 6-2-16,-17 0 2 16,-8 8-5-16,1 4-25 15,1 6 11-15,6 6 3 0,7 2-77 16,8 0-103-16,2 0-27 16</inkml:trace>
  <inkml:trace contextRef="#ctx0" brushRef="#br1" timeOffset="112388.69">8925 14951 688 0,'0'0'175'16,"0"0"-116"-16,0 0 6 15,0 0 0-15,0 0-60 16,0 0 5-16,23 44 26 16,-12-18-36-16,2-4 0 0,3-4 3 15,6-2 0 1,2-6 7-16,5-10-10 0,2 0 3 15,-2 0 2-15,0-18-3 16,-2-4-2-16,-7-4 5 16,-9 0 3-16,-9-2 0 15,-2 6-1-15,0 0-4 16,-17 8 11-16,-12 2-14 16,-4 10-10-16,-2 2-10 15,4 0-31-15,5 18-26 16,6 2-94-16,9-2-97 15</inkml:trace>
  <inkml:trace contextRef="#ctx0" brushRef="#br1" timeOffset="113107.92">9682 14422 1015 0,'0'0'74'0,"0"0"-74"16,0 0-2-16,125 32-2 15,-65 18 8-15,0 20-8 16,-12 6 1-16,-13 6 3 16,-12 11-8-16,-21 5 8 15,-2 0-4-15,-14 4-67 16,-24-17 40-16,-2-9-61 16,-11-10-111-16,-3-12-151 15</inkml:trace>
  <inkml:trace contextRef="#ctx0" brushRef="#br1" timeOffset="137139.99">3947 16763 91 0,'0'0'498'16,"0"0"-444"-16,0 0-20 15,0 0 11-15,0 0 61 16,0 0-29-16,0-41-44 16,0 41-33-16,0 0 0 15,0 0 22-15,0 0-20 16,0 0 2-16,0 0-2 16,0 4-2-16,-4 19 0 15,-7 12 4-15,0 3 5 16,2 0 18-16,7-2-22 15,2-4 1-15,0-6 16 16,0-4-11-16,2 0 3 0,14-8-12 16,3 0 0-1,8-6 27-15,7-2-19 0,3-6-4 16,6 0 0-16,4 0 1 16,-5-10-7-16,0-8-15 15,-8 4-116-15,-14-8-42 16,-11 0-133-16</inkml:trace>
  <inkml:trace contextRef="#ctx0" brushRef="#br1" timeOffset="137327.25">3937 16695 649 0,'0'0'108'0,"0"0"-86"16,0 0-22-16,0 0 32 15,0 0 12-15,0 0-42 16,77-22-2-16,-25 18 0 16,1 4 0-16,-6 0-77 15,-12 0-79-15,-19 0-268 16</inkml:trace>
  <inkml:trace contextRef="#ctx0" brushRef="#br1" timeOffset="137491.79">3999 16848 637 0,'0'0'131'0,"0"0"-131"0,0 0 0 15,0 0 49-15,0 0-33 16,0 0-12-16,136-10-4 16,-70-2-35-16,2-2-68 15,-11 4-100-15</inkml:trace>
  <inkml:trace contextRef="#ctx0" brushRef="#br1" timeOffset="137742.07">4415 16790 574 0,'0'0'53'0,"0"0"-23"16,0 0 111-16,0 0-21 15,0 0-45-15,0 0-22 16,-4 0-33-16,4 0 2 15,0 0-19-15,6 0 5 16,10 18 2-16,7 4 4 16,4 8-6-16,-1-2 7 15,3 2-12-15,2 2-2 16,2-6-2-16,-4-2-5 16,0 2-22-16,-6-12-110 15,-10-2-153-15,-6-12-306 16</inkml:trace>
  <inkml:trace contextRef="#ctx0" brushRef="#br1" timeOffset="137972.31">4629 16718 4 0,'0'0'847'0,"0"0"-821"15,0 0-26-15,0 0-12 16,0 0 12-16,0 0 0 15,-69 124 1-15,45-78 6 16,4-6-7-16,-5 0 0 16,1-10-3-16,-1-2 5 15,0-2-4-15,8-8 2 16,8 0-69-16,6-13-69 0,3-5-290 16</inkml:trace>
  <inkml:trace contextRef="#ctx0" brushRef="#br1" timeOffset="138196.96">4999 16830 882 0,'0'0'151'16,"0"0"-141"-16,0 0-10 15,0 0-19-15,0 0 19 16,0 0 18-16,4 98-18 15,-4-62 3-15,3-6-3 0,-3-4-13 16,3-8 0 0,-3 0-44-16,0-8-7 0,0-6-123 15,0-4-77-15</inkml:trace>
  <inkml:trace contextRef="#ctx0" brushRef="#br1" timeOffset="138369.76">4855 16780 1009 0,'0'0'72'15,"0"0"-70"-15,0 0 26 16,0 0 1-16,0 0-26 16,0 0-2-16,122-22-1 0,-61 18-46 15,-7-1-105-15,-2 0-134 16</inkml:trace>
  <inkml:trace contextRef="#ctx0" brushRef="#br1" timeOffset="138557.91">5429 16758 449 0,'0'0'387'0,"0"0"-386"15,0 0 2-15,0 0 48 16,0 0 6-16,0 112-27 0,2-76-27 15,-2 0 3 1,0 2-6-16,0-6-55 16,0-10-101-16,4-8-79 15</inkml:trace>
  <inkml:trace contextRef="#ctx0" brushRef="#br1" timeOffset="138796.27">5614 16866 398 0,'0'0'493'16,"0"0"-420"-16,0 0-67 16,0 0 55-16,0 0-37 15,0 0-24-15,10-14-17 16,-10 14 17-16,0 0-7 0,0 0 7 16,0 0-2-1,0 0 4-15,0 0-3 0,0 0 1 16,0 0 0-16,0 0-1 15,0 0-11-15,0 0-59 16,0 0-62-16,0 0-35 16,2 0-165-16</inkml:trace>
  <inkml:trace contextRef="#ctx0" brushRef="#br1" timeOffset="138879.75">5614 16866 182 0,'12'-18'206'0,"-12"18"-159"15,-2 0-39-15,-6 0-8 16,-1 0-17-16,-1 0-342 15</inkml:trace>
  <inkml:trace contextRef="#ctx0" brushRef="#br1" timeOffset="139224.07">4879 17106 729 0,'0'0'196'0,"0"0"-171"16,0 0 8-16,0 0 45 16,0 0-51-16,0 0-26 15,65 0-1-15,-3 0-30 16,9-8-94-16,0-2-107 16,-8 1-381-16</inkml:trace>
  <inkml:trace contextRef="#ctx0" brushRef="#br1" timeOffset="139636.84">5418 16852 634 0,'0'0'130'0,"0"0"-60"0,0 0-7 15,0 0 34-15,0 0-36 16,0 0-20-16,-76-76 14 16,76 76-26-16,0 0-7 15,0-4 4-15,3 0-15 16,23 4-11-16,17-5-7 16,13 5 7-16,6 0-12 15,1 0 11-15,-3 0-90 16,-10 0-63-16,-16 0-116 15</inkml:trace>
  <inkml:trace contextRef="#ctx0" brushRef="#br1" timeOffset="141665.87">3277 16822 664 0,'0'0'128'0,"0"0"-120"0,0 0 17 15,0 0 104-15,0 0-50 16,0 0-73-16,0 0-1 16,0 0 10-16,0 0-5 15,0 0 1-15,0 0-8 16,0 0 14-16,0 0 0 16,0-2-17-16,0-2 0 15,0 0 11-15,0 0-8 16,0 4-3-16,0 0 2 15,0 0-2-15,0 0-3 16,0 0-11-16,-7 12 7 0,1 10-4 16,1-4 13-16,5 0-4 15,0-4-5-15,7-6 5 16,9-2 2-16,1-2-7 16,1-4 7-16,2 0 2 15,-4 0-2-15,-5-10-3 16,-5-2-10-16,-6 6-18 15,0 2-54-15,0 4-32 16,-24 0-86-16,0 0-57 16</inkml:trace>
  <inkml:trace contextRef="#ctx0" brushRef="#br1" timeOffset="141957.43">3301 17147 894 0,'0'0'102'0,"0"0"-82"15,0 0 12-15,0 0 24 16,0 0-39-16,0 0-17 16,-8-18 0-16,8 18-17 15,0 0 11-15,0 0-12 16,0 0-1-16,-5 0 13 15,5 0-1-15,-2 0 7 0,2 0 3 16,0 0-3-16,0 0 0 16,0 0 0-16,0 0-20 15,0-5-90-15,5 0-116 16,1-3-259-16</inkml:trace>
  <inkml:trace contextRef="#ctx0" brushRef="#br1" timeOffset="142625.81">2304 16976 717 0,'0'0'142'0,"0"0"-142"16,0 0 0-16,0 0 1 15,0 0-1-15,0 0-3 16,-56-84-43-16,43 74 18 15,-3 2 20-15,1 8 8 16,-4 0 2-16,1 0 4 16,1 0 4-16,3 14 5 15,3 0-5-15,5 2 3 16,6 2-9-16,0-4-4 0,0-6 2 16,22-6 1-16,9-2 5 15,1 0 3-15,-1 0 4 16,-8 0 23-16,-7-2-18 15,-7 2 6-15,-2 0-14 16,-5 0-4-16,3 18 16 16,-5 10-9-16,2 2-14 15,-2 2 14-15,0 4-15 16,0-1 0-16,-2 5-1 16,-10-4-23-16,1-4-59 15,3-6-61-15,5-12-68 16,3-14-153-16</inkml:trace>
  <inkml:trace contextRef="#ctx0" brushRef="#br1" timeOffset="142938.24">2410 17070 1015 0,'0'0'10'0,"0"0"-10"15,0 0-12-15,0 0 8 16,0 0 4-16,0 0 0 15,0 117 5-15,10-95-4 16,3-4 2-16,3-10-3 16,1-6 0-16,-1-2 8 15,-1 0-3-15,-1-14 3 0,-3-12 7 16,-3 2-8 0,-3-6 1-16,-5-2-8 0,0 0 0 15,0 5 2-15,-13 5-2 16,-10 8-4-16,4 6-10 15,-2 8-36-15,3 0-17 16,3 0-76-16,3 14-20 16,10-2-22-16</inkml:trace>
  <inkml:trace contextRef="#ctx0" brushRef="#br1" timeOffset="143252.63">2644 17004 44 0,'0'0'848'0,"0"0"-814"15,0 0-33 1,0 0 17-16,0 0-3 0,0 0 26 16,29 62-38-16,-16-31-2 15,1 1 3-15,-3-5-1 16,2-6-6-16,-1-7 1 16,-4-10-14-16,1-4 16 15,1 0 2-15,5 0 6 16,1-22 23-16,1 0-19 15,1 4 0-15,-9 0 4 16,-5 14-5-16,-2-1 32 16,-2 5-37-16,3 0-6 15,4 5-5-15,-1 17-3 16,3 6 3-16,3 6 5 0,1 2-16 16,5-4-73-1,1-6-132-15,4-12-298 0</inkml:trace>
  <inkml:trace contextRef="#ctx0" brushRef="#br1" timeOffset="145055.84">8426 11221 195 0,'0'0'37'0,"0"0"16"16,0 0 75-16,0 0-5 15,0 0-21-15,0 0 0 16,16-24-7-16,-14 20-27 16,-2 2-5-16,0 0-5 15,0-2-11-15,2 0-32 16,0-2 11-16,2-2-20 0,-1 0 1 16,2-2-7-16,-3 2-3 15,0 0 3-15,-2-2 1 16,0 2-1-16,0-2-1 15,0 0-4-15,-9 4-13 16,-7 2-9-16,-4 4 11 16,-6 0-6-16,-3 6 21 15,-5 20-15-15,0 6 8 16,5 2 8-16,8 2 0 16,11-6-2-16,10-6 1 15,0-4 1-15,10-8-5 16,7-3 5-16,6-9 0 15,1 0 2-15,3 0 5 16,0-13 2-16,-3-5-7 0,-2-2-2 16,-1 4 22-16,-6 2-19 15,-6 6 1-15,-4 4 16 16,-5 4-8-16,0 0-7 16,0 0-5-16,0 24-3 15,0 12-5-15,-5 11 8 16,-4 4 0-16,2 4 0 15,5-7 2-15,2-10-4 16,0-12-60-16,0-12-21 16,9-8-40-16,11-6-81 15</inkml:trace>
  <inkml:trace contextRef="#ctx0" brushRef="#br1" timeOffset="145388.68">8660 11199 737 0,'0'0'165'15,"0"0"-95"-15,0 0 6 16,0 0-29-16,0 0-47 16,0 0 0-16,0 24-6 15,-5 20 6-15,5 4 1 16,0 1 2-16,0-5-3 16,5-10 0-16,13-12 3 15,-1-12-3-15,4-10 0 16,-1 0 10-16,4-8 17 15,1-18 1-15,-3-9-17 16,-7-1-10-16,-5-1 21 0,-10-3-22 16,0 1 0-1,-7 3 2-15,-17 4 0 0,-5 10-2 16,-3 8-2-16,-3 10-25 16,2 4 19-16,1 0-55 15,6 6-19-15,9 12-11 16,9-2-85-16,8-6-23 15</inkml:trace>
  <inkml:trace contextRef="#ctx0" brushRef="#br1" timeOffset="145669.94">8950 11079 837 0,'0'0'156'0,"0"0"-88"0,0 0-40 16,0 0 25-16,0 0-53 15,0 0 0-15,42 48-3 16,-36-4 3-16,-6 8 0 16,0 3 3-16,0-8-2 15,0-14-1-15,0-18-3 16,0-10 3-16,0-5 10 16,21 0-9-16,10 0 14 15,11-10 5-15,7-4-16 16,0-1-1-16,0 4-3 15,-7 1-45-15,-11 2-59 16,-14-2-157-16,-17-1-207 16</inkml:trace>
  <inkml:trace contextRef="#ctx0" brushRef="#br1" timeOffset="145844.11">9133 11121 679 0,'0'0'155'0,"0"0"-57"15,0 0-41-15,0 0-55 16,0 0 3-16,0 0 17 16,21 94 4-16,-5-44-19 15,-3 10-7-15,-4 11-9 0,-4-3-15 16,-3-6-200 0,1-14-552-16</inkml:trace>
  <inkml:trace contextRef="#ctx0" brushRef="#br1" timeOffset="146519.27">10679 11043 826 0,'0'0'35'15,"0"0"-35"-15,0 0 0 16,-65 126 18-16,65-90-8 16,0-6-6-16,13-4-4 15,12-8 1-15,2-8 8 16,0-6-9-16,-4-4 0 15,2 0 12-15,-4-8-7 0,-6-10 10 16,-4-6-4 0,-8-6 7-16,-3-6 14 0,0 0-13 15,0-2-12-15,-21 6 21 16,-1 5-19-16,-4 12 2 16,-3 9-11-16,0 6 0 15,0 0-6-15,4 18-2 16,5 12-56-16,9 0-32 15,11-6-131-15</inkml:trace>
  <inkml:trace contextRef="#ctx0" brushRef="#br1" timeOffset="146704.63">11004 11073 853 0,'0'0'292'15,"0"0"-212"-15,0 0-57 16,0 0-17-16,0 0-6 16,0 0-3-16,14 2-117 15,-14 26-86-15,0 0-292 16</inkml:trace>
  <inkml:trace contextRef="#ctx0" brushRef="#br1" timeOffset="146839">11018 11273 753 0,'0'0'350'0,"0"0"-256"16,0 0-3-16,0 0 27 16,0 0-41-16,0 0-62 15,-7-16-15-15,14 12-89 16,8-2-112-16,3-2-152 16</inkml:trace>
  <inkml:trace contextRef="#ctx0" brushRef="#br1" timeOffset="147069.41">11305 11030 1056 0,'0'0'109'0,"0"0"-45"0,0 0 9 16,0 0-5-16,0 0-51 15,0 0-17-15,20 19-11 16,-16 19 9-16,-4 6-2 15,0 2-4-15,0-4 7 16,0-8-69-16,0-6-17 16,3-8-44-16,9-10-117 15,7-10-164-15</inkml:trace>
  <inkml:trace contextRef="#ctx0" brushRef="#br1" timeOffset="147441.26">11683 11087 293 0,'0'0'681'16,"0"0"-568"-16,0 0-80 0,0 0 39 15,0 0-7-15,0 0-59 16,-38-70-6-16,7 70-11 16,-2 8 4-16,-3 8-2 15,10 2-8-15,7 2-14 16,6-2 1-16,9-2-23 15,4-6 39-15,0-4-10 16,17-4 7-16,20-2 15 16,0 0 2-16,1 0 0 15,-2-10 0-15,-7 4 0 16,-7 2 16-16,-9 2-5 16,-5 2 7-16,-2 0 31 15,-4 2-38-15,3 20 17 0,-3 4 4 16,-2 8-11-16,0 4-4 15,0 4-17-15,0 10 0 16,0 5-3-16,-2 9 3 16,-9-4-104-16,-3-4-128 15,3-10-639-15</inkml:trace>
  <inkml:trace contextRef="#ctx0" brushRef="#br1" timeOffset="204097.34">10792 5368 727 0,'0'0'212'0,"0"0"-203"0,0 0-9 15,161 82 2 1,-106-38 25-16,-1 14 13 0,-7 13-37 16,-14 5 3-16,-8 2-6 15,-12 2 0-15,-11 0-6 16,-2-3 6-16,-9 1-6 15,-20-2 4-15,-10 2 2 16,-9-2 0-16,-5 6-3 16,-5-5 3-16,5-5-14 15,3 4 5-15,4-8-38 16,7-4-67-16,13-15 73 16,8-19-392-16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8T05:16:10.10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1878 513 922 0,'0'0'61'0,"0"0"-34"16,0 0 10-16,0 0 38 15,-23-104 42-15,23 100-75 16,0 2-19-16,0 2 1 15,0 0-24-15,0 4-16 16,0 36 3-16,0 24 13 16,12 20 1-16,-6 11-1 15,-1-5 0-15,-3-12 0 16,0-14 0-16,0-16-35 16,-2-8-64-16,0-9-60 15,0-16-94-15,0-15-220 16</inkml:trace>
  <inkml:trace contextRef="#ctx0" brushRef="#br0" timeOffset="309.7">1614 437 67 0,'0'0'887'15,"0"0"-823"-15,0 0-51 16,0 0 13-16,0 0-26 15,48-113 0-15,14 99 4 16,13 6-4-16,6 7 0 0,-3 1-4 16,-9 8 4-1,-18 21 0-15,-15 11 0 0,-23 5-3 16,-13 7-3-16,-6 4 5 16,-30-2-1-16,-15-2-26 15,-7-1-6-15,-11-4 29 16,-4-2-33-16,3-5-22 15,12-12-23-15,18-6 1 16,15-8-31-16,23-10-284 16</inkml:trace>
  <inkml:trace contextRef="#ctx0" brushRef="#br0" timeOffset="616.41">2154 904 866 0,'0'0'105'0,"0"0"-105"0,0 0 0 16,0 0 34-16,0 0-26 15,0 0-3-15,78-72-5 16,-58 46-1-16,-6-2-8 16,-8 3-15-16,-4 2 24 15,-2 6-13-15,0 6 29 16,0 8-14-16,-8 3 13 15,-13 21-15-15,-1 12 12 16,5 10-12-16,3-1 0 16,14 0 14-16,0 0-14 15,16-8-2-15,17-10 0 16,9-14-40-16,5-10-2 0,6 0-77 16,1-14-66-16,-3-16-188 15</inkml:trace>
  <inkml:trace contextRef="#ctx0" brushRef="#br0" timeOffset="1064.33">2669 768 545 0,'0'0'44'0,"0"0"-44"16,0 0-24-16,0 0 6 16,0 0 18-16,0 0 21 15,-47 0-1-15,47 0 9 16,-2-4 18-16,2-7 14 15,-3 2-14-15,1 0-8 0,-2 2 27 16,0-8 24-16,-2 4-80 16,2-3 21-16,2 6-6 15,0 4-13-15,2 1-1 16,-2 3-11-16,2 0 0 16,-5 0 3-16,-3 4-3 15,-2 17-3-15,6 2 3 16,4 2 0-16,0-3 0 15,4-8-1-15,16-6 1 16,3-2-7-16,8-6 7 16,-2 0 0-16,5 0 2 15,-5 0-2-15,-5 4 0 0,-2 6 0 16,-6 8 0-16,1 8-15 16,-3 0-4-1,-3 4-6-15,-2-2 21 0,0-4-97 16,-2-3 18-16,-3-8 61 15,2-4 2-15,2-9-66 16,0 0 12-16,5 0-86 16,1-15-187-16</inkml:trace>
  <inkml:trace contextRef="#ctx0" brushRef="#br0" timeOffset="2551.42">3177 423 632 0,'0'0'58'16,"22"-140"17"-16,-13 73-52 16,-7 11 78-16,-2 16-47 15,0 20 5-15,0 10-7 16,0 10-2-16,0 14-49 15,-7 44-1-15,5 40-12 0,2 37 12 16,0 21 11 0,15 17 1-16,10 9-5 0,-2-4-7 15,-5-7-16 1,-9-25 10-16,-9-23-51 0,0-25 28 16,-12-26 0-16,-22-18 0 15,-10-22 8-15,-9-14 4 16,-3-15 0-16,-5-3 12 15,-5-17-24-15,-1-19 11 16,3-8-39-16,12-12 57 16,19-8 16-16,22-8 31 15,11-9-44-15,22 1-6 16,25-4-14-16,17-6 5 16,10 1 4-16,6 3-28 15,5 14 9-15,-5 16-18 16,-9 16 45-16,-15 14 25 15,-16 16-5-15,-13 6 0 0,-12 4-16 16,-7 8-3 0,-4 16 15-16,-4 8 0 0,2 4-15 15,-2-2 14-15,9-4-14 16,1-8-1-16,9-10 4 16,3-6 1-16,3-6 2 15,1 0-7-15,1-10 0 16,-5-13-6-16,-3-10 3 15,-11-1-1-15,-8 0 4 16,0-2 2-16,-2 6 1 16,-23 2-3-16,-4 7 0 15,-2 12 41-15,4 3-19 0,5 6 8 16,2 0-4-16,6 6-16 16,8 12-10-16,4 6-1 15,2-6 1-15,2-4 8 16,27-8-8-16,6-6 0 15,6 0 9-15,5-16 1 16,2-14-6-16,-6-2-4 16,-3-11 0-16,-7 2 8 15,-8-2-8-15,-5 5 0 16,-9 14-1-16,-1 10 2 16,-7 6 3-16,-2 8-4 15,0 0-2-15,-2 2-7 16,-17 28-7-16,-4 8 12 0,3 1 4 15,9-6 2 1,11-4-2-16,0-3-3 0,13-6 3 16,16-4-5-16,4-9 5 15,2 0-1-15,-2-1 1 16,-4 6 1-16,-10 4-1 16,-3 6-2-16,-7 4 2 15,-7 0-3-15,2 4 3 16,3-4 0-16,0-2 0 15,2-7 0-15,2-8 5 16,3-9-5-16,1 0 0 16,7-4 24-16,1-22-22 0,-2-2 13 15,2-4 0 1,-5 0 5-16,0 2 2 0,-5 2-5 16,0 10-13-16,-8 8 41 15,-3 6-41-15,0 4 33 16,0 0-36-16,6 0 1 15,0 14-4-15,3 10-5 16,-1 4 7-16,0-2 4 16,3-4-2-16,-1-4-2 15,-1-8 0-15,1-4 0 16,3-6 9-16,-2 0-8 16,9 0 0-16,-1-18 35 15,-4-10-35-15,3 4 19 16,-7 4-9-16,-1 4-8 15,-8 8 3-15,1 6-6 0,-3 2 0 16,0 0-5-16,2 0 5 16,6 14-8-16,-1 10 6 15,1 0 2-15,2 0 0 16,-1-6 0-16,5-8 0 16,1-4 2-16,4-6-1 15,1 0-1-15,0-4 2 16,0-20 4-16,-1-4 2 15,-4-2-8-15,-3 2 0 16,-6 2 15-16,3 10-9 16,-6 4 1-16,-2 8 10 15,-1 4 0-15,2 0-17 0,3 0-1 16,3 6 1-16,7 14-12 16,0 4 13-16,5 0-2 15,5 0-4-15,4-8-25 16,9-6-32-16,5-6-75 15,4-4 15-15,2 0-43 16,-1-2-66-16,-4-12-116 16</inkml:trace>
  <inkml:trace contextRef="#ctx0" brushRef="#br0" timeOffset="3214.7">5219 800 78 0,'0'0'510'0,"0"0"-368"16,0 0-16-16,0 0-1 15,0 0-35-15,33-109 1 16,-37 98-37-16,-11 2-27 15,-5 9-20-15,-5 0 6 16,-1 10-13-16,-3 19-2 0,5 5 2 16,5 2 0-16,9 0-2 15,7-8 2-15,3-2 0 16,0-10-14-16,11-6-11 16,7-10-4-16,5 0 20 15,1-2 9-15,3-14 9 16,-5-4-9-16,1-2 0 15,-6 2 25-15,-3 6-25 16,-3 4 12-16,-7 4 2 16,-2 6-3-16,0 0-11 0,-2 0-5 15,5 0 5 1,0 10-11-16,1 8 12 0,5-2-1 16,1-2 1-16,1-2-1 15,2-4 1-15,1-8-1 16,2 0 0-16,2 0 5 15,0-10 3-15,-3-8-8 16,2-4 3-16,-7 2 2 16,0 4 5-16,-5 2-10 15,-5 8 0-15,0 4 34 16,-2-1-34-16,0 3 15 16,0 0-15-16,4 0-7 15,4 5 6-15,3 11-10 16,2-2 11-16,5-2 1 15,-1-2 1-15,1-8-4 0,5-2 4 16,-1 0-2-16,0-2 9 16,1-18-9-16,-3 1 0 15,-5-3 9-15,1 3-9 16,-3 1 0-16,-4 5 3 16,-5 8 0-16,3 1 20 15,-2 4-23-15,3 0 3 16,6 4 5-16,1 12-4 15,6 5-4-15,-2 4 1 16,6-7 0-16,8-4-1 16,6-8-24-16,7-6-61 15,8 0-118-15,0-12-471 0</inkml:trace>
  <inkml:trace contextRef="#ctx0" brushRef="#br0" timeOffset="3997.49">6268 633 690 0,'0'0'58'0,"0"0"-51"16,0 0-6-16,0 0 61 15,-126 88-17-15,115-49-8 16,11-3-21-16,0-8-5 15,29-4-8-15,13-8 2 0,16-12-5 16,9-4 29-16,5 0-26 16,-1-16 0-16,-7-8 6 15,-12-2-5-15,-12 0-4 16,-16-1 0-16,-17-2 0 16,-7 0 30-16,0 8-30 15,-23 2 15-15,-8 16 10 16,-2 3 6-16,-3 0-10 15,3 15 4-15,8 20-10 16,10 5 16-16,11 2-26 16,4 0-5-16,4-8 4 15,27-6-3-15,16-8-1 16,13-10-6-16,12-8-38 0,5-2-21 16,4-2-140-16,-8-20-139 15</inkml:trace>
  <inkml:trace contextRef="#ctx0" brushRef="#br0" timeOffset="4780.24">8076 407 596 0,'0'0'278'16,"0"0"-239"-16,0 0-10 16,0 0-9-16,0 0-13 15,0 0-4-15,-33 126 38 16,15-40-29-16,-2 5 11 15,4-13-17-15,5-16-6 0,5-20 4 16,4-24-4-16,2-10 9 16,0-8-9-16,-3 0 0 15,1-8 40-15,0-24-36 16,2-18-4-16,0-14-2 16,0-12 2-1,2-19-3-15,11-5 3 0,5 0 0 16,4 17 3-16,-2 28 11 15,-4 24-9-15,-7 22 7 16,0 9-12-16,1 23-6 16,7 37-16-16,3 29 22 15,2 19 4-15,2 5-4 0,3-4-1 16,6-20 1 0,1-25 3-16,-1-20-3 0,-6-20-22 15,-9-10-26-15,-11-8-15 16,-7-6-61-16,0 0-62 15,-29-12-59-15</inkml:trace>
  <inkml:trace contextRef="#ctx0" brushRef="#br0" timeOffset="4996.35">7646 800 596 0,'0'0'220'16,"-129"-2"-114"-16,93 2-35 15,18 0-45-15,16 0 14 16,2 0-31-16,27 0-4 0,33 0 16 15,29 0 19-15,21-14-26 16,17-10-14-16,4-2-10 16,-4-2 4-16,-13 7-52 15,-21 9-19-15,-19 12-68 16,-27 0-25-16,-18 22-38 16,-16 11-65-16,-7 5 72 15</inkml:trace>
  <inkml:trace contextRef="#ctx0" brushRef="#br0" timeOffset="7779.46">8531 856 137 0,'0'0'146'15,"0"0"19"-15,0 0-27 16,0 0-53-16,0 0 13 16,0 0 46-16,35 32-18 0,-23-50-45 15,3-12-49 1,6-4 10-16,-4-6-11 0,-1-6-31 16,-1-1 2-16,-3 1 1 15,-6 9-3-15,-4 10 0 16,-2 13-1-16,0 10 1 15,0 4-1-15,0 0-25 16,0 0-20-16,0 22 18 16,0 8 11-16,0 4 12 15,11-2 1-15,20-1 4 16,12-5-1-16,1-4 1 16,2-4 0-16,-9-4-7 15,-6 2 0-15,-11-2-5 16,-8 0-5-16,-8 2-15 15,-4-2-15-15,0-2 6 0,-7-2 21 16,-9-2 20 0,1-2-11-16,6-6 11 0,2 0 4 15,7 0 11-15,0-8 19 16,4-16-34-16,21-8 0 16,8-4-3-16,1 0 3 15,-1-6-3-15,-6 2 1 16,-7 4 2-16,-9-1 6 15,-9 17-4-15,-2 4 12 16,0 8 32-16,-10 4-40 16,-11 4 3-16,2 0-2 15,-2 2-5-15,6 16 13 0,8 2-15 16,7 4 0-16,0 0 10 16,16 1-10-16,15 2 0 15,7-2-1-15,-3-4 3 16,-1 0-5-16,-5-7 2 15,-11-2-3-15,-7-2-7 16,-7 0 8-16,-4 2-7 16,0-2-18-16,-9 4 12 15,-13-2 2-15,-5 2-31 16,1 0 4-16,6-2 30 16,3-2-11-16,9 0 14 15,6-4-23-15,2-2 0 16,0-4 16-16,14 0-24 15,11 0 17-15,7-10 9 16,4-10 10-16,-2 4 3 0,-1-6 16 16,0 0 32-16,-4 4 6 15,2-6-24-15,-4 4 23 16,-3 0 17-16,1-4-38 16,-7 2-10-16,-1 1 0 15,-5 3-13-15,-6 4-2 16,-1 4-7-16,-5-2 0 15,0 4 22-15,0-2-21 16,-9 4-1-16,-9 6 2 16,1 0-1-16,-4 0 9 15,1 18-10-15,7 9 2 16,2 9 9-16,8 0-11 0,3 0 0 16,5-4-2-1,21-8 5-15,11-6-6 0,5-8-10 16,5-6-8-16,1-4 15 15,0 0-7-15,-2-8 9 16,-3-8-3-16,-6-2-9 16,-5-2 15-16,-10-5-7 15,-5-4 8-15,-3 0 8 16,-7 7-5-16,-1 4 6 16,-1 12-3-16,-3 2-4 15,-2 4 10-15,0-1-12 16,0 1 0-16,0 0 2 15,0 0 1-15,0 0-3 0,0 0 13 16,0 0 3-16,0 0 27 16,0 0-8-16,0 0-11 15,0 0 16-15,0 0-38 16,0 0-3-16,0 0 1 16,6 0-8-16,10 5 7 15,5 12-5-15,8-3 6 16,-3 4 0-16,3 0 0 15,-3 0 0-15,-3 1-1 16,-8-1-15-16,-10 3-15 16,-5 1-8-16,0-2-12 15,-5 0 32-15,-12-4-27 0,-4-6 32 16,4-2 6-16,1-4 8 16,5 0-3-16,7-4 3 15,2 0 0-15,2 0-10 16,0 0-23-16,17-14-38 15,8-8 15-15,4-2 26 16,0-2 25-16,0-2-23 16,-8 4 28-16,-2 1 3 15,-6 0 6-15,-8 2 49 16,-1 1 5-16,-4 2-10 16,0 6 3-16,0 4-20 15,0 2-23-15,-2 2 3 16,-12 4-16-16,1 0-7 15,1 0 7-15,6 8 0 0,6 12-2 16,0 0 0-16,0 3 2 16,18 3-5-16,13-4 5 15,5 0 0-15,-1-4 5 16,-1-6-3-16,-5-2-4 16,-7 0-2-16,-9-4 4 15,-8 0-10-15,-5 2-6 16,-7 0 5-16,-20 4 10 15,-8-2 0-15,1 0 0 16,3-4-8-16,11-2-14 16,9 0 21-16,7-4-13 0,4 0 9 15,0 0-30 1,24 0-42-16,18-6 51 0,10-14-5 16,6-4 16-16,7-2-6 15,-5-4 22-15,-10 4 45 16,-7 0-42-16,-21 2 4 15,-8 3 73-15,-10 3-11 16,-4 6-36-16,0 8 24 16,0 4-48-16,0 0-3 15,-2 2-6-15,0 21 0 16,2 9-5-16,0 4 5 16,0-2-11-16,8 0 6 15,11-10-20-15,-2-6 5 16,3-6 9-16,-4-8 10 15,-3-4-2-15,-2 0 6 0,1 0 34 16,-6-16 9-16,1-4-25 16,-3 0 2-16,0-2 9 15,2 4-13-15,-2 2-4 16,-2 7-15-16,3 4 0 16,-1 5-2-16,0 0 2 15,0 0-9-15,4 8 4 16,3 10 5-16,-3 0-5 15,4 2 4-15,-1-6 1 16,2 0 1-16,1-8-1 16,-1-2 0-16,1-4 0 15,1 0 1-15,1-2 13 0,-1-14-14 16,-1-4 2-16,-1 2 17 16,-2 2-18-16,-4 6 4 15,-3 4-4-15,1 6 2 16,-3 0-3-16,2 0 0 15,5 0-8-15,3 6-6 16,3 8 15-16,5 2-2 16,5-2-1-16,4-4-10 15,2-6-4-15,2-2-8 16,3-2-8-16,-5 0 24 16,-4-12-16-16,-5-6 24 15,-9-2-1-15,-4-1 4 16,-9 3 1-16,0-1-1 15,0 6 4-15,-4 4 32 16,-11 6-37-16,1 3 7 0,1 3-9 16,1 19 4-16,5 4-9 15,7 2 2-15,0-4 3 16,0-2-7-16,14-8 2 16,15-4-29-16,9-4 7 15,8-6 15-15,2 0-9 16,-2 0-33-16,-3-16 37 15,-8-2 14-15,-6 2 3 16,-9 0 18-16,-4 2-2 16,-10 0 27-16,1 4 7 15,-2 3-33-15,-3 3-16 16,-2 4 6-16,5 0-7 0,1 0-10 16,5 0 6-16,7 9 3 15,7 3-5-15,8-4 4 16,9-4 2-16,7-2 0 15,2-2 0-15,1 0-1 16,-1-8 0-16,-2-12 1 16,0-8 3-16,-7-5-3 15,-1-11 0-15,-14-10 27 16,-8-2 16-16,-5-10-8 16,-10-2 7-16,-4 3 16 15,0 7-19-15,0 16-3 16,-4 20 5-16,-3 12-6 15,2 10-14-15,-3 10-21 0,-8 36-20 16,3 22 20-16,8 19-9 16,5 5 9-16,7-2-11 15,24-5 8-15,9-21-72 16,-2-16-5-16,-4-20 0 16,-7-16-11-16,-12-12 57 15,-11 0 17-15,-4-18-96 16,-7-16-6-16,-26-10 40 15,-14-2 35-15,-4 3 44 16,0 7 36-16,11 16 117 16,15 10 14-16,14 4-13 15,11 6-42-15,0 0-73 0,20 0-19 16,29 0-12 0,16-6-6-16,10-6-2 0,-1 2-1 15,-7 0-79-15,-9 2-67 16,-10 0-131-16,-13-2-53 15</inkml:trace>
  <inkml:trace contextRef="#ctx0" brushRef="#br0" timeOffset="8459.98">12960 501 830 0,'0'0'69'16,"0"0"19"-16,0 0-42 16,0 0 17-16,0 0 2 15,0 0-65-15,0-16-8 0,0 36 0 16,0 8 8-1,0 0-3-15,0-4 3 0,0-6-7 16,0-8-2-16,5-4 0 16,1-6 6-16,1 0-4 15,4 0 7-15,-2-16 15 16,0-6-15-16,-5-6 0 16,-4 0 18-16,0 2-16 15,0 4 9-15,0 6 0 16,-9 4-8-16,1 6 1 15,1 4-4-15,5 2-18 16,0 2-13-16,2 18-41 16,0 6-59-16,0 0-85 15,0 0-147-15</inkml:trace>
  <inkml:trace contextRef="#ctx0" brushRef="#br0" timeOffset="8895.12">13023 768 769 0,'0'0'45'16,"0"0"-15"-16,0 0 55 15,0 0 17-15,0 0-59 16,0 0-28-16,0 0 10 16,0 0-22-16,0 0-6 15,0 0 3-15,0 6-1 16,0 2-8-16,0 4 6 0,0 0 3 15,0 0 0 1,0-4 0-16,0-2-1 0,0-4-2 16,10-2 3-16,-1 0 8 15,3 0-8-15,-1 0 0 16,-7 0 16-16,-4-10-12 16,0-2 1-16,0 2-1 15,-6 2-4-15,-5 4 3 16,1 2-3-16,1 2 0 15,5 0 0-15,2 0 0 16,2 0-3-16,0 0 0 16,0 8 3-16,0 0-5 0,2-6-18 15,7 0-21 1,0-2 32-16,-2 0-51 0,-3 0 8 16,-4 0 8-16,0 0-29 15,0 0-15-15,0 0 0 16,-11 0-34-16,2 0-104 15</inkml:trace>
  <inkml:trace contextRef="#ctx0" brushRef="#br0" timeOffset="10496.4">13555 599 509 0,'0'0'108'0,"0"0"-97"16,0 0 23-16,-129-22 84 0,116 18 23 15,5 2-40-15,6 2-25 16,2 0-48-16,0 0-15 16,0 0-9-16,10 0 0 15,18 0 5-15,17 0-9 16,11 0 1-16,4 0 20 15,5 0-16-15,-1 0-4 16,-4-2 0-16,-4-2 0 16,-14 2 4-16,-13 0-5 15,-10 2 0-15,-13 0-8 16,-2 0-30-16,-4 0-43 16,0 0-53-16,-4 0-70 15,-19 0-31-15</inkml:trace>
  <inkml:trace contextRef="#ctx0" brushRef="#br0" timeOffset="12101.56">1789 1431 501 0,'0'0'303'0,"0"0"-263"0,0 0-39 16,0 0 5-16,0 0-6 16,0 0 32-16,0 0-10 15,0 0 8-15,4 0-8 16,12 3-21-16,6-2 10 15,7 3 5-15,13-2-3 16,9 2 17-16,11 0-19 0,10 0-3 16,6 2-3-1,11-3 5-15,11-2 18 0,14-1-17 16,17 0-9-16,10 0 26 16,8 0-27-16,5 0 7 15,2 0-3-15,11 0 1 16,5-1 16-16,6 1-22 15,3 0 0-15,4 0 8 16,8 0-6-16,-1 0-2 16,6 0 0-16,3 0 0 15,-6 0-3-15,6 0 3 16,-3 0 0-16,-3 0 0 16,-2 0 4-16,1 0-7 15,-7 0 4-15,0 0-1 16,-2 0 0-16,-4 0-1 0,-1 0 1 15,3 0-1 1,0 0 4-16,-9 0-3 0,1 0 0 16,1 0 2-16,-1 0-2 15,2 0 0-15,-1-4 0 16,-4-1-2-16,-1 1 2 16,-3 3-1-16,-1-2 1 15,-7 2 0-15,-2-2-1 16,-4 3 1-16,-1 0 0 15,-1 0 5-15,-3-2-3 16,3 1-4-16,-5-3 0 16,3 1 2-16,1 2-2 15,-1-2 2-15,-2 2 0 16,-1 1 5-16,-4 0-1 0,-3-3-4 16,-1 3 0-16,-1 0 3 15,-2-2 6-15,-7 2-9 16,-6-1 0-16,-7-2 4 15,-5 2 0-15,-6-3-4 16,-7 4 6-16,-9-4 3 16,-4 4 19-16,-10-3-22 15,-6 3-3-15,-4 0 27 16,-10 0-29-16,-9 0 11 16,-9 0-7-16,-10 0-4 15,-5 0 16-15,-2-2-17 16,0 0 0-16,4 0 27 15,1 1-27-15,2-2 4 0,2 2-4 16,-2 1 3-16,-5-3-3 16,-7 3 0-16,-6 0-20 15,-9 0-21-15,0 0-111 16,-11 0-83-16,-27 0-43 16</inkml:trace>
  <inkml:trace contextRef="#ctx0" brushRef="#br0" timeOffset="15794.02">14957 587 699 0,'0'0'198'16,"0"0"-141"-16,0 0-33 15,0 0 22-15,0 0-12 16,0 0 19-16,44-88-25 16,-9 62-27-16,3-2-1 15,-1 0 21-15,-12 2-20 0,-4 0-1 16,-7 2 16-16,-10-2-6 16,-4-2 13-16,0-3-21 15,-9 1 1-15,-17 6 18 16,-9 4-21-16,-4 8-2 15,-12 10 1-15,-1 2 1 16,1 0-5-16,7 24 5 16,12 10 0-16,12 14-14 15,16 11 14-15,4 9-8 16,24 4 3-16,32 2-15 16,11-6 18-16,4-3-29 15,-6-14-17-15,-20-4 22 16,-16-7-24-16,-21-8-26 0,-8 0 38 15,-11-2 7 1,-36 2-3-16,-15-4-34 0,-19-2-10 16,-6-4 60-16,1-8 15 15,1-6 3-15,7-8 15 16,7 0-5-16,6-4 32 16,12-14-16-16,15-1 6 15,13 2 33-15,17 3-41 16,8 4 3-16,0 2-22 15,31 0-5-15,13 0-12 16,16 2-9-16,10 2 21 16,9 2 1-16,9-2-1 0,5 2 0 15,7-2-1 1,-2-2 3-16,-1 0-4 0,-13-2-1 16,-6 0 3-16,-5 0-10 15,-8-2 10-15,-5 0-10 16,-6 0 5-16,-10 0 5 15,-3 0-7-15,-12-2 6 16,-10 2 1-16,-7-4 26 16,-12 0 4-16,0-4 4 15,0 2 9-15,-27 3-16 16,-6 6-5-16,-10 4-20 16,-2 3-2-16,1 0 32 15,4 23-26-15,8 4 2 16,10 6-3-16,11-1-3 15,9 0-4-15,2-6-2 0,8-4 2 16,24-8-4-16,8-10 0 16,9-4 6-16,5 0-2 15,-5-12 5-15,-5-8-7 16,-8-6 4-16,-14 2 0 16,-9-4 13-16,-5 8-8 15,-8 4 16-15,0 6-2 16,0 6 2-16,0 4 14 15,0 0-35-15,0 0-8 16,0 4 4-16,0 16-11 16,0 6 13-16,8 0 2 15,9-2 0-15,4-6-6 0,1-8 6 16,3-6 0-16,-1-4-3 16,1 0 8-16,-1-6-5 15,-3-12 4-15,-4-4 7 16,-3-2 17-16,-8 0-15 15,-3 6-7-15,-3 4 27 16,0 8-28-16,0 3 5 16,0 3 4-16,0 0-12 15,0 0-2-15,0 0-4 16,4 15 2-16,10 5-7 16,1 0 9-16,3-2-1 15,-1-4-1-15,4-6 2 16,-2-4-3-16,4-4 2 15,-3 0 1-15,-3-2 6 16,2-12-2-16,-6-2-4 0,-2-2 5 16,-4 0-5-16,-1 2 11 15,-1 1-11-15,0 8 0 16,-3 5 5-16,-2 2-5 16,2 0-2-16,0 0 0 15,3 0-5-15,5 12-2 16,4 6 9-16,-1 0 0 15,3-2-4-15,-3-2 7 16,3-8-6-16,-3-2 1 16,2-4 2-16,2 0-5 0,-5 0 5 15,2-8 0 1,-5-6 8-16,-3 0-4 0,0-2-4 16,-6 4 0-16,2 0 2 15,-2 6 8-15,0 4-10 16,0 2 0-16,2 0-6 15,2 0 6-15,5 0-9 16,5 12-4-16,3 6 6 16,1 0-11-16,4-2-65 15,3-4 5-15,2-6 3 16,4-6-52-16,0 0 19 16,2 0 19-16,-2-16 26 15,-4-2 49-15,-6-2 12 16,-8 0 2-16,-5-1 54 15,-5 10-11-15,-3 4 64 0,0 3-39 16,0 4-34-16,3 0-33 16,3 29-1-16,11 19 0 15,10 14 8-15,11 14-3 16,3 15 65-16,-4 9-63 16,-8 14-7-16,-10-2 0 15,-9-5-3-15,-3-23-41 16,-5-24 19-16,-2-24 6 15,0-18 19-15,-7-14 5 16,-22-4 43-16,-10-10 9 16,-6-26-45-16,-4-18 20 15,2-15 39-15,5-13-32 0,6-14-19 16,10-6-17 0,14 0 4-16,7 9 18 0,5 13-25 15,5 14 0-15,17 10-2 16,9 8 2-16,5 10-6 15,3 6-16-15,0 9-2 16,-3 14 12-16,-5 4-12 16,-6 5 15-16,-8 5 1 15,-9 18-10-15,-8 8 2 16,0 7 10-16,-14 4 6 16,-11-4-8-16,3-6 8 15,6-10 0-15,10-8-1 16,6-6 1-16,4-8-4 0,29 0-1 15,17-10 5-15,8-20-2 16,4-12-9-16,1-10-33 16,-5-12 11-16,-10-13-14 15,-5-3 40-15,-17-4 7 16,-10 8 12-16,-12 18 18 16,-4 12-16-16,0 19 25 15,-8 18 16-15,-11 6-39 16,-3 3-12-16,0 32-4 15,-2 23 0-15,1 19 15 16,8 14-15-16,5 5 0 16,10-3 11-16,0-14-9 0,16-16-4 15,18-16 2 1,10-22 0-16,7-14 10 0,3-8-10 16,2 0 0-16,-5-14 10 15,-4-12-3-15,-9-6-7 16,-9-6 2-16,-13 0 0 15,-12-5 11-15,-4 6-12 16,0 8-1-16,-12 9 61 16,-1 19-40-16,-5 1-10 15,1 14-10-15,-1 27 0 16,2 9 7-16,9 1-8 16,7-1 0-16,2-12 14 15,25-6-12-15,10-12-2 16,7-10 0-16,9-8-23 15,10-2-71-15,-1-2-142 16,3-22-418-16</inkml:trace>
  <inkml:trace contextRef="#ctx0" brushRef="#br0" timeOffset="16810.47">18845 752 893 0,'0'0'82'0,"0"0"-82"0,0 0-12 15,0 0 3-15,0 158 18 16,2-78-6-16,13 7 5 16,3 5-3-16,-5-4-1 15,-5-6-4-15,-4-16-8 16,-2-19 7-16,-2-19-20 16,0-14 21-16,-4-9-2 15,-21-5 2-15,-8 0 3 16,-5-5-1-16,-3-22-2 15,1-10 45-15,1-13-36 16,5-13 6-16,5-11-3 16,13-8 10-16,14-1 10 15,2 10-23-15,6 8-3 16,21 17 40-16,7 8-46 0,6 6 0 16,7 10-1-1,0 1 1-15,1 12-1 0,0 3 1 16,-2 8 0-16,-5 0-3 15,-12 0 4-15,-10 18-2 16,-15 8-2-16,-4 6-18 16,0 4 13-16,-23 0-35 15,-8 0-16-15,-2-4 28 16,5-6-29-16,10-8 13 16,10-7 31-16,8-10-65 15,0-1-10-15,19 0-7 16,10-22-56-16,4-8 47 15,-2-6 99-15,-4 0 8 0,-2-2 106 16,-7 4 38-16,-3 4-29 16,-1 6 34-16,-1 3-37 15,0 8-13-15,5 3-45 16,3 6-30-16,0 4-16 16,8 0-4-16,0 8-8 15,3 22 1-15,-3 2 3 16,-3 6-10-16,-3-2 7 15,-8-8-34-15,-5-8 13 16,-6-8 16-16,-4-8 3 16,0-4 4-16,0 0 1 15,0 0 38-15,0-12 0 0,-12-14-28 16,-3-4 3-16,4-2 0 16,2 2-2-16,9 2-11 15,0 5 0-15,0 4-8 16,16 6-7-16,5 2-55 15,6 4-25-15,0 7-20 16,-4 0-85-16,-8 18-101 16</inkml:trace>
  <inkml:trace contextRef="#ctx0" brushRef="#br0" timeOffset="18460.06">19586 796 536 0,'0'0'81'16,"0"0"-3"-16,0 0 66 15,0 0-47-15,0 0-15 16,0 0-47-16,5 4-35 0,-5 18 0 16,0 6-5-16,8-2 5 15,8-2 0-15,5-10-1 16,5-2 1-16,1-8-3 16,-1-4-7-16,1 0-12 15,-2-6 12-15,-8-16-23 16,-5-6 20-16,-12-4 4 15,0-2-9-15,-4 2 10 16,-21 2-12-16,-6 4 20 16,-2 5 2-16,4 12 4 15,2 3 13-15,6 6-5 16,8 0-11-16,7 11 0 0,6 14-3 16,0-3 0-16,21-6-7 15,18-10 7-15,12-6-12 16,5 0-8-16,2-6 1 15,-3-18 2-15,-6-12-17 16,-4-13 31-16,-12-5-3 16,-8-8 12-16,-14 0 6 15,-11 4 20-15,0 1 9 16,0 11 2-16,-13 10-16 16,-3 14-6-16,1 12 21 15,1 10-42-15,3 14-2 16,-3 31-4-16,8 17 6 15,1 16-2-15,5 8 2 0,0 4 0 16,0-4 0 0,0-18 0-16,0-19-1 0,0-23-1 15,5-18 2-15,-3-6-3 16,0-2 9-16,-2 0 0 16,0-12 76-16,2-16-76 15,2-4 10-15,2-3 7 16,4 3-12-16,3 6 11 15,8 8-22-15,1 4 0 16,7 10-7-16,5 4 7 16,-3 0-3-16,-2 8 0 15,-6 20-6-15,-6 2-1 0,-9 2-34 16,-8 3-23-16,0-7 39 16,0-4-37-16,-13-2 38 15,-7-6 5-15,1-2 15 16,-6-4-2-16,2-4 9 15,6-4 0-15,3-2 4 16,8 0 0-16,6 0 10 16,0 0 7-16,0-14-21 15,27-10 0-15,6-4-42 16,7-6 20-16,7-5 18 16,-3-11-32-16,3-8 35 15,-5-10-3-15,-8-2 8 16,-10 2-3-16,-13 6 1 0,-9 0 23 15,-2 13 25 1,0 17-25-16,-4 14 14 0,-7 17 9 16,-3 1-46-16,-5 22-2 15,-4 29-5-15,1 20 5 16,5 17 13-16,7 6-6 16,8 0-7-16,2-7 0 15,0-19 2-15,7-16 2 16,19-20-4-16,8-14 0 15,4-16 15-15,4-2-12 16,3-6 30-16,-1-18-12 16,-4-6-9-16,-4-4 11 0,-7-4-16 15,-13-2-4 1,-10-1 16-16,-6 12-19 0,0 3 0 16,0 12 3-16,-15 11 3 15,-7 3-6-15,-1 3-3 16,-2 26 3-16,6 11-5 15,5 5 5-15,14-1-2 16,0-4 0-16,7-8 2 16,19-10-4-16,11-10-12 15,3-6 8-15,4-6-6 16,1 0 14-16,-5-16-4 16,-3-8 3-16,-8-4 1 15,-8 2 2-15,-13 0-2 16,-6 4 0-16,-2 8 20 15,0 4-2-15,0 6-1 0,0 4-11 16,-2 0 0-16,-2 8-12 16,0 14-1-16,4 2 7 15,0 2-11-15,0-6 10 16,13-2-12-16,9-8-1 16,5-6 2-16,0-4 8 15,0 0-1-15,0 0 5 16,-8-8 5-16,-1-12-1 15,-3 0-4-15,-3-2 17 16,-5 0-2-16,-5 5 17 16,0 6-28-16,-2 4 14 15,0 7 24-15,0 0-41 0,0 0-1 16,0 0-5-16,2 18 1 16,2 7-5-16,5 1 9 15,5-6 0-15,1-2-11 16,3-4 10-16,3-8-9 15,-2-6-1-15,1 0 11 16,-1 0-5-16,-2-8 5 16,-1-10 0-16,-3-4 18 15,0 2-16-15,-3 2 8 16,-4 4 6-16,0 5-12 16,-1 8 13-16,-1 1-17 15,4 0 0-15,0 0-7 16,5 0 7-16,1 12 0 0,-3 2-2 15,1 0 2 1,-4-2-5-16,3-2 5 0,3-4-25 16,1-4-7-16,8-2-82 15,3 0-74-15,3 0-149 16</inkml:trace>
  <inkml:trace contextRef="#ctx0" brushRef="#br0" timeOffset="19076.57">22080 752 829 0,'0'0'120'0,"0"0"-107"15,0 0 12-15,0 0 69 16,56-112-60-16,-27 73 20 15,-2-1-33-15,-2 2-20 16,-2-4 44-16,-7 8-21 16,-7 8-7-16,-5 8-2 15,-2 10 15-15,-2 8 20 0,0 0-50 16,0 0 3-16,0 22-12 16,0 24-2-16,0 20 10 15,0 6-1-15,4 3 4 16,10-7-1-16,1-12-1 15,4-8-14-15,-2-14-10 16,-1-8-76-16,-10-8-47 16,-1-6-7-16,-5-6-102 15,-7-4-212-15</inkml:trace>
  <inkml:trace contextRef="#ctx0" brushRef="#br0" timeOffset="19238.24">22102 948 836 0,'0'0'156'0,"0"0"-102"0,0 0-7 15,0 0 14 1,0 0-25-16,0 0 29 0,102 6-26 16,-28-6-33-16,6 0-6 15,1-6-5-15,-6-6-76 16,-8-2-48-16,-14-2-162 16,-17-2-291-16</inkml:trace>
  <inkml:trace contextRef="#ctx0" brushRef="#br0" timeOffset="19494.27">22708 258 959 0,'0'0'102'0,"0"0"-46"0,0 0 1 15,0 0-17-15,0 0-26 16,0 0 0-16,124 113 50 15,-68-29-53-15,-6 6 8 16,-15 9-11-16,-17-1-5 16,-18-2 0-16,-5 0-3 15,-39-7-20-15,-16-7-32 16,-13-6-46-16,-19-6-39 16,-13-12-96-16,-15-8-243 15</inkml:trace>
  <inkml:trace contextRef="#ctx0" brushRef="#br0" timeOffset="20195.16">14484 10 982 0,'0'0'64'0,"0"0"-51"0,-94 206-18 15,79-49 10-15,13 11 4 16,2 3 21-16,19-11-23 15,31-20 14-15,23-25-21 16,16-27-35-16,14-26-62 16,-3-20-112-16,-4-22-48 15</inkml:trace>
  <inkml:trace contextRef="#ctx0" brushRef="#br1" timeOffset="27054.02">24286 525 625 0,'0'0'143'16,"0"0"-63"-16,0 0-17 16,9-114 39-16,-7 102-1 15,0 6-25-15,-2 6-16 16,0 0-60-16,2 22-21 15,-2 24 17-15,0 20-1 16,0 12 5-16,0 5 0 16,0-9 4-16,0-14 0 0,-2-18-4 15,2-14 0 1,0-16 0-16,0-8 2 0,0-4-2 16,0 0 9-16,0-20 4 15,0-18 13-15,0-16-26 16,0-7 0-16,13-3 4 15,3-6-3-15,-3-2-1 16,3 4 0-16,-1 14 3 16,-5 18-1-16,-4 20-2 15,-4 14 0-15,3 2-15 16,3 28 12-16,4 18-4 16,1 16 4-16,-1-2 3 15,3-1-3-15,1-8 3 16,1-7 0-16,1-9-5 15,0-7 5-15,-2-8-59 0,-8-8-77 16,-6-8-62 0,-2-4-139-16</inkml:trace>
  <inkml:trace contextRef="#ctx0" brushRef="#br1" timeOffset="27260.24">24041 749 603 0,'0'0'293'0,"0"0"-243"16,0 0-38-16,0 0 74 16,0 0-35-16,0 0-13 15,-43 0-11-15,90 0-23 0,20-1 0 16,13-12-4-16,6-2 2 16,4-2-7-16,1 2-72 15,3-2-110-15,-7 1-73 16</inkml:trace>
  <inkml:trace contextRef="#ctx0" brushRef="#br1" timeOffset="27760.45">25390 780 920 0,'0'0'54'0,"0"0"-54"0,0 0 0 16,0 0 4-16,18 132 90 16,-7-60-69-16,3 9-19 15,-3 3 27-15,-7 4-32 16,-4-4 2-16,0-10-3 15,0-11-18-15,0-23 11 16,-2-12-4-16,-9-16 9 16,-5-11-4-16,-10-1 9 0,-5 0-6 15,-12-25 2 1,1-15-6-16,1-18-1 0,4-15 8 16,6-11 0-16,8-14 3 15,10-3-3-15,9 3 0 16,4 8 0-16,0 16 1 15,20 14-1-15,8 16 0 16,4 13 0-16,0 12-9 16,5 10 9-16,3 9-1 15,2 0-3-15,1 0 4 16,-5 16-4-16,-14 9 4 16,-11 2-20-16,-13 8-65 15,0-2-64-15,-15-2-29 16,-20-9-179-16</inkml:trace>
  <inkml:trace contextRef="#ctx0" brushRef="#br1" timeOffset="27851.82">25390 780 702 0</inkml:trace>
  <inkml:trace contextRef="#ctx0" brushRef="#br1" timeOffset="28109.38">25390 780 702 0,'45'-72'61'0,"-32"70"-55"0,3 2 35 0,4 0 10 0,2 11-5 15,5 16-29-15,0 7-9 16,-4 4 5-16,-2 0-13 16,-5-6-2-16,-5-10-28 15,-1-10 15-15,-6-8 13 0,-2-4-4 16,-2 0 6-16,0-18 10 16,0-14-3-16,0-6 2 15,0-6 57-15,0 4-24 16,0 0 4-16,0 4-25 15,4 8-17-15,17 6 13 16,0 9-17-16,4 8-5 16,-2 5 3-16,-1 0-13 15,-5 13-13-15,-1 11-51 16,-3 4-13-16,-4 1-74 16,-5-7-58-16</inkml:trace>
  <inkml:trace contextRef="#ctx0" brushRef="#br1" timeOffset="28442.45">25943 724 569 0,'0'0'100'0,"0"0"-40"15,0 0-4-15,0 0 37 16,0 0 8-16,0 0-72 16,2-34-29-16,-2 38-13 15,0 18 13-15,0 6-5 16,0 4 5-16,10-4 0 15,11-2 4-15,6-6-3 16,4-10-1-16,0-6 2 16,3-4-1-16,-7 0-2 0,-7-8-16 15,-7-14-31 1,-8-6 32-16,-5-4-20 0,0-2 19 16,-18-3 2-16,-7 10 15 15,-2 2-4 1,4 9 8-16,2 8 11 0,5 7 13 15,3 1-28-15,5 4-2 16,2 19-54-16,6 5-51 16,0 1-34-16,21-5-224 15</inkml:trace>
  <inkml:trace contextRef="#ctx0" brushRef="#br1" timeOffset="29924.36">26462 740 491 0,'0'0'197'0,"0"0"-145"15,0 0-34-15,0 0 54 0,0 0-14 16,0 0-8-16,10-78-31 16,-47 78-19-16,-5 0 0 15,-2 4-4-15,5 11 4 16,6 2-1-16,12 1-1 16,7-4 2-16,9-2-1 15,5-5-6-15,0 0 2 16,13-5-7-16,18 0 14 15,6-2-2-15,-2 4 0 16,1 2 4-16,-5 10-9 16,-4 8 5-16,2 14 0 15,0 12 4-15,-3 8 1 16,-1 9 6-16,-7 1-11 0,-7 5 2 16,-9 4 3-16,-2-1-5 15,0 1 0-15,-25-13-7 16,-1-16-2-16,-1-18-17 15,0-16 26 1,1-14 36-16,-6 0 47 0,-3-14-48 16,4-20-11-16,4-12 75 15,14-16-55-15,8-11-25 16,5-13-14-16,11-6-1 16,25-5-3-16,8 1-1 15,10 2-19-15,2 8 11 16,-3 7-17-16,-4 14 1 15,-12 2 11-15,-12 17 13 16,-13 16 3-16,-12 12-3 0,0 14 0 16,0 4-2-16,-23 0 2 15,-6 4-8-15,-4 24 6 16,2 4 2-16,6 2-9 16,10-6 9-16,8-4 0 15,7-4-5-15,0-2 5 16,13-4-3-16,17-1-4 15,3-5-9-15,4 2 4 16,1 0-39-16,-5 3 23 16,-10 6 22-16,-7 3-50 15,-9 4 21-15,-3 2 13 16,0 0 21-16,3-2-9 0,7-4 10 16,3-6-1-1,12-8-11-15,10-6 3 0,5-2 8 16,9 0-8-16,2-20-15 15,1-8 9-15,0-2-21 16,-9-6 29-16,-13 3 0 16,-13 4 7-16,-11 3 0 15,-10 4 29-15,0 5 1 16,-8 6 29-16,-15 4-9 16,-9 7-41-16,-3 0 26 15,-1 0-19-15,0 12-1 0,5 8-9 16,6 6-4-1,12 1 5-15,7 0-7 0,6-4 0 16,0-7-9-16,4-6 9 16,23-10-3-16,6 0 2 15,7-2 2-15,-2-16 3 16,-5 0-4-16,-6 0 0 16,-11 6 6-16,-7 4-4 15,-5 6-2-15,-4 2 2 16,0 0-1-16,0 0-1 15,0 10-5-15,0 12 5 16,0 2-2-16,4 0 6 16,4-2-4-16,5-6 0 15,1-6 1-15,5-6-3 16,4-4 2-16,1 0 0 16,3-12 6-16,-5-10-6 0,0-6 0 15,-1 2 8-15,-8 4-7 16,-3 4 27-16,-4 7-20 15,-2 6 1-15,-2 3 30 16,0 2-24-16,0 0-15 16,1 0-3-16,1 10 1 15,2 10-7-15,2 4 9 16,5 0 0-16,-5-4 1 16,8-2 0-16,0-10-1 15,0-4 0-15,1-4 2 16,1 0 13-16,5-2-15 0,-6-14 0 15,1-4 21 1,-5 2-15-16,-1 4 3 0,-8 6 0 16,-2 4-2-16,-2 4 12 15,3 0-19-15,-1 0-9 16,2 2 2-16,2 16 0 16,0 4 7-16,2 0-2 15,1-2 2-15,0-4-7 16,5-4 1-16,-1-8-14 15,0-4 14-15,5 0 2 16,0-6 4-16,-1-14 1 16,4-2 0-16,-5 0 35 15,-1 4-26-15,-4 4 9 16,-4 8 21-16,-3 4-22 0,-4 2-8 16,2 0-10-16,3 0-2 15,1 4-8-15,6 16 7 16,-1 2-22-16,7 4-6 15,6-2-115-15,7-2-51 16,12-4-73-16</inkml:trace>
  <inkml:trace contextRef="#ctx0" brushRef="#br1" timeOffset="30943.29">28895 1041 590 0,'0'0'248'0,"0"0"-188"0,79-127 69 16,-46 73-49-16,0-2-14 15,-2-4-5-15,-2-3-55 16,-8-3-2-16,-10-10-4 16,-7 2 3-16,-4 10-3 15,0 12 0-15,-11 19 0 16,-7 15-1-16,-3 12 1 15,0 6-1-15,-8 23 0 16,-4 33 1-16,-1 18 2 16,7 14-2-16,11-4 0 15,12 1-2-15,4-5 2 0,0-10 0 16,0-10 0 0,18-20-2-16,-3-18-2 0,1-13-12 15,2-9 16-15,0-7 13 16,2-21-13-16,-2-10 0 15,-5-2 4-15,-2 4-3 16,-6 10 11-16,-3 12-12 16,2 6 0-16,-4 8 11 15,4 0-11-15,6 10-13 16,1 20 6-16,7 2 7 16,4 4-4-16,9-6 4 15,5-4-27-15,10-4 12 16,4-10-73-16,10-10 26 15,0-2-3-15,-9 0 14 16,-8-14 30-16,-19-4-6 0,-13-4 23 16,-11 0 4-16,0-4 14 15,-11 4 45-15,-21 6-20 16,-1 2 1-16,-5 10 15 16,1 4-32-16,6 0-15 15,4 4 20-15,4 16-28 16,10 8 0-16,9-2 0 15,4 0 1-15,0-4-8 16,4-4-7-16,16-6-20 16,6-10 27-16,10-2-11 15,0 0 18-15,-2-14 0 16,-7-4 2-16,-14 0 9 0,-7 2-8 16,-2 4 5-16,-4 4 33 15,0 6-9-15,0 2-5 16,0 0-27-16,0 0-13 15,0 8 12-15,3 12-12 16,6 2 13-16,8-2-11 16,6-8-3-16,2-2-17 15,4-10-1-15,-5 0 21 16,-2 0 6-16,-4-16 1 16,-3-6 4-16,-1-4 15 15,-5-6-5-15,-3 0 19 16,-6 4 2-16,0 2-18 15,0 8 28-15,0 6-22 0,0 8 1 16,0 4 0-16,0 0-20 16,0 2-5-16,0 22-8 15,14 12 13-15,4 2 1 16,4 2-1-16,3-4 0 16,-3-6-2-16,-2-4 3 15,-8-8-2-15,-8-4 1 16,-4-4 0-16,-4-2-5 15,-33 1-13-15,-14-1-23 16,-7 2-102-16,2-2-51 16,5-7-134-16</inkml:trace>
  <inkml:trace contextRef="#ctx0" brushRef="#br1" timeOffset="32509.26">31006 694 926 0,'0'0'53'0,"0"0"-53"0,0 0-26 16,0 0 16-16,0 0 10 16,0 0 0-16,66 68 3 15,-64-24 1-15,-2-2-5 16,0-2 1-16,0-6 0 16,-10-10-7-16,-2-5 14 15,-1-6-7-15,1-3 23 16,8-6 7-16,-1-2 29 15,5-2-35-15,0 0 7 16,0 0 22-16,0 0-39 16,0 0 2-16,12 0-9 15,24 0-5-15,14 0 11 0,13-2-13 16,-1-6 0 0,-4 4-11-16,-6-2-62 0,-8 0-72 15,-8-2-92-15,-5-2-332 16</inkml:trace>
  <inkml:trace contextRef="#ctx0" brushRef="#br1" timeOffset="32841.94">31494 782 991 0,'0'0'27'0,"0"0"-7"15,0 0 57 1,0 0 33-16,0 0-68 0,0 0-36 15,0-34 0-15,21 32-5 16,6 0-2-16,-4 2-1 16,-5 0 2-16,-7 0-4 15,-3 0 4-15,-1 4 0 16,-2 14-10-16,-1 6 12 16,1 6-4-16,-5 4 2 15,0 2 0-15,0-2 5 16,0 0-5-16,0-2 0 15,0-3-9-15,0-6-40 16,0-2-70-16,-2-7-2 16,-1-7-44-16,3-4 33 15,-7-3 5-15,-2 0-117 16,-6 0 91-16</inkml:trace>
  <inkml:trace contextRef="#ctx0" brushRef="#br1" timeOffset="33225.37">31480 1045 270 0,'0'0'282'0,"0"0"-86"16,0 0-85-16,0 0-10 15,0 0-35-15,0 0-33 16,-15-77-26-16,52 63 3 16,7-2-15-16,12 2 5 15,4-2 0-15,3 0 2 16,-1 2-2-16,-8 0 0 16,-12 6 0-16,-15 0 3 15,-11 6-3-15,-14 2 2 16,-2 0-2-16,0 0 15 15,0 4-15-15,0 18 0 0,0 8 10 16,0 0-9-16,0 3 4 16,0-6-5-16,11 0 0 15,11-9 3-15,7-4 0 16,5-9-3-16,-1-2 0 16,3-3 1-16,-7 0 14 15,-3-11-15-15,-8-11 0 16,-7-6 32-16,-8-2-5 15,-3-6 8-15,0 2-2 16,-21 4-26-16,-6 4 10 16,-4 8-17-16,-2 8 0 15,-7 10-13-15,-2 0-48 0,-3 10-125 16,1 8-186-16</inkml:trace>
  <inkml:trace contextRef="#ctx0" brushRef="#br1" timeOffset="36090.68">1047 2948 883 0,'0'0'160'0,"0"0"-160"16,0 0 30-16,0 0 11 15,0 0-32-15,0 0 24 16,0 0-31-16,127-91 4 16,-78 91-6-16,-7 0 4 15,-11 14-6-15,-8 14 2 16,-10 4 0-16,-4 0-4 16,-4 1 7-16,-3-8-4 15,-2-4 1-15,0-9 0 16,0-4-1-16,0-4 1 0,0-4 0 15,0 0 6 1,0 0-4-16,0 0 8 0,0 0 20 16,0-16 14-16,0-10-26 15,0-9-18-15,6-1 0 16,7 0-1-16,1 6 2 16,1 6-2-16,-1 10 1 15,-3 6 0-15,1 6-8 16,1 2 0-16,5 0 7 15,1 14-12-15,6 12 12 16,-5 2-2-16,-2-1-6 16,2-2-18-16,-7-3 14 15,1-7-16-15,-8-5 9 16,-1-6 11-16,-5-2 7 0,0-2 2 16,0 0 0-16,0 0 7 15,0 0 44-15,-3-14-49 16,-7-7 7-16,-2-4 5 15,3-6-12-15,3-3-2 16,2 2 0-16,4 4 0 16,0 2 5-16,0 8-5 15,12 2 0-15,7 4-9 16,0 6 9-16,4 4-4 16,-1 2 1-16,0 0 3 15,-2 12-7-15,-2 10-1 16,-7 2-9-16,0 4 14 15,-4 2-35-15,-2 1 8 0,-1-4-15 16,-4 1 4 0,0-3-17-16,0-5-33 0,0-4-44 15,0-6 30-15,0-6-87 16,0-4-186-16</inkml:trace>
  <inkml:trace contextRef="#ctx0" brushRef="#br1" timeOffset="37408.21">1338 2956 801 0,'0'0'37'0,"0"0"-21"15,0 0 3-15,0 0-3 16,0 0-16-16,0 0 0 16,163-73 13-16,-96 53-13 15,-7-2-13-15,-4 2 8 16,-16 2 3-16,-13 4-5 15,-16 6 6-15,-11 2 1 16,0 4 7-16,-11 2-7 16,-20 0 19-16,-5 0-6 15,-7 6 6-15,3 10 8 16,5 2-16-16,8 2 1 0,7-4 4 16,11 2-16-16,9 0 0 15,0-5-1-15,9-6-4 16,18-5 4-16,10-2-27 15,6 0 22-15,-1-12 1 16,-2-4-16-16,-11 2 12 16,-13 2 2-16,-9 4 7 15,-7 4 4-15,0 2-4 16,-25 2 0-16,-9 0-4 16,-7 2 8-16,-5 16 2 15,0 2 10-15,6 2 3 16,7 0 11-16,6 0-30 15,13-4 4-15,8-1-3 16,6-5-1-16,0-5-2 0,18-4 2 16,15-3 0-16,5 0 21 15,8-10-21-15,1-8 1 16,-5-4 5-16,-6 4-1 16,-16 5-5-16,-9 4 0 15,-8 4 1-15,-3 5 5 16,-20 0-6-16,-22 2-24 15,-12 19 24-15,-2 2-14 16,3 1 13-16,8 1 1 16,12-6 0-16,13-2 12 15,13-7-12-15,7-6 0 16,7-2 7-16,30-2-6 0,19 0 10 16,15-18-11-16,3-8-18 15,2-3-36-15,-4 4-55 16,-4-4 29-16,-7 3 3 15,-11-2-90-15</inkml:trace>
  <inkml:trace contextRef="#ctx0" brushRef="#br1" timeOffset="38026.85">2221 2432 781 0,'0'0'117'0,"0"0"-64"0,0 0-15 16,0 0-38-16,0 0-3 16,0 0 3-16,47 105 5 15,-32-47 12-15,-1 4-13 16,-3 6-7-16,-7-4 3 16,-4-8 0-16,0-12 0 15,0-17 0-15,0-13 0 16,0-9 4-16,0-5-2 15,0 0-2-15,0 0 33 16,0-1 44-16,0-24 3 16,0-11-80-16,0 0 0 15,7 2 5-15,7 4-5 0,1 8-1 16,9 8 0-16,1 4-1 16,4 10-9-16,2 0 0 15,-4 4-10-15,-5 18 7 16,-6 6-39-16,-10 6 1 15,-4 0 6-15,-2 2-34 16,0-4 0-16,-13-4-32 16,-7-7 56-16,0-6 53 15,0-4-1-15,0-5 4 16,-3-5 6-16,6-1-4 16,3 0 33-16,6 0-35 15,5-5 0-15,3-12 3 16,0-3-3-16,11-6-27 15,16 2 19-15,6-4-1 16,6 2-17-16,3 4-33 0,0 4-55 16,3 6 98-1,-5 4 16-15,-5 8 22 0,-4 0 52 16,-12 0-46-16,-4 14 11 16,-1 8-39-16,-6 4 5 15,1 0 1-15,-2-2-6 16,-2-2-2-16,-1-5-55 15,-2-12-193-15</inkml:trace>
  <inkml:trace contextRef="#ctx0" brushRef="#br1" timeOffset="38163.49">2640 2635 635 0,'0'0'3'0,"0"0"-3"15,0 0-89-15,0 0-155 16</inkml:trace>
  <inkml:trace contextRef="#ctx0" brushRef="#br1" timeOffset="38758.17">2958 2354 843 0,'0'0'19'0,"0"0"-19"0,0 0 0 16,0 0 37-16,0 0 0 16,-4 158-10-16,24-88-12 15,2 5-13-15,-2 1 7 16,1-10-9-16,2-12-40 16,2-20 6-16,2-18 0 15,0-14 30-15,-7-2 4 16,2-6 0-16,0-20 22 15,-3-6-22-15,-4-6 0 16,-1-8 11-16,-10-6-11 16,-2-7-1-16,-2-3-5 15,0-3 6-15,0 0 8 0,-4 11-8 16,-6 16 0-16,2 14 39 16,3 16 0-16,3 8-25 15,0 4-14-15,0 32-11 16,2 16 4-16,0 14 7 15,0 6 0-15,4 5-1 16,11-7 1-16,1-6 0 16,9-14-17-16,6-20-42 15,3-14 42-15,1-12-1 16,-4-4 18-16,-2 0-2 16,-4-16 2-16,-6-10 0 15,0-4-1-15,-9-6 2 16,0-2 11-16,-6 2-6 15,1 4 5-15,-3 10 27 16,-2 8 1-16,0 10 19 0,2 4-29 16,2 0-29-16,3 10 0 15,5 16-4-15,-2 3 4 16,1 2 6-16,3-3-6 16,1-10-10-16,3-8-78 15,1-10-89-15,-2 0-204 16</inkml:trace>
  <inkml:trace contextRef="#ctx0" brushRef="#br1" timeOffset="38902.74">3594 2408 843 0,'0'0'60'0,"0"0"-60"16,0 0-66-16,0 0-33 15,0 0-40-15</inkml:trace>
  <inkml:trace contextRef="#ctx0" brushRef="#br1" timeOffset="39557.56">3856 2715 687 0,'0'0'140'0,"0"0"-122"0,0 0 3 15,0 0 46-15,0 0-16 16,0 0-34-16,4 94 1 16,-4-78-18-16,3-4 0 15,0-6 8-15,1-2-5 16,2-4-1-16,5 0 12 16,3 0 0-16,3-6 16 15,2-14-30-15,-4-2 1 16,-3-2 7-16,-6-2-8 15,-6-2-3-15,0 6-7 16,0 0-15-16,-16 9 24 16,-6 6-28-16,-7 5 15 15,0 2 4-15,2 0 1 16,3 9 8-16,3 12 1 16,6-1 0-16,13-2-2 0,2-6 2 15,0-4 0-15,23-4 1 16,6-2 6-16,2-2-5 15,2 0 3-15,-2 0 1 16,-2 0 22-16,0 0-17 16,-5 0-8-16,-1 0 26 15,-7 4-28-15,-5 14 2 16,-5 4-3-16,-2 4 0 16,-4-2-2-16,0-4 2 15,0-4-28-15,0-10 25 16,0-2-37-16,0-4 13 15,2 0 27-15,6-20 23 16,3-14-15-16,4-8-8 0,5-2 0 16,3 2 12-16,1 6-11 15,0 10-1-15,1 9 0 16,0 10 0-16,-1 7-4 16,1 0 4-16,-1 6 0 15,3 16 0-15,2 6 6 16,0 4-6-16,-2 4 0 15,-5-4 1-15,-5-2-11 16,-3 0 0-16,-1-10-207 16,-1 0-26-16</inkml:trace>
  <inkml:trace contextRef="#ctx0" brushRef="#br1" timeOffset="40021.98">5362 2592 1001 0,'0'0'110'0,"0"0"-110"15,0 0-22-15,0 0 15 0,0 0 7 16,2 109 0-16,5-67 19 16,0-4-19-16,-4-4-6 15,-1-6-54-15,-2-14-110 16,0-10-98-16</inkml:trace>
  <inkml:trace contextRef="#ctx0" brushRef="#br1" timeOffset="40275.25">5196 2456 682 0,'0'0'209'0,"0"0"-188"16,0 0-21-16,0 0-6 0,0 0 6 15,0 0-7 1,-8 40 7-16,31-30 0 0,1-6 0 16,1-4 2-16,-2 0 22 15,-6-4-24-15,-1-10 0 16,-7-4 7-16,-7 0-7 16,-2 2 0-16,0 6-8 15,-13 8-44-15,-8 2-18 16,-1 0-83-16,5 14-50 15</inkml:trace>
  <inkml:trace contextRef="#ctx0" brushRef="#br1" timeOffset="41156.21">5518 2642 639 0,'0'0'212'0,"0"0"-208"16,0 0-2-16,0 0 49 15,0 0-20-15,71 119-18 16,-61-89-11-16,-2-2 2 16,-1-10 4-16,-3-6-8 15,-1-8 0-15,0-4-4 16,-3 0 9-16,2-8 10 16,-2-16 29-16,2-8-41 15,2-4 48-15,3 0-31 16,3 4-20-16,2 4 22 15,3 8-21-15,-1 7 5 0,1 8-6 16,4 5 0-16,-4 0-8 16,5 0 7-16,-2 22-3 15,0 6-7-15,-2 0 11 16,-1 0-4-16,1-4-3 16,1-6-17-16,1-6 18 15,2-6-23-15,2-6 14 16,5 0 8-16,0-8-28 15,0-14 3-15,-2-8 16 16,-6-4 8-16,-3-4 7 16,-5-1 2-16,-5 3 10 15,-4 4 34-15,-2 10-17 16,0 6 4-16,0 9-3 0,0 2-12 16,0 5 12-16,0 0-29 15,0 14-26-15,0 17 20 16,6 2-5-16,13 2-44 15,10-3-31-15,9 0 2 16,3-6-28-16,-2-4-15 16,-3-6 23-16,-7-8 25 15,-13 2 13-15,-14-4 66 16,-2 2-2-16,-12 0 2 16,-14 0 15-16,0-4 88 15,-1-2-41-15,9-2 18 16,9 0-21-16,9 0 21 15,0-8 12-15,29-12-83 16,13-8 1-16,7-2-10 0,2-4 0 16,1-2 26-16,-1-4 1 15,-7-3 61-15,-8-3 32 16,-12-2-106-16,-15 0 1 16,-4-2-15-16,-5 2 0 15,0 6 17-15,-5 11-12 16,-8 12 6-16,5 11 25 15,-4 8-23-15,-3 1-7 16,-4 35-6-16,-2 17 0 16,0 13-1-16,5 8 2 0,8 7-2 15,3-3 0 1,5-6-4-16,0-12 5 0,11-12-90 16,12-16-29-1,-1-14-9-15,-4-16-4 0,-5-2-11 16,-4-14-19-16,-7-14-114 15</inkml:trace>
  <inkml:trace contextRef="#ctx0" brushRef="#br1" timeOffset="42439.06">6563 2679 88 0,'0'0'261'16,"0"0"-82"-16,0 0-71 15,-37-102 32-15,34 94-3 16,3 5-8-16,0 0-93 16,5 3-30-16,22 0 0 15,4 0-6-15,9 0-2 16,-3 0-2-16,-3 10-25 15,-3 1 9-15,-9-3-42 0,-3 1 6 16,-11-4 49-16,-3-2-4 16,-3-3 11-16,2 0 1 15,6 0 40-15,0-3 25 16,9-12-38-16,-2-3-22 16,3-9 17-16,1 0-22 15,-6-2 1-15,-7 1-2 16,-3 8 2-16,-5 8 7 15,0 4-9-15,0 6 0 16,-15 2 2-16,-6 0-2 0,0 10-4 16,-2 12 2-1,5 2 4-15,9 1 1 0,9-3-3 16,0-4 0-16,9-3 4 16,18-1-1-16,6-2-4 15,-2 1 1-15,-4 1 0 16,-9 0-7-16,-7 5 7 15,-9 3 0-15,-2 7-11 16,0-1 11-16,0-2-2 16,0-2 2-16,0-6 0 15,9-6-9-15,9-6-20 16,5-6-37-16,8 0 43 16,2-4-12-16,3-18 1 15,-3-6 25-15,-2-6 9 16,-6-3 13-16,-8-4 3 15,-3 3 16-15,-10 8 44 0,-4 12-26 16,0 7-6-16,0 11-3 16,0 0-7-16,0 0-32 15,0 25-2-15,-2 9 0 16,-2 5-5-16,4-2 5 16,0-5-7-16,4-6-35 15,17-10-18-15,2-6 10 16,4-10-12-16,2 0 28 15,-2-6 23-15,2-16-2 16,-4-6 13-16,-6 0 12 16,-5-5 32-16,-5 4 14 15,-7 3-14-15,-2 5-13 16,0 11 22-16,0 6-29 0,0 4-12 16,0 0-12-16,0 21-12 15,-6 11 4-15,-1 5 8 16,7-2-22-16,0-5 4 15,0-6-29-15,13-6 12 16,12-8-11-16,6-8-4 16,4-2 42-16,1 0-38 15,-5-20 23-15,-2-2 20 16,-2-4 6-16,-4-2 9 16,-1 0 9-16,-3 0 9 15,2 2 0-15,-3 3-30 16,2 10 3-16,0 0-8 15,-7 7 5-15,1 6-17 0,-8 0-21 16,-1 0-29-16,-5 0 35 16,0 0-35-16,0 0 53 15,0 0 14-15,-9 9 22 16,-9-4 17-16,-5 8 25 16,4 2-18-16,-4 6-5 15,6 7-41-15,3 2 7 16,3 2-12-16,11-2 5 15,0-6-24-15,0-4-32 16,29-8-14-16,9-8 9 16,10-4 29-16,4 0 22 15,4-12-31-15,-2-12 34 0,-4-6 7 16,-5-8 49 0,-5-6-27-16,-9-5 47 0,-6-3-16 15,-10-6-1-15,1-4 16 16,-7-4-29-16,-3 0 8 15,-3 5-22-15,-3 19-1 16,0 16 47-16,0 20-14 16,-14 6-35-16,-6 16-3 15,-4 27-16-15,-3 16-3 16,7 12 0-16,7 5 2 16,3-2 2-16,10-8-4 15,0-9-13-15,3-17 0 16,24-12-63-16,2-15-9 0,2-8-40 15,2-5 37 1,-4-5-21-16,-6-18-62 0,-10-4-287 16</inkml:trace>
  <inkml:trace contextRef="#ctx0" brushRef="#br1" timeOffset="42586.75">8186 2470 744 0,'0'0'216'0,"0"0"-150"15,0 0-55-15,0 0 26 16,0 0-16-16,0 0-14 16,113-46-14-16,-75 38-76 15,0 2-166-15,4 6-240 0</inkml:trace>
  <inkml:trace contextRef="#ctx0" brushRef="#br1" timeOffset="42922.64">8437 2537 1174 0,'0'0'2'0,"0"0"-2"0,0 0-6 16,0 0 4-16,0 0 3 15,36 108-1-15,-30-71 0 16,2-4-22-16,-2-9-100 15,1-8-97-15,3-14-62 16,0-2-221-16</inkml:trace>
  <inkml:trace contextRef="#ctx0" brushRef="#br1" timeOffset="43068.92">8529 2430 466 0,'0'0'242'0,"0"0"-192"16,0 0 9-16,0 0-24 15,0 0-32-15,0 0-6 16,-23-6-21-16,27 28-87 16,12 0-36-16,7-6-179 15</inkml:trace>
  <inkml:trace contextRef="#ctx0" brushRef="#br1" timeOffset="43873.74">8529 2430 390 0,'139'139'161'15,"-127"-126"-77"-15,-5 0 5 16,-3 2 21-16,-2 2-53 15,0-2-15-15,0 0 6 0,2-3-39 16,-2-4 3-16,0-3-7 16,4 0-3-16,3-5 23 15,0 0-25-15,0 0 0 16,0-8 22-16,-1-14-20 16,0-3-1-16,-6-1-1 15,-2 1 2-15,0 0-9 16,0 10 7-16,0 2-4 15,-12 8-6-15,2 2 9 16,-1 3-5-16,3 0 4 16,4 0 4-16,4 0 5 0,0 0-7 15,0-1 0 1,6 1 10-16,19-3-4 0,6 1-6 16,5 0 0-16,-5 2 1 15,0 0-1-15,-4 2 0 16,-4 14 0-16,-5 5-4 15,-5 2 4-15,-2 4-2 16,-2-4 2-16,-2-1 0 16,1-5-4-16,1-5 4 15,5-6-8-15,1-6 3 16,3 0 5-16,5 0 0 16,-2-20 0-16,4-6 5 15,0-4 2-15,-3-1-7 16,-2 8 0-16,-4 4 30 15,-8 10-15-15,-3 2 28 0,-3 7-3 16,2 0-39-16,-1 0-2 16,4 18-6-16,1 4 7 15,1 0-9-15,5 1 9 16,1-7-36-16,5-6-11 16,7-10 14-16,2 0 24 15,3 0-29-15,-3-17 2 16,0-9 34-16,-6-7 4 15,0-4 3-15,-5-1 8 16,-7 2 16-16,-5 6 9 16,-1 8-14-16,-5 8 25 15,0 8 2-15,0 4-24 0,0 2-1 16,0 0-12-16,0 8-8 16,0 16-5-16,14 4-1 15,8 2 0-15,12 0 2 16,5-2-2-16,3 2-1 15,6-4 1-15,-17-5 0 16,-9-6-6-16,-17-4 6 16,-5-5-16-16,-9 2 7 15,-30 2 4-15,-11 2-13 16,-6-1-65-16,-4 2-15 16,8-3-51-16,8-2-271 15</inkml:trace>
  <inkml:trace contextRef="#ctx0" brushRef="#br1" timeOffset="46894.47">10342 2664 857 0,'0'0'50'0,"0"0"-38"16,0 0-4-16,0 0-8 15,0 0-16-15,0 0-16 0,-18-11-153 16,18 21 17-16</inkml:trace>
  <inkml:trace contextRef="#ctx0" brushRef="#br1" timeOffset="50664.65">11169 2224 636 0,'0'0'51'0,"0"0"-15"16,0 0-18-16,0 0 44 16,0 0-11-16,0 0-50 15,0 0-1-15,0 29-3 16,0 24 3-16,0 3 26 0,0 8-23 16,0 0-3-1,0-3 0-15,0-13 7 16,0-15-14-16,0-12-6 0,0-11-59 15,-2-6-50-15,-14-4-122 16</inkml:trace>
  <inkml:trace contextRef="#ctx0" brushRef="#br1" timeOffset="51374.82">10758 2184 717 0,'0'0'44'0,"0"0"39"15,0 0-48-15,0 0-35 16,0 0 0-16,143-33 0 16,-49 48 10-16,16 0 11 0,7-1-21 15,1-6 0 1,-2-8-10-16,-14 0-1 0,-19-1 1 16,-20-16 8-16,-24-5-3 15,-16-2 3-15,-17-4-2 16,-6-10 4-16,0 2 17 15,-19-2-7-15,-12 6 2 16,0 14 4-16,-8 14-5 16,1 4-1-16,1 26-10 15,-3 22 0-15,7 16-13 16,3 10 13-16,10 8 0 16,4 5-2-16,5 5 2 15,0 2 0-15,0-11 0 16,4-19-16-16,5-24 11 15,0-22-2-15,2-14 5 0,0-4 2 16,0 0 14-16,0-16 60 16,2-14-74-16,11-8 6 15,3 2-8-15,2 5 2 16,-3 9-3-16,-2 12 3 16,3 9-5-16,-3 1 2 15,8 0-8-15,-1 19 4 16,2 6-1-16,0 0 7 15,3 0-4-15,2-7 0 16,2-6 5-16,0-9-3 16,2-3-7-16,0 0 10 15,-4-7-2-15,-3-15 5 16,-2-7-3-16,-3-3 2 0,-9-1 5 16,-5-2 9-16,-5 5-16 15,0 8 0-15,0 10 28 16,-13 10-4-16,-1 2-22 15,-3 12-2-15,-2 24 0 16,2 13 9-16,7 2-9 16,10-2 0-16,0-5 15 15,8-12-14-15,23-8-1 16,9-12 0-16,14-12-21 16,8 0-52-16,0-6-169 15,-7-20-289-15</inkml:trace>
  <inkml:trace contextRef="#ctx0" brushRef="#br1" timeOffset="52805.43">12761 2456 834 0,'0'0'78'16,"0"0"-24"-16,0 0-28 16,0 0-26-16,0 0-21 15,0 0 21-15,56 176 20 16,-24-83-19-16,-1 1-1 16,2 0 3-16,-4 0-1 0,-8-5-2 15,-6-13-1-15,-8-14-1 16,-7-20-10-1,0-13 4-15,0-14 3 0,-12-8-1 16,-12-7 6-16,-4 0 12 16,-9-11-10-16,-1-21 12 15,3-14 45-15,-1-12-40 16,5-16 0-16,4-8-2 16,7-11-9-16,9 1 5 15,9 0-13-15,2 4 0 16,0 7-1-16,15 11 1 15,8 10-3-15,1 16 3 16,3 10 1-16,4 12-1 16,3 12-4-16,1 8 4 15,1 2-10-15,-7 6 10 0,-2 20-4 16,-12 10-2 0,-6 4-10-16,-6 4 12 0,-3 0-20 15,0-6-40-15,-9-3 51 16,-7-13-48-16,1-7 24 15,1-6 4-15,3-5-45 16,1-4-46-16,4 0-130 16</inkml:trace>
  <inkml:trace contextRef="#ctx0" brushRef="#br1" timeOffset="53122.45">12958 2414 608 0,'0'0'102'0,"0"0"4"16,0 0-72-16,0 0-6 0,0 0 10 15,0 0-27-15,87-34 4 16,-65 60-15-16,3 8 0 16,-3 2 3-16,-3 0-3 15,0-4-2-15,-3-6-4 16,-8-9-12-16,-1-9 16 16,-5-8-5-16,-2 0 7 15,0 0 22-15,0-8 31 16,0-16-8-16,-2-11-38 15,-5-3 28-15,5 4 5 16,2 0-25-16,0 6-10 16,0 6 13-16,11 6-18 0,12 4-4 15,-1 6-5 1,2 2-30-16,1 4 0 0,-5 0-75 16,-7 14-12-16,-1 4-29 15,-6 0-141-15</inkml:trace>
  <inkml:trace contextRef="#ctx0" brushRef="#br1" timeOffset="53470.25">13448 2378 324 0,'0'0'300'16,"0"0"-223"-16,0 0-15 16,0 0 25-16,0 0 30 15,0 0-80-15,-24-42-23 16,15 54-14-16,-1 16 0 0,4 10 0 15,6 2-1-15,0-2 1 16,2-7 1-16,19-12-1 16,5-9-1-16,3-7-1 15,3-3 2-15,-1 0-1 16,-2-23-5-16,-8-3 3 16,-2-4-18-16,-13-4 21 15,-6 0 0-15,0 0-1 16,0 6-2-16,-20 4 3 15,-2 8-7-15,-5 8 5 16,3 6-13-16,-1 2-30 16,8 0 5-16,12 10-28 15,5 4-53-15,0 2-12 0,13-4-256 16</inkml:trace>
  <inkml:trace contextRef="#ctx0" brushRef="#br1" timeOffset="53719.83">14025 2310 738 0,'0'0'82'16,"0"0"-73"-16,0 0 15 16,0 0-21-16,-134-12 16 15,108 36 23-15,3 8-17 16,6 4-15-16,10 4-10 0,7-2 0 15,0-5-1-15,11-6 1 16,18-4-1-16,11-10-13 16,9-8-29-16,5-5-42 15,1 0-70-15,-3-6-38 16,-7-11-97-16</inkml:trace>
  <inkml:trace contextRef="#ctx0" brushRef="#br1" timeOffset="55254.7">14228 2492 494 0,'0'0'137'0,"0"0"-122"0,0 0 32 16,0 0 13-16,0 0-18 16,0 0 7-16,54-108-42 15,-48 92-6-15,-4 6 19 16,-2 4-12-16,0 4-5 16,0 2 21-16,-6 0-21 15,-15 2-3-15,-3 22-4 16,0 8 4-16,4 6 15 15,11-2-11-15,9-2-4 16,0-6 3-16,6-8 0 16,26-7-2-16,7-12-1 0,11-1 0 15,-2 0-1-15,4-14 1 16,-8-9-9-16,-3-6 2 16,-6-1 7-16,-8-4 5 15,-4-2-5-15,-6 2 0 16,-6 4 64-16,-4 6-19 15,-5 7-2-15,1 8 20 16,-3 5-14-16,0 4-14 16,0 0-35-16,0 0-15 15,0 24 11-15,0 8-13 0,0 8 15 16,2 2-58-16,2-2-6 16,2-2 5-16,-1-7-22 15,0-9 35-15,-1-11 44 16,-1-4-9-16,-3-4 13 15,0 0 0-15,0-3 1 16,0 0 32-16,0 0 22 16,6-9 24-16,7-14-55 15,5-8-24-15,3-5 0 16,2-4 1-16,2-2 1 16,-2 2-2-16,-3 6-11 15,-5 8 11-15,-4 6-18 16,-4 5 18-16,-5 8 0 15,1 5 4-15,-3 0 14 16,0 2-8-16,0 0-10 0,0 0-6 16,0 7-12-16,0 10 17 15,0-1 1-15,0 0 0 16,6 0 2-16,14 2-2 16,4-4-2-16,3 2-3 15,0-4-12-15,-5 0 13 16,-9 2 3-16,-5-2-7 15,-8 4-18-15,0 0 6 16,-8-2-6-16,-13 4 16 16,-2-4-3-16,1 1 7 15,5-8 2-15,5 0 4 16,3-3 3-16,7-4 5 0,0 0-8 16,2 0 0-16,0 0 3 15,0 0-3-15,0 0-13 16,4-9-16-16,14-13-108 15,6-2 104-15,1-2 12 16,-1-2 21-16,-1 6 6 16,-6 4 0-16,-1 4 64 15,-3 4-21-15,-4 6-2 16,-4 2-15-16,0 2-32 16,-3 0 4-16,2 6 0 15,0 16-4-15,3 6 0 16,-3 4 2-16,8-4-2 0,3-4 1 15,5-3-1-15,3-10 0 16,2-7-1-16,1-4 1 16,0 0 0-16,1 0 2 15,-6-14-2-15,-4-6 10 16,-7-2-10-16,-10-4 0 16,0 2 10-16,0 0-10 15,-10 4-1-15,-12 4 1 16,-5 8 1-16,1 4-1 15,1 4-1-15,5 0 1 16,7 0 9-16,8 0-9 0,5 0 0 16,0 2-5-1,0 0 10-15,21 2-2 0,2-4-3 16,6 0 0-16,-2 0 9 16,2-10-9-16,-2-4 0 15,0-4 7-15,-2-2-4 16,-6-2 11-16,-1-2-14 15,-7 2 0-15,-4 1 11 16,-5 7-11-16,-2 2 0 16,0 9 6-16,-2-1 0 15,-13 4-6-15,-2 0-6 16,-4 0 6-16,7 0 3 16,3 1-3-16,11 12 0 15,0 1-4-15,21 2-1 16,16 0 0-16,5 2-31 0,-2 0-27 15,-13 6 6-15,-13 0-27 16,-10 2 54-16,-4 2 28 16,0 0 2-16,0 2 23 15,-9-6 4-15,7 2-13 16,2-4 7-16,0-2-9 16,9-4-12-16,20-8 0 15,17-1-133-15,19-7-407 16</inkml:trace>
  <inkml:trace contextRef="#ctx0" brushRef="#br1" timeOffset="56302.86">16432 2492 764 0,'0'0'91'0,"0"0"-78"0,0 0-11 15,104-132 24-15,-68 84 10 16,4-2-17-16,3-6 24 15,-6-6-43-15,-10-7-1 16,-10-1 0-16,-11 4-20 16,-6 8 18-16,-6 15-4 15,-17 15 7-15,-9 12 56 16,-1 16-47-16,-3 0 15 16,-4 30 20-16,2 29-7 15,3 19-20-15,8 14-17 16,13 0 0-16,14-2 8 15,0-1-8-15,0-7 0 0,2-6 0 16,8-16-9-16,0-24-18 16,-1-18-14-16,-7-13 41 15,1-5 7-15,-3 0 3 16,0-23 44-16,0-13-26 16,0-4-28-16,0 4 18 15,0 10-17-15,2 12-1 16,1 6 34-16,5 8-34 15,3 0-16-15,9 0 4 16,7 22 12-16,4 6-4 16,3 2-35-16,1 0-5 15,8-6 28-15,4-6-24 0,6-6 2 16,5-7 18-16,0-5 3 16,-5 0 12-16,-6-6-21 15,-13-16 26-15,-10-5-1 16,-13-1 8-16,-9-4-7 15,-2 4 34-15,0 2-1 16,-10 10-6-16,-13 4-5 16,-4 6-10-16,0 6 20 15,0 0-31-15,4 4-1 16,2 16 8-16,8 6-7 16,6-2-2-16,7 0-11 15,0-4-18-15,0-3 23 16,7-12-51-16,13-5 19 15,-2 0 39-15,-1 0 1 16,2-14 8-16,-7 2-7 0,-2 2 4 16,-3 2 35-16,-5 6-41 15,0 2 0-15,4 0-3 16,4 0-2-16,1 10-3 16,4 6-13-16,3 3-13 15,2-4 31-15,4-2-48 16,3-5 4-16,4-8 30 15,-2 0-12-15,0-3 13 16,-2-16 16-16,0-6 6 16,-7 1 45-16,0 0-22 15,-6 0 4-15,-3 4-2 16,-7 2 15-16,-2 4-10 0,-2 4-5 16,0 4-11-16,0 4 24 15,0 2-32-15,0 0-12 16,0 0-1-16,4 14-8 15,8 10 3-15,5 0 6 16,4 0 0-16,1-4 1 16,0 0-1-16,-2-4 0 15,-2-4 2-15,-5-2-1 16,-8-3-1-16,-5-2-1 16,0 8 1-16,-15 1-3 15,-14 4 3-15,-3 0 0 16,6-3-1-16,3 2-15 15,14-3-40-15,9-2-78 0,0-6-106 16,18-6-320-16</inkml:trace>
  <inkml:trace contextRef="#ctx0" brushRef="#br1" timeOffset="56876.39">18497 2398 700 0,'0'0'83'16,"0"0"-68"-16,0 0 32 16,0 0-42-16,0 0 11 15,0 0 11-15,-114-38 13 16,67 66 0-16,3 8-11 0,4 4-23 15,11 0 43-15,13-3-49 16,14-9 0-16,2-9 2 16,16-6-1-16,17-11 6 15,9-2-7-15,3 0 5 16,-3-16 17-16,-4-7-20 16,-9-3-2-16,-6 0 24 15,-10-2 10-15,-9 4-5 16,-4 6-6-16,0 4-18 15,0 8 71-15,0 4-66 16,0 2 5-16,-2 0-10 16,0 14-5-16,2 12-3 0,0 8 0 15,0-2 3 1,9-2-5-16,22-5 5 0,7-7-31 16,10-8-59-16,6-10-98 15,0 0-168-15</inkml:trace>
  <inkml:trace contextRef="#ctx0" brushRef="#br1" timeOffset="59152.2">19827 2316 548 0,'0'0'81'0,"0"0"-36"0,0 0-32 16,0 0 6-16,-138 34 88 15,109 4-59-15,5 6-12 16,12 0-20-16,12-1-14 16,0-14 14-16,16-8-16 15,22-13 0-15,13-8 22 16,10 0-7-16,5-14-5 15,3-17-10-15,-4-9-19 16,-5-6 11-16,-6-4-51 0,-8-6 14 16,-11-4 40-1,-12-7-1-15,-11-5-25 16,-12-4 28-16,0 10 3 0,0 18 20 16,-12 20-4-16,-1 28 18 15,-3 0-28-15,-4 42-6 16,0 20 0-16,0 16 2 15,5 8 1-15,5 1 24 16,6-3-27-16,4-14 0 16,0-16 3-16,18-16 1 15,11-16-2-15,4-16 12 16,7-6-2-16,3 0 36 16,1-24-37-16,-4-8-7 15,-4-2 23-15,-12-2-23 16,-6 0-3-16,-11 2-1 0,-5 10 4 15,-2 10 5 1,0 8-9-16,0 6 0 0,0 0 2 16,0 8-2-16,-4 18-4 15,4 6 0-15,0 2 8 16,4-6-2-16,19-8-2 16,10-6 0-16,5-8 0 15,5-6 1-15,-4 0-1 16,-5 0 0-16,-10-8-1 15,-11-10-14-15,-11-4 5 16,-2-4-16-16,0 2 13 16,-19-4-1-16,-12 6-5 0,-2 4-1 15,-8 6 13 1,3 8-6-16,5 4 13 0,6 0 0 16,12 0 0-16,5 0 0 15,10 8-1-15,0 0 1 16,18 0 0-16,20-4 17 15,9-4-17-15,10 0 1 16,7 0 11-16,0 0-12 16,-1-6-3-16,-5-4 1 15,-12 2 4-15,-6 2-2 16,-13 2 0-16,-9 4 0 16,-12-3-7-16,-4 3 7 15,-2 0-14-15,0 0 11 16,0 0 3-16,0 0 1 15,0 0-1-15,-12 0 0 0,-7 0 22 16,1 0-12-16,-6 5-2 16,-3 8-1-16,3 8-5 15,-1 3 13-15,0 2-15 16,10 2 0-16,7-2 3 16,8-2-3-16,0-6 0 15,6-6-1-15,23-8 2 16,9-4 17-16,11 0-18 15,2-20 0-15,3-4-6 16,-3-4 13-16,-5-4-7 16,-6-4 0-16,-9-7 0 15,-6-4 5-15,-11-7-5 16,-8-8 0-16,-3-13 2 0,-3 9 0 16,0 14-2-16,0 20 12 15,0 20 1-15,0 12 16 16,0 12-29-16,0 36-11 15,-3 20 4-15,1 8 10 16,2 2-3-16,0-5 0 16,0-3 0-16,0-12 1 15,5-16-1-15,8-16 0 16,5-18 5-16,0-8-3 16,1 0 15-16,4-16 3 15,0-12-5-15,-2-8 18 16,-3-2-33-16,-5-6 0 15,-1 2 8-15,1 0-8 16,-3 7-20-16,-4 9-25 0,-4 12 7 16,-2 13 33-16,0 1-87 15,-16 4 26-15,-17 15 58 16,-7 9 8-16,-7 7-1 16,-2-1 0-16,2 0 2 15,7-4-5-15,13-14 4 16,12-4 0-16,13-10 5 15,2-2-3-15,4 0 21 16,28 0-13-16,7-4-9 16,6 0 30-16,2 2-31 0,-3 2 0 15,3 0 23 1,-1 0-18-16,-3 4 3 0,-5 10-8 16,-5 2 4-16,1 6-5 15,-1 0 1-15,3 2-75 16,2 0-64-16,2-2-145 15</inkml:trace>
  <inkml:trace contextRef="#ctx0" brushRef="#br1" timeOffset="60269.64">22242 2346 820 0,'0'0'151'0,"0"0"-151"16,0 0-5-16,0 0 5 15,18 118 14-15,-7-48 3 16,5 6-9-16,1 3 40 16,0 1-32-16,-5-4-16 15,-5 0 0-15,-7-12-10 16,0-10-47-16,0-11 11 15,-13-15 31-15,-12-10 6 16,-2-10-3-16,-6-8 12 16,-2 0 0-16,-3-22 10 15,-2-16-7-15,2-13 16 16,2-15 7-16,9-14 12 0,8-12 3 16,11-13-41-16,8 0 0 15,0 2-1-15,10 11 1 16,17 20-9-16,8 15-3 15,1 17 8-15,1 15-10 16,-1 13 10-16,3 9-12 16,-6 3 6-16,-7 12 8 15,-10 19-5-15,-8 9 4 16,-8 4 3-16,0 0-4 16,0-2 4-16,0-10 0 15,0-8-2-15,0-6 4 16,0-12-4-16,3-2 2 0,11-4 0 15,5 0 22 1,10-16-6-16,4-12-14 0,2-4 15 16,-7-2-15-16,1-2-2 15,-9 1 0-15,-7 3 2 16,-8 10 5-16,-5 7-3 16,0 7-4-16,0 8 45 15,0 0-37-15,-14 0-8 16,-1 19-1-16,1 12 1 15,6 3 1-15,8 4-1 16,0-6 0-16,0-2 2 16,15-8-2-16,10-8 0 0,6-12 0 15,2-2 0 1,6-2 7-16,1-20-7 0,-3-6 0 16,-3 0 11-16,-8-6-11 15,-5 0 0-15,-8 0-1 16,-9 6 4-16,-4 6-5 15,0 5 2-15,0 13-1 16,-11 4-11-16,-9 0-4 16,0 3 10-16,-2 15 2 15,4 6 4-15,9-1-11 16,9-1 11-16,0-1 0 16,0-1-4-16,11-4 4 15,9 0-1-15,1-2 0 16,-6 0 1-16,-1 0 1 15,-8-2-1-15,1 0 0 0,-5 0 0 16,2 0 0 0,0-2-1-16,4-2 1 0,0-2 0 15,8-2-5-15,6-4 5 16,5 0-5-16,6 0-4 16,-2-16-24-16,-2-4 9 15,-2-4 16-15,-4-4 8 16,-6 2 5-16,-3 2 0 15,-5 4 6-15,-5 5 52 16,-2 12-25-16,-2 1-2 16,0 2-25-16,0 0-11 15,0 10-1-15,0 16-15 0,0 2 16 16,0 2 2-16,2-2-2 16,6-8 0-16,0-4 0 15,5-6-56-15,3-10-58 16,-3 0-169-16</inkml:trace>
  <inkml:trace contextRef="#ctx0" brushRef="#br1" timeOffset="60392.08">22988 2041 969 0,'0'0'1'15,"0"0"-1"-15,0 0-60 16,0 0-100-16,0 0-272 0</inkml:trace>
  <inkml:trace contextRef="#ctx0" brushRef="#br1" timeOffset="60735.38">23281 2310 840 0,'0'0'102'15,"0"0"-102"-15,0 0 0 16,0 0 15-16,0 0 1 16,-34 110 0-16,39-90-16 0,15-4 0 15,4-10 6 1,3-2-6-16,-3-4-15 0,-1 0-12 16,-6-10-18-16,-5-10 27 15,-10-6-12-15,-2-6-21 16,0-2 46-16,-16 2-10 15,-13 4 15-15,-4 8 6 16,-3 5 10-16,1 8 2 16,1 7-18-16,10 0 0 15,11 0-13-15,8 10-19 16,5 4-72-16,11 2-34 16,22-4-218-16</inkml:trace>
  <inkml:trace contextRef="#ctx0" brushRef="#br1" timeOffset="61155.74">23592 2338 635 0,'0'0'80'0,"0"0"-72"0,0 0 54 15,0 0 0-15,0 0-4 16,0 0-33-16,-2-44-23 16,-18 44 8-16,-2 0-10 15,-2 8 0-15,-1 14 16 16,7 6-14-16,3 4 6 15,8-4-6-15,7-2 1 16,0-8 3-16,0-6-6 16,22-10 0-16,12-2 27 15,6-4-26-15,4-24-1 0,3-8-24 16,-7-6 2 0,-5-4-1-16,-5-4 7 0,-8-7 6 15,-11-1 4-15,-7-8-3 16,-4-4 8-16,0 8-1 15,-11 14 4-15,-2 19 32 16,2 22 15-16,-4 7-42 16,-4 11-7-16,-3 36-3 15,-4 15 3-15,3 14 3 16,7 5 4-16,12-4 8 16,4-6-15-16,6-13 0 15,31-12 5-15,11-10-5 16,23-12-92-16,21-14-123 0,13-10 5 15</inkml:trace>
  <inkml:trace contextRef="#ctx0" brushRef="#br1" timeOffset="61754.88">24814 2314 672 0,'0'0'270'0,"0"0"-270"0,0 0-21 16,0 0 11-16,0 0 10 16,0 0 27-16,-60 98-23 15,57-68-3-15,3-6-1 16,0-8 2-16,0-6-6 15,13-10-6-15,3 0 10 16,-3-4 18-16,3-24-17 16,-5-6 5-16,-2-10-3 15,1-4-1-15,-4-4 10 16,0-6-11-16,-1 1 5 16,3 3 32-16,0 12-30 15,-4 18 24-15,5 18 6 16,2 6-38-16,7 34 0 15,4 24-13-15,5 21 13 0,-1 13-5 16,-1 6 6-16,-3 10-1 16,-11 6 0-16,-11 11 1 15,0 3-3-15,-21 2 2 16,-16-9-115-16,2-21 91 16,6-30-123-16,9-27 88 15,8-29 59-15,-3-14 20 16,-1-5 128-16,-1-29-36 15,1-13-68-15,7-12 107 16,7-11-77-16,2 0-7 16,2-1-38-16,23 7-17 15,13 6-12-15,11 6-4 0,8 10-64 16,11 6-7 0,3 6-101-16,-2 4-44 0,-9 2-177 15</inkml:trace>
  <inkml:trace contextRef="#ctx0" brushRef="#br1" timeOffset="65070.55">26476 2213 581 0,'0'0'82'0,"0"0"-52"0,0 0 35 16,0 0 45-16,0 0-56 16,0 0-17-16,9-86-13 15,-9 70-17-15,-11-6 6 16,-5 2-13-16,-5 2 5 15,2 6 25-15,-8 10-30 16,-2 2-8-16,-2 0 5 16,4 16-4-16,2 14 7 15,10 6-3-15,7 2 3 16,8 0-15-16,0-9 15 16,0-7-18-16,8-12 16 15,15-6-5-15,0-4 7 0,2 0 2 16,2 0-1-16,-2-14 38 15,-4-4-35 1,0-3 13-16,-3 3 12 0,-7 0 1 16,-1 6-15-16,-4 4-1 15,-4 6-1-15,-2 2 24 16,0 0-37-16,2 0-12 16,0 22 5-16,0 14 2 15,-2 6 4-15,0-2 1 16,0 3 0-16,0-5-2 15,0-6 2-15,0-4-4 16,0-8-7-16,0-8-45 16,3-6-48-16,5-6-48 0,4 0-150 15</inkml:trace>
  <inkml:trace contextRef="#ctx0" brushRef="#br1" timeOffset="65401.36">26651 2180 655 0,'0'0'134'16,"0"0"-134"-16,0 0 0 15,0 0 66-15,0 0-38 16,-17 136-22-16,17-102 14 16,11-4-20-16,11-8 0 15,3-10 0-15,6-8 3 0,3-4 22 16,3 0-25-1,-3-8 0-15,-3-12 16 0,-9-6-16 16,-7-4 0-16,-7-4-12 16,-8-4 12-16,0-3-4 15,-8 1 4-15,-11 7 0 16,-4 4 8-16,-1 7 5 16,-3 12-7-16,-2 10-6 15,3 0-15-15,1 12 12 16,5 19-84-16,11 1-72 15,9-6-108-15</inkml:trace>
  <inkml:trace contextRef="#ctx0" brushRef="#br1" timeOffset="65870.75">27081 2176 943 0,'0'0'76'0,"0"0"-75"16,0 0 44-16,0 0-45 15,0 0 0-15,0 0-5 16,110 84 9-16,-93-48-8 16,-5-2 4-16,-6-6 0 15,-3-6-16-15,-3-10 16 16,0-6 0-16,0-4 3 0,0-2 0 15,0 0 17-15,0 0 41 16,0 0-6-16,0-18 9 16,0-8-62-16,0-6 2 15,0-4 10-15,6-4-12 16,12 1-2-16,1 6 0 16,0 5 0-16,4 3-1 15,-3 9 1-15,-3 4-1 16,-1 4-8-16,-3 6 7 15,-2 2-1-15,1 8-5 16,-1 16 8-16,-1 8-14 16,2 0 14-16,-3 4-3 15,-1 0-4-15,0 0-18 16,-4 3-49-16,0-5 4 0,-1-4-70 16,5-8-34-16,2-10-111 15</inkml:trace>
  <inkml:trace contextRef="#ctx0" brushRef="#br1" timeOffset="66284.08">27848 2057 667 0,'0'0'110'0,"0"0"-51"15,0 0-18-15,0 0 76 16,0 0-113-16,0 0-1 0,-87-48-6 15,49 72 6-15,7 8-1 16,4 0-2-16,12 1 0 16,11-4 0-16,4-4 3 15,2-6-3-15,27-1 0 16,9-1 2-16,4-3 12 16,3-2-14-16,-3 0 0 15,-5 0 5-15,-6 0-5 16,-6 2-3-16,-9 0 3 15,-11 2 0-15,-5 2-7 16,0 0 4-16,-12 2 3 16,-12 0-2-16,-3-2 3 15,-6-4-1-15,-1-4 0 16,-4-4 1-16,0-2 4 16,3-4-5-16,4 0-3 0,6 0-5 15,8 0-27-15,7-12-40 16,8 2-60-16,2 0-32 15,0 2-207-15</inkml:trace>
  <inkml:trace contextRef="#ctx0" brushRef="#br1" timeOffset="72594.47">28810 2372 624 0,'0'0'0'16,"0"0"-48"-16,0 0-293 0</inkml:trace>
  <inkml:trace contextRef="#ctx0" brushRef="#br1" timeOffset="76542.17">28824 2378 222 0,'0'0'96'0,"0"0"-96"16,0 0 0-16,0 0 60 16,0 0 76-16,0 0-47 15,0 0-42-15,-14 0-13 16,14 0 36-16,0 0-32 15,0-2-2-15,0 0 1 16,0 2-31-16,0-2 0 16,0 0-6-16,0 0 2 15,0 2 5-15,0-2-7 16,0 2 0-16,0 0 6 0,0 0 4 16,0 0-1-1,-4 0-9-15,-3 0 0 0,1 0-3 16,-1 4 3-16,3 4-2 15,1-2 2-15,3 0 0 16,0-4-1-16,0-2-2 16,0 0 3-16,0 0 7 15,0 0-3-15,0 0 2 16,0 0 34-16,0 0-26 16,0-6-9-16,0 2-3 15,0 0 7-15,0 4-17 16,0 0 8-16,0 0-49 15,-4 0-28-15,2 10-67 16,2 2-55-16</inkml:trace>
  <inkml:trace contextRef="#ctx0" brushRef="#br1" timeOffset="79148.28">30106 1979 199 0,'0'0'374'16,"0"0"-316"-16,28-126 55 0,-17 89-2 15,0 8-18-15,-2 6 16 16,-4 11-26-16,-3 6 15 15,3 6-38-15,-5 0-27 16,2 0-5-16,2 0-28 16,0 20-17-16,3 23 6 15,-2 19 11-15,-3 14 0 16,-2 8 0-16,0-4-35 16,0-10-14-16,-14-12-77 15,6-19-3-15,-6-11-50 16,-1-16-33-16,-3-10-172 15</inkml:trace>
  <inkml:trace contextRef="#ctx0" brushRef="#br1" timeOffset="79868.58">29749 1766 727 0,'0'0'57'0,"0"0"-29"16,0 0-12-16,0 0-16 15,0 0 0-15,0 0 27 16,112-74-9-16,-48 74 2 16,11 2-15-16,4 4-3 15,-4-4 10-15,-10-2-12 16,-10 0 0-16,-10 0 14 16,-14 0-13-16,-13-8 3 0,-7-4-2 15,-6-6 0-15,-5-2 27 16,0-2-27-16,0 4 1 15,-2 4 34-15,-10 6-27 16,6 4 7-16,4 4-17 16,-5 0 0-16,-5 26-3 15,2 18-2-15,-1 14 5 16,1 12 8-16,4 9-8 16,-1 5 0-16,3 0 0 15,-4-10 1-15,4-14 0 16,4-22-1-16,0-16 0 15,0-11 3-15,0-9-1 16,0-2-2-16,0 0 6 16,0-2 2-16,0-23 5 15,8-5-13-15,4 1 0 0,-1 2-2 16,-1 7 2-16,-1 6-3 16,-3 4 2-16,0 8-3 15,8 2 2-15,4 0-8 16,0 20 10-16,4 0-6 15,5 0 9-15,7-6-4 16,3-6 1-16,7-4 0 16,2-4-4-16,0 0 4 15,-3-2 0-15,-3-14-2 16,-9-8 5-16,-7-6-3 16,-8-2 0-16,-12-2 4 15,-4 4-1-15,0 10-3 16,0 6 0-16,-11 8 24 0,-7 6-18 15,-2 2-2-15,-2 26 17 16,5 14-6-16,5 8 8 16,12-2-23-16,0-1 0 15,22-11 7-15,18-10-7 16,12-6-3-16,12-15-22 16,14-5-53-16,7 0-137 15,2-1-362-15</inkml:trace>
  <inkml:trace contextRef="#ctx0" brushRef="#br1" timeOffset="83914.95">1947 4267 788 0,'0'0'23'16,"0"0"-23"-16,0 0 0 15,0 0 37-15,0 0 16 16,0 0 0-16,0 0-44 15,-82-10 1-15,55 28 1 16,-6 10-11-16,-6 8 0 16,-1 6 18-16,5 7-7 15,8-2-7-15,12-3-4 16,9-5 1-16,6-7 1 16,0-6-2-16,25-6 0 15,11-6-3-15,13-8 3 16,9-6-21-16,9 0-42 15,-3-10-69-15,-4-12-13 0,-12 0-145 16</inkml:trace>
  <inkml:trace contextRef="#ctx0" brushRef="#br1" timeOffset="84414.77">2165 4371 700 0,'0'0'86'15,"0"0"-37"-15,0 0-7 16,0 0 6-16,0 0-22 15,0 0-20-15,-2-2-6 16,11 32-1-16,4 14-3 0,-4 9 4 16,-3 1 0-16,-2-4-1 15,-2-10 1-15,0-12 5 16,-2-12-5-16,2-10 0 16,-2-4-2-16,0-2 5 15,0 2-3-15,0-2 13 16,0 0-12-16,0-14 78 15,0-16-79-15,0-8 4 16,-6-6 4-16,-2-7-2 16,4-5 0-16,-1 4-6 15,5 2 7-15,0 10 21 16,0 10-18-16,0 8-2 16,0 8 13-16,11 2-21 15,3 2 0-15,6 4-2 0,-2 6 2 16,2 0-10-16,-5 0 10 15,1 0-4-15,-5 14-2 16,-4 0 6-16,-3 0-5 16,-4 2 2-16,0 0 1 15,0-2-19-15,0 2 21 16,0 0-16-16,-11 0 16 16,-4 0-21-16,-1-2-6 15,-2 2-3-15,-2 4-36 16,-2 1-5-16,-1 1-86 15,2-3-36-15,5-5-192 0</inkml:trace>
  <inkml:trace contextRef="#ctx0" brushRef="#br1" timeOffset="85143.13">2441 4279 621 0,'0'0'201'0,"0"0"-141"0,0 0-21 16,0 0-22-16,0 0-15 15,0 0-2-15,16 4 0 16,-5 30-5-16,-2 8 5 16,-4 4 0-16,-3-2 7 15,-2-5-7-15,0-10-3 16,4-7 2-16,-4-4-12 16,5-3 10-16,-5-1-76 15,0-4-95-15,0-4 20 16,0-4-304-16</inkml:trace>
  <inkml:trace contextRef="#ctx0" brushRef="#br1" timeOffset="85593.4">2348 4309 594 0,'0'0'61'15,"0"0"-21"-15,0 0 19 16,0 0-37-16,0 0-10 15,0 0 11-15,87-86-23 16,-47 78 0-16,0 4-5 16,-4 4 5-16,-7 0-70 0,-8 16-31 15,-11 10-48-15,-10 2-105 16</inkml:trace>
  <inkml:trace contextRef="#ctx0" brushRef="#br1" timeOffset="85764.37">2391 4628 385 0,'0'0'65'0,"0"0"-34"15,0 0-16-15,0 0 81 16,0 0-49-16,0 0-11 16,122-18-9-16,-57 2-27 15,1 0-31-15,5-2-27 16,-4 1-93-16</inkml:trace>
  <inkml:trace contextRef="#ctx0" brushRef="#br1" timeOffset="86256.34">3529 4291 971 0,'0'0'0'0,"0"0"-15"16,0 0 10-16,0 0-3 15,0 0 8-15,0 120 8 16,2-94-8-16,9-4-20 16,-4-6-43-16,2-7-44 15,-7-9-43-15,-2 0-263 16</inkml:trace>
  <inkml:trace contextRef="#ctx0" brushRef="#br1" timeOffset="86396.76">3467 4132 651 0,'0'0'168'0,"0"0"-168"15,0 0-22-15,0 0-108 16,0 0 30-16,0 0-173 15</inkml:trace>
  <inkml:trace contextRef="#ctx0" brushRef="#br1" timeOffset="86814.34">3707 4459 954 0,'0'0'28'0,"0"0"-15"0,0 0 13 16,0 0 20-16,2-108-35 16,7 84-6-16,0 4 18 15,-5 4-22-15,1 6-1 16,-5 4 0-16,0 4 2 16,0 2 8-16,0 0-10 15,0 0-3-15,0 0-9 16,0 0 2-16,-3 2 9 15,1 8-3-15,2 2 4 0,0 0-5 16,9 0-3 0,14 0 8-16,3-2 0 0,-1-2 0 15,-2 0 0-15,-8-2 0 16,-1 2 0-16,-8 0 2 16,-4-2-2-16,0 0 0 15,-2 2-6-15,0 2 6 16,0 4 0-16,-13 0-2 15,-3 0 2-15,-4 0-26 16,3 0-77-16,-4-2-51 16,6-3-37-16,4-8-371 15</inkml:trace>
  <inkml:trace contextRef="#ctx0" brushRef="#br1" timeOffset="88284.14">5400 4189 429 0,'0'0'148'0,"0"0"-107"0,0 0 48 16,0 0 4-16,0 0 7 15,0 0-20-15,-22-39-23 16,22 30-15-16,0-1-3 16,3-4-39-16,16-3 0 15,10 4 12-15,2 0-10 16,0 7-3-16,-4 6 1 16,-6 0 0-16,-8 0 0 15,-7 19-25-15,-6 8-9 16,0 12 34-16,-11 5-24 0,-16 2 9 15,-4-6-2 1,0-4 17-16,4-6-9 0,6-6 9 16,0-6 0-16,5-6 0 15,7-6 0-15,5-2 0 16,2-4 2-16,2 0 15 16,0 0 19-16,0 0-30 15,0 0-3-15,0 0 15 16,15 0-18-16,16 0 0 15,12-6 8-15,9-3 1 0,3-2 3 16,-4 5-12 0,-3 0 0-16,-11 4 2 0,-8 2-2 15,-9 0-6-15,-4 0-6 16,-8 0-6-16,-1 0 7 16,0 0-33-16,0 0-16 15,-1 2 44-15,1-2-93 16,-1 0 37-16,2 0-33 15,-6 0-46-15,-2 0-117 16</inkml:trace>
  <inkml:trace contextRef="#ctx0" brushRef="#br1" timeOffset="88942.36">6318 4387 637 0,'0'0'325'0,"0"0"-325"16,0 0-51-16,0 0 6 15,0 0 36-15,0 0 9 16,-29 79 0-16,12-49-2 15,-4-2-35-15,-3 0 15 0,1-6-58 16,-1-4 0 0,6-4-27-16,12-8-218 0</inkml:trace>
  <inkml:trace contextRef="#ctx0" brushRef="#br1" timeOffset="89340.39">7223 4077 780 0,'0'0'84'16,"0"0"-39"-16,0 0 31 16,0 0-39-16,0 0-28 15,0 0-9-15,-7 5-25 16,7 30 25-16,0 7 23 15,-4 2-23-15,1-4-1 16,1-2 1-16,0-6 0 16,2-4-14-16,-2-4-27 0,2-4-59 15,0-6-70-15,0-8-283 16</inkml:trace>
  <inkml:trace contextRef="#ctx0" brushRef="#br1" timeOffset="89874.42">8063 4448 929 0,'0'0'123'0,"0"0"-123"16,0 0-11-16,0 0 11 16,0 0-21-16,0 0 20 15,7 84-1-15,-26-55-3 16,0 2-13-16,-8-3-48 16,0 0-24-16,0-6-70 15,5-4-39-15</inkml:trace>
  <inkml:trace contextRef="#ctx0" brushRef="#br1" timeOffset="91179.85">9010 4044 56 0,'0'0'534'0,"0"0"-473"15,0 0-15-15,0 0 12 16,0 0 42-16,0 0-24 16,9-48-47-16,-9 48-28 15,0 0-2-15,0 2 0 16,-2 18 1-16,-12 12 13 16,-1 5-12-16,-1-1 1 0,5-6-2 15,2-6 2 1,5-8 6-16,1-6-8 0,3-4 0 15,0-4 17-15,0 0-15 16,0 0 2-16,0 0 2 16,7-2-4-16,6 2 36 15,10-2-36-15,4 0 3 16,6 0 24-16,9 0-25 16,7 0 2-16,7-6-6 15,1-4 4-15,1 2-5 16,-8 2 1-16,-8 4-48 15,-9 2-32-15,-8 0-59 16,-11 0-32-16,-10 0-103 16</inkml:trace>
  <inkml:trace contextRef="#ctx0" brushRef="#br1" timeOffset="91443.23">9333 4052 374 0,'0'0'234'0,"0"0"-153"16,0 0 26-16,0 0-19 16,0 0-9-16,0 0-76 15,-9-11 9-15,9 38-12 16,0 11 6-16,0 2 8 16,-2 7-9-16,-2-1-1 15,-2-4 4-15,0-2-8 0,2-8 0 16,-1-4-9-16,1-8 9 15,4-5-32-15,0-4-21 16,0-3-60-16,0-2-24 16,0-4-127-16</inkml:trace>
  <inkml:trace contextRef="#ctx0" brushRef="#br1" timeOffset="91682.92">9906 4419 870 0,'0'0'18'0,"0"0"-18"15,0 0 0-15,0 0 1 16,0 0 1-16,4 116-3 15,-4-85 1-15,-6 1-64 16,-6-6-124-16,5-8-234 16</inkml:trace>
  <inkml:trace contextRef="#ctx0" brushRef="#br1" timeOffset="92664.32">10750 4028 637 0,'0'0'134'0,"0"0"-102"15,0 0 1 1,0 0 60-16,0 0-44 0,0 0 0 16,98-12-26-1,-57 12-15-15,0 0-2 0,-5 4-6 16,-7 13 0-16,-11 2-9 16,-9 3 9-16,-9 5-4 15,0-4 4-15,-2 4 0 16,-19-3 0-16,-1-4 0 15,5-6 0-15,0-2-1 16,9-2 3-16,3-2-4 16,5 0 3-16,0 0-1 15,3 4 3-15,21-2-3 16,12 2 0-16,1 0 8 16,3 0-8-16,-3 0-1 15,-8-2 0-15,-12 0 1 16,-10 0 0-16,-5 0-1 0,-2 0 1 15,0 0-6 1,-20 2 10-16,-9-4-4 0,-6 0 0 16,-6-2 3-16,-1 1 6 15,-4-3-9-15,3-3 1 16,1-1-11-16,8 0 10 16,10 0-6-16,6 0-21 15,11 0-17-15,7-5 20 16,0 0-84-16,4-1-48 15,25-2 16-15,9-4-191 16</inkml:trace>
  <inkml:trace contextRef="#ctx0" brushRef="#br1" timeOffset="93547.17">13528 3721 979 0,'0'0'80'15,"0"0"-58"-15,0 0-10 16,0 0 0-16,0 0 12 16,0 0-24-16,20 28-9 15,-28 59 9-15,-6 25 3 16,3 22 3-16,2 11 11 15,0 7-6-15,2-3 0 16,-1-17-11-16,3-20 0 16,3-25 3-16,-1-23-3 0,1-22 0 15,-7-10 1-15,-8-8 0 16,-12-4-1-16,-14-6-47 16,-5-6-34-16,-10-8 13 15,2 0-48-15,2-22-18 16,12-18 34-16,7-8-28 15,10-10-57-15,7-9 49 16</inkml:trace>
  <inkml:trace contextRef="#ctx0" brushRef="#br1" timeOffset="94217.5">13021 4530 155 0,'0'0'131'0,"10"-127"35"16,6 83-12-16,2 6-51 16,4 10-14-16,7 2-8 15,9 6-35-15,11 4-7 0,2 6-10 16,3 10-25-16,-5 0-4 15,-9 16-11-15,-11 14-26 16,-9 6 26-16,-9 2-31 16,-4-4 16-16,-3-6 16 15,0-8 7-15,-1-8 2 16,2-6-3-16,-1-2 4 16,5-4 8-16,7 0-4 15,7-2 10-15,4-20 0 16,0-1-1-16,-4-6-7 0,-10 1-6 15,-11 0 0 1,-2-2-10-16,0 2 10 0,-15 4-7 16,-10 8 7-16,-2 6 8 15,0 8 1-15,3 2 12 16,6 0-8-16,7 0 15 16,9 2-28-16,2 10 0 15,0 2 0-15,22-4 1 16,9-8 0-16,8-2-1 15,3 0 6-15,4-8 15 16,-1-12-21-16,-5-4 2 16,-7-3 1-16,-10 4 2 15,-10-1-3-15,-8 6-4 16,-5 1 9-16,0 9 8 16,0 2-11-16,-7 6-5 15,-13 0 1-15,-2 0-8 16,1 10 3-16,2 11 0 0,7-2 5 15,10 4-5-15,2-1 5 16,4 0-8-16,25-2 7 16,14-2 1-16,1 0-1 15,6 0 1-15,-8-2 0 16,-13 0 4-16,-9 2-4 16,-11 2 0-16,-9 0 0 15,0 0 7-15,0 0 13 16,-5-6-20-16,1-4 4 15,4-6 10-15,0-4-14 0,0 0 0 16,11 0 3 0,18 0-3-16,15-14-5 0,8-10-77 15,-3-2-75-15,-5 0-7 16,-11-4-327-16</inkml:trace>
  <inkml:trace contextRef="#ctx0" brushRef="#br1" timeOffset="95562.42">16077 4041 665 0,'0'0'114'16,"0"0"5"-16,0 0-119 15,0 0-8-15,0 0 8 16,0 0 29-16,-13 126-11 15,-1-74-15-15,4-2 6 16,1-10-4-16,-1-12-5 0,4-14 0 16,6-10 9-16,-2-4 5 15,2 0 43-15,0 0 0 16,0 0 0-16,0-16 27 16,0-18-84-16,0-8 9 15,10-10-3-15,9-6-3 16,1-4-3-16,2-5 0 15,-2 7 5-15,-5 8-9 16,-1 20 4-16,-7 12 0 16,-5 14 13-16,0 6-13 15,0 0-3-15,4 22-18 16,4 24 21-16,1 16-8 16,-2 9 8-16,0-2 0 15,0-2-1-15,2-13 1 16,0-14-4-16,0-10-14 0,-2-12-37 15,-7-8 2-15,1-4-65 16,-3-6-41-16,0 0-35 16,-18 0-194-16</inkml:trace>
  <inkml:trace contextRef="#ctx0" brushRef="#br1" timeOffset="95756.38">15861 4235 758 0,'0'0'136'15,"0"0"-99"-15,0 0-33 0,0 0 51 16,0 0-4 0,0 0-50-16,69-32 7 0,-9 24-8 15,9-6 6-15,5 1-8 16,-3 2 2-16,-9 0-74 16,-12 7-77-16,-17 1-75 15,-10-1-276-15</inkml:trace>
  <inkml:trace contextRef="#ctx0" brushRef="#br1" timeOffset="96020.42">16534 4050 98 0,'0'0'15'16,"0"0"16"-16,0 0-26 15,0 0 81-15,0 0-41 0,0 0 40 16,-16-38 24-16,16 32-36 15,0-2-3-15,0 4-5 16,0 0 7-16,0 4-29 16,0-2 10-16,0 2-32 15,0 0 15-15,0 0-36 16,0 0 0-16,0 0 3 16,0 0-3-16,0 0-5 15,0 0-55-15,0 0-68 16,0 0 5-16,0 0-299 15</inkml:trace>
  <inkml:trace contextRef="#ctx0" brushRef="#br1" timeOffset="96814.39">16555 3960 688 0,'0'0'106'16,"0"0"-75"-16,0 0 28 16,0 0 53-16,0 0-61 15,0 0 0-15,-6-52-47 16,6 52 0-16,0 0-4 0,0 0 1 16,0 20-4-1,0 18 0-15,0 12 3 0,-11 11 36 16,-1-1-33-1,-2-4-1-15,7-8-2 0,3-14 6 16,2-10-1-16,2-10-5 16,0-6 0-16,0-6 20 15,0 0-15-15,0-2-5 16,0 0 10-16,4 2-1 16,9-2 30-16,9 0-27 15,3 0-6-15,2 0 12 16,2 0-16-16,0 0-4 15,4 0-13-15,-4 0-73 16,0 0-7-16,-5 0-89 0,-6 0-103 16,-2 0-316-1</inkml:trace>
  <inkml:trace contextRef="#ctx0" brushRef="#br1" timeOffset="97299.39">16893 4044 577 0,'0'0'110'0,"0"0"-12"0,0 0-4 16,0 0 2-16,0 0-37 15,0 0-19-15,0-12-40 16,-5 44 0-16,3 13 8 16,2 7-2-16,0 0 5 15,0 0-8-15,7-8-1 16,13-10 7-16,2-8-9 16,5-12 0-16,2-6 20 15,-2-8-16-15,2 0 26 16,2-8 10-16,-3-18-18 15,3-6 4-15,-4-10-21 16,-4-2-1-16,-9-6 28 16,-6-2-31-16,-6-1 15 0,-2 1-9 15,0 4 0-15,0 10 10 16,-6 12-15-16,-6 8 7 16,6 8 31-16,1 6-34 15,3 2-4-15,2 2-2 16,0 0-29-16,0 0-48 15,0 8-97-15,0 10 67 16,0-2-214-16</inkml:trace>
  <inkml:trace contextRef="#ctx0" brushRef="#br1" timeOffset="97841.78">17824 4321 911 0,'0'0'135'0,"0"0"-81"0,0 0-51 15,0 0-3-15,0 0 0 16,0 0 3-16,11 78 10 16,-11-32-6-16,-9 5-7 15,-22 1-44-15,-6-4-60 16,-8-10-212-16</inkml:trace>
  <inkml:trace contextRef="#ctx0" brushRef="#br1" timeOffset="100643.9">18450 3780 765 0,'0'0'83'0,"0"0"-34"16,0 0 13-16,0 0 26 15,0 0-70-15,0 0-18 16,0 0-8-16,-6 44 8 16,6 22 4-16,0 14-4 15,0 6 0-15,-5 8 3 16,-4-7 0-16,6-15-3 15,3-16 0-15,0-20 0 16,10-12-2-16,5-10 2 16,8-8-25-16,1-6-28 15,0 0-25-15,7-4-27 16,-2-20 2-16,-2-4 24 16,-6-4 36-16,-11 0-23 15,-2 2 66-15,-8 4 50 0,0 6 14 16,0 6 26-16,0 6 24 15,0 6-66-15,0 2 44 16,0 0-92-16,0 10-2 16,0 18-5-16,2 8 7 15,9 0 0-15,7-2 0 16,-1-10 1-16,6-6-4 16,-1-8 3-16,-2-6-1 15,-2-4-4-15,-1 0 9 16,-3 0-4-16,-3-20 8 15,-4-8-6-15,-5-6 12 16,-2-2-14-16,0 0 0 0,-11 2 1 16,-10 8-1-16,0 8-2 15,-2 7-2-15,-1 10-11 16,4 1 13-16,0 0-47 16,9 6 3-16,6 12-23 15,5 2-57-15,0-4-17 16,24-2-164-16</inkml:trace>
  <inkml:trace contextRef="#ctx0" brushRef="#br1" timeOffset="101446.22">19154 4167 166 0,'0'0'465'0,"0"0"-448"15,0 0-1-15,0 0 41 16,0 0 35-16,0 0-36 15,-51-43-56-15,33 50 9 16,0 15-5-16,3 6 2 16,3 2-6-16,6 0 0 15,2 0 2-15,4-2 1 16,0-4-3-16,0-10 0 16,2-6-13-16,13-8 2 15,3 0 10-15,2-4-4 16,4-18 10-16,-3-6-1 15,-3-2-4-15,-5 0 0 0,-7 2 18 16,-4 6-12 0,-2 5 23-16,0 8 5 0,0 4-20 15,0 5 4-15,0 0-18 16,0 0-23-16,0 17 23 16,0 7-9-16,10 4 3 15,12-4-30-15,7-2-15 16,7-8-12-16,6-8-45 15,2-6 24-15,1 0 34 16,-3-2-9-16,-6-16 11 16,-3-2 30-16,-8-4 18 15,-7-2 34-15,-12-1 25 16,-6 4-3-16,0 5 34 0,-6 1-5 16,-12 7-11-1,-4 9-20-15,-3 1-14 0,-1 0-23 16,-3 24-17-1,4 3 0-15,4 4 0 0,11-3 0 16,10-6 0-16,0-4-2 16,0-6-5-16,16-8-4 15,5-4-11-15,4 0 22 16,4-10-3-16,-2-16 4 16,0-6-1-16,0-6 0 15,-8-4 0-15,1-5 6 16,-1-3-6-16,-9-4 0 15,-1-2 9-15,-9 0-8 16,0 6 1-16,0 8-2 0,0 15 3 16,-9 16 38-1,-1 11-14-15,-4 1-25 0,-1 34 18 16,1 17-19-16,3 10 13 16,7 10 5-16,4 6-10 15,0 0 3-15,8-5-12 16,19-17 0-16,6-14-5 15,5-14 5-15,12-14-8 16,8-10-64-16,2-4-76 16,2 0-230-16</inkml:trace>
  <inkml:trace contextRef="#ctx0" brushRef="#br1" timeOffset="101626.5">20175 4319 1069 0,'0'0'84'16,"0"0"-84"-16,0 0 0 15,0 0 10-15,0 0-10 16,0 137 0-16,0-95 0 16,-9 3-61-16,-7-4-87 15,-1-7-172-15</inkml:trace>
  <inkml:trace contextRef="#ctx0" brushRef="#br1" timeOffset="103428.48">21104 4319 768 0,'0'0'143'16,"0"0"-95"-16,0-104 26 0,20 57-41 15,11-4 23 1,9-7-1-16,9-3-32 0,-5 5-13 15,-6 8-10-15,-15 10 0 16,-17 14 10-16,-6 10-4 16,0 10-8-16,0 4 2 15,-6 0-4-15,-14 0 1 16,-4 18-3-16,-3 12 6 16,6 4-12-16,8 8 12 15,13 0-4-15,0 1-8 16,13-4-21-16,18-1 1 15,3-6-10-15,-1 0 8 0,-6-5 24 16,-7-3-56 0,-11-4 17-16,-9-4 12 0,0 0 12 15,-11-4 23-15,-13 0-6 16,-3-6 8-16,2-2 23 16,3-2-23-16,4-2 4 15,10 0 2-15,5 0-2 16,3 0-4-16,0-10-3 15,25-10-67-15,13-8 6 16,4-6 0-16,5-9-3 16,1-4-25-16,0-12 44 15,-6-7 30-15,-5-6 11 16,-10 2 7-16,-9 4 60 16,-11 9 14-16,-7 19 1 15,0 14-8-15,0 17 8 0,0 7-18 16,-9 11-57-16,-3 32 0 15,4 15 6-15,1 14-6 16,5 12 0-16,2 6 6 16,0-4-6-16,0-11-4 15,9-21-103-15,13-22 38 16,1-18 57-16,-2-12-5 16,-4-2 7-16,-11-2 9 15,-6-20-13-15,0-4-4 16,-6-2-3-16,-19-4 21 15,-4 4-1-15,-5 1 1 16,3 8 0-16,7 4 20 0,9 5 21 16,5 6-10-1,8 4-31-15,2 0-10 0,2 0-12 16,23 0 6-16,8 0 14 16,2 0 1-16,2 3 2 15,-6 2-2-15,-7 4 1 16,-4-1 0-16,-9 3 1 15,-1 4-1-15,-8 3 0 16,-2 2 1-16,0 3 3 16,0-2 9-16,2-5-13 15,4-4 0-15,5-4 17 16,5-6-4-16,7-2 5 16,-4 0-5-16,4 0-12 15,-5-4-1-15,-5-12-7 16,-7-5 7-16,-6 0 1 0,0-1-1 15,0 0 0-15,-17 4 36 16,-5 6 26-16,-1 3-12 16,4 4-25-16,3 5 7 15,7 0 8-15,5 0-40 16,4 0 0-16,0 5-2 16,0 4 5-16,19-1-6 15,10-7 3-15,4-1 0 16,8 0 0-16,-3-8 0 15,2-10 0-15,-7-2 3 0,-6-4-3 16,-9 0 3 0,-7 2-3-16,-9 0 0 0,-2 4 7 15,0 4-7-15,-4 6 0 16,-12 6-1-16,-4 2 1 16,0 0-3-16,5 0-1 15,-1 2 4-15,7 10-2 16,7 6 2-16,2 4-3 15,0 2 2-15,19 1-23 16,10-2-2-16,10-2 3 16,-6 0 17-16,-9 0-3 15,-4-2 9-15,-11 3-3 16,-4 1 3-16,-5 1 1 16,0-2 6-16,0-2 4 15,0-6-6-15,0-4 14 0,0-2-19 16,9-4 0-16,8-2 0 15,8-2-17-15,8 0-60 16,1-4-128-16,2-10-401 16</inkml:trace>
  <inkml:trace contextRef="#ctx0" brushRef="#br1" timeOffset="103845.16">22516 4211 776 0,'0'0'89'16,"0"0"-86"-16,0 0-1 15,0 0 17-15,0 0-19 16,85-102 9-16,-60 80-16 16,-12-1 7-16,-7 1-16 15,-6 0 16-15,0 4 0 16,0 4 4-16,-13 8 35 16,-5 4 14-16,-1 2 1 0,-2 0-35 15,3 20 5 1,3 10-3-16,6 6-16 0,4 4-3 15,5 0-2-15,0-1 2 16,12-5-6-16,13-8 4 16,8-8-54-16,13-10-53 15,10-8-43-15,6 0-175 16</inkml:trace>
  <inkml:trace contextRef="#ctx0" brushRef="#br1" timeOffset="104006.38">23214 4231 814 0,'0'0'165'0,"0"0"-161"15,0 0 7-15,0 0 45 16,0 0-47-16,0 126 13 16,0-90-22-16,0 2-14 15,-12-6-83-15,1-6-193 16</inkml:trace>
  <inkml:trace contextRef="#ctx0" brushRef="#br1" timeOffset="106040.42">24220 3709 931 0,'0'0'35'0,"0"0"-18"0,0 0-8 15,0 0-5-15,0 0-2 16,0 0-4-16,-2 62 4 16,2 19 12-16,0 9 9 15,0 2-16-15,0-2-7 16,0-5 0-16,-2-17 0 15,-2-18 1-15,-1-16-1 16,3-16 0-16,2-10 2 0,0-6 0 16,0-2-2-16,0 0 5 15,0 0-3-15,0 0 22 16,0-6-13-16,0-18 7 16,0-12-9-16,0-4-9 15,0 2 0-15,9 2 0 16,3 8 0-16,-2 6 0 15,1 8 0-15,1 6-1 16,-1 3-13-16,0 5 8 16,3 0-3-16,-4 9-8 15,0 14-1-15,-8 8 8 16,-2 3-30-16,0 0-16 16,0-2 22-16,-16-6-43 0,-4-4 0 15,-2-6 32-15,-1-4 19 16,-1-2-4-16,-5 0-36 15,2-3-120-15,0-2-150 16</inkml:trace>
  <inkml:trace contextRef="#ctx0" brushRef="#br1" timeOffset="107176.68">24321 4359 579 0,'0'0'192'15,"0"0"-172"-15,0 0 2 16,0 0 22-16,125-108 15 16,-83 76-16-16,3-2-24 0,-1-2-19 15,-4-3 0-15,-11 2 0 16,-11 2-12-16,-13 7-2 16,-5 8-14-16,0 6 13 15,-21 10 8-15,-8 4 2 16,-6 0-3-16,-3 6 8 15,-2 10-10-15,5 0 12 16,6-2-2-16,13-4 0 16,9 4 9-16,7 0-1 15,0 6-8-15,29 0 1 16,9-1 1-16,4-3-1 16,3-4-1-16,-3 2 1 15,-9 0 1-15,-6 2-2 16,-9 4-2-16,-7 0 2 15,-9 4 2-15,-2 0-2 0,0 2 0 16,0-4-3-16,0-4-25 16,12-4-24-16,10-8-26 15,11-6-24-15,12 0 21 16,4-8-111-16,4-14 30 16,-1-2 46-16,-4-6 26 15,-3-2 90-15,-5 0 221 16,-9-2-65-16,-12 2-27 15,-11 6-34-15,-8 1 0 16,0 7-11-16,-4 4 0 0,-16 8-42 16,-5 4-33-1,-1 2 0-15,-7 4-4 0,0 18-3 16,2 7-2-16,10 3 3 16,2 4-2-16,9 0 0 15,8 0-1-15,2-8 0 16,0-6-11-16,0-12-7 15,19-10-18-15,8 0 36 16,4-4 0-16,0-16 10 16,0-4-10-16,-6-2 8 15,-7-2 26-15,-3-2-25 16,-1 6 21-16,-7 5-18 16,-3 9-2-16,-2 6 14 0,-2 4-24 15,0 0 1 1,0 0-14-16,0 11 0 0,2 11 10 15,3 2 3-15,1-2 1 16,4-4-1-16,-2-6-1 16,1-4 1-16,5-4 11 15,3-4-2-15,6 0-7 16,4-10 12-16,-5-8-1 16,0-3 10-16,-4-2-21 15,-5-1 1-15,-1 2 39 16,-8 5-41-16,-2 5 18 15,-2 9-3-15,0 0-6 16,0 3-10-16,0 0-1 16,2 9-15-16,1 13 6 0,1 4 10 15,3-2-1-15,0-2 1 16,1-6 2-16,3-6-2 16,3-8-15-16,1-2 15 15,3 0 6-15,3-4-5 16,-4-16-1-16,1-2 7 15,-3-4-1-15,-3 2 11 16,-5 2-17-16,-3 8 1 16,-4 6 37-16,0 5-38 15,0 3 5-15,0 0-5 16,0 0-11-16,4 11 3 16,3 11-12-16,5 0 2 15,-2 0 5-15,9-4-58 16,2-4-2-16,6-8-8 15,8-5-62-15,2-1 5 0,1 0-38 16,-3-3-51-16</inkml:trace>
  <inkml:trace contextRef="#ctx0" brushRef="#br1" timeOffset="107760.74">25919 4073 155 0,'0'0'154'0,"0"0"-22"16,0 0-3-16,0 0-55 15,0 0-43-15,0 0 28 16,-18-79-41-16,-5 99-3 15,-4 10 23-15,6 4-15 16,5 2-9-16,7-1 9 0,9-5-23 16,0-4 0-16,17-8 3 15,18-8-2-15,11-10-1 16,8 0-5-16,4-8-26 16,2-18-5-16,0-9-31 15,-5-6 3-15,1-8 25 16,-7-7-29-16,-7-2 3 15,-4-8 10-15,-11-8 55 16,-9-4 37-16,-9-7-14 16,-9 3 12-16,0 18 21 15,-7 18 17-15,-11 20 33 16,-4 24-7-16,0 2-99 16,-5 36 10-16,-2 22 1 15,6 14-8-15,8 10 14 16,7 3-10-16,0 3-4 0,4-4-3 15,4-10 3-15,0-16-4 16,14-18 1-16,10-17-1 16,2-14 1-16,-1-9 7 15,0 0 2-15,2-5 14 16,0-22-10-16,-4-3 41 16,2-8-50-16,-5 0 5 15,-4 4 0-15,-3 10-3 16,-4 10-4-16,-5 12-2 15,1 2 1-15,2 0-5 16,4 14 4-16,2 12 0 16,-1 4 0-16,-2 3 2 0,2-6-2 15,1 0 0-15,-2-5 0 16,5-8-12-16,-3-4 2 16,3-10-69-16,-1 0-21 15,-1 0-92-15,-1-24-118 16</inkml:trace>
  <inkml:trace contextRef="#ctx0" brushRef="#br1" timeOffset="107885.93">26659 3810 488 0,'0'0'265'16,"0"0"-233"-16,0 0-32 16,0 0-5-16,0 0 4 15,0 0-9-15,-14 34-87 0,28-12-177 16</inkml:trace>
  <inkml:trace contextRef="#ctx0" brushRef="#br1" timeOffset="108645.87">26659 3810 622 0,'160'146'84'0,"-160"-138"-72"16,2 4 9-16,0 2 46 15,0 2-16-15,5 2-31 16,-3 0-13-16,4-4 3 15,-2-2-10-15,1-3-1 16,-1-5 1-16,4-4 0 0,0 0 1 16,1 0-1-1,1-7 4-15,1-3 14 0,-2 2-16 16,-4 2-2-16,2 2 42 16,-5 4-16-16,0-2-25 15,1 2-1-15,2 0 6 16,2 0-16-16,6 0 10 15,3 8-1-15,11 2-7 16,5-2 0-16,10-1-21 16,3-6-7-16,2-1-48 15,-2 0 55-15,-2 0-11 16,-3-8 4-16,-3-6 31 16,-7-1-8-16,-8-6 13 0,-9-1 3 15,-5 0 9 1,-10 2 64-16,0 2-35 0,0 6 16 15,-22 4 33-15,-5 4-77 16,-2 2-12-16,0 2 16 16,2 0-9-16,3 14 15 15,6 6-23-15,7 0 0 16,9-4-6-16,2-2 5 16,0-4-12-16,0-4-12 15,15-4 22-15,3-2-14 16,-1 2 14-16,0 8-2 15,2 8 1-15,6 12 8 16,2 14 42-16,8 6-46 16,-4 11 23-16,8 7-10 0,1 4-13 15,-5 2 0-15,-4 3 7 16,-15 3-7-16,-16-2 0 16,-3-8-22-16,-26-9-15 15,-6-20 30-15,1-17-7 16,3-13 14-16,-6-11 38 15,-1 0 38-15,-3-17-3 16,-1-15 0-16,9-10-43 16,6-8 37-16,12-6-34 15,7-4-17-15,8 0-4 16,0 3-12-16,21 7-26 16,10 8-34-16,7 4-33 15,5 8-14-15,-1 4-85 16,0 0-113-16,3 0-97 15</inkml:trace>
  <inkml:trace contextRef="#ctx0" brushRef="#br1" timeOffset="110493.49">28878 3914 721 0,'0'0'66'0,"0"0"-66"16,0 0-37-1,0 0 33-15,0 0-3 0,0 0 7 16,-29 94-1-16,27-50 4 15,2-1-5-15,0-6 4 16,6-6-2-16,11-12 0 16,6-8-3-16,-1-9 3 15,3-2-8-15,2 0 12 16,1-22-7-16,-1-10 5 16,0-4-2-16,-2-3 4 15,-1 5-4-15,-7 10 0 16,0 10-3-16,-7 8 3 15,2 6-5-15,-3 0 2 16,2 12 0-16,0 11-3 0,-2 0-10 16,0 1-19-16,0-6 34 15,0-1-18-15,-1-8 12 16,3-2 2-16,-3-7 5 16,-2 0 1-16,3 0 0 15,-3-7-1-15,6-12 23 16,-6-2-17-16,1 2 10 15,-5-2-15-15,-2 10 2 16,2-2 2-16,-2 7-5 16,0 4 0-16,2 0-11 15,2 2 10-15,0 0-33 16,7 0 1-16,-1 0 2 16,11 4-93-16,4-4-63 15,1 0-29-15</inkml:trace>
  <inkml:trace contextRef="#ctx0" brushRef="#br1" timeOffset="111131.34">29686 3756 273 0,'0'0'330'15,"0"0"-276"-15,0 0-24 16,0 0 44-16,0 0-18 16,0 0-56-16,47-31-6 15,-44 76 3-15,-3 9 3 16,0 8 0-16,0 4 3 15,0-4 0-15,0-10-3 0,0-13-19 16,0-16 2 0,0-10 4-16,2-12 13 0,-2-1 0 15,0-1-7-15,-14-26-9 16,-15-6-48-16,-2-7 44 16,2 3 20-16,9 3 44 15,6 10-13-15,10 6 8 16,4 6 2-16,0 4-20 15,18 0-21-15,18 2-39 16,12 0 22-16,4 0 4 16,2-2-4-16,6-2-17 15,-2-2 21-15,-3-6 4 16,-4-6 5-16,-15-4-2 16,-14-5 6-16,-11-4 32 15,-9-4 16-15,-2 3 8 16,0 6 5-16,0 14 9 0,-6 10-12 15,-1 8-58-15,-1 0 12 16,-8 24-28-16,-2 18 15 16,2 10 0-16,6 3 1 15,2 1 0-15,2 0 0 16,1-6 0-16,5-12 0 16,0-14-3-16,0-14 7 15,5-10-4-15,13 0 26 16,1-18 1-16,8-10 19 15,-4 4-18-15,-5 8-14 16,-7 8 40-16,-3 8-54 0,4 0-1 16,1 28-7-16,5 12 8 15,-3 8-3-15,1 0-2 16,-3 0-44-16,-1-6-8 16,-5-9-54-16,-7-9-30 15,0-14-73-15,0-10-260 16</inkml:trace>
  <inkml:trace contextRef="#ctx0" brushRef="#br1" timeOffset="111286.81">29410 3760 1050 0,'0'0'24'0,"0"0"-23"0,0 0-2 16,0 0-9-16,0 0-73 15,0 0 64-15,100 32-212 16</inkml:trace>
  <inkml:trace contextRef="#ctx0" brushRef="#br1" timeOffset="111759.06">31035 4002 707 0,'0'0'85'16,"0"0"-76"-16,0 0 37 15,0 0 58-15,0 0-7 16,0 0-55-16,-25-92-6 15,-4 92-30-15,-2 0-4 16,-1 4 19-16,3 16-14 16,7 2-3-16,5 2-4 15,3-2 0-15,9 0-8 16,3-2 8-16,2-8-20 16,0-4-17-16,0-8 15 15,5 0 22-15,11 0-3 0,1-5 10 16,-1-12 10-16,-1 1-12 15,-5 6-5-15,-4 2 22 16,1 6-7-16,1 2-15 16,4 0-3-16,3 0 3 15,3 10-8-15,2 6 8 16,4 0-1-16,6 0-3 16,5-3-1-16,8-3-73 15,-5-9-145-15,-3-1-260 16</inkml:trace>
  <inkml:trace contextRef="#ctx0" brushRef="#br1" timeOffset="113913.77">1381 6639 954 0,'0'0'27'0,"0"0"9"16,0 0-15-16,0 0 1 16,0 0 7-16,0 0-13 15,44-86 4-15,-17 86-20 16,0 0 0-16,-5 10-10 16,-2 16 16-16,-4 2-11 15,-5 4 5-15,-7 3 0 16,-2-8 2-16,-2-4-2 15,0-12 0-15,0-4 0 16,0-7 1-16,0 0-1 0,0 0 7 16,0 0-2-1,0 0 18-15,0-18-10 0,0-9-3 16,0-7 5-16,0-2-12 16,0 6-3-16,0 4 0 15,3 10-1-15,6 6-5 16,0 4-4-16,-1 6 1 15,6 0 0-15,1 0 6 16,6 2-1-16,-3 14-1 16,-1 2 0-16,-3 2 1 15,-1-2-26-15,-7-2 3 16,1-6 25-16,-2-4-13 16,-5-4 12-16,0 0 2 0,0-2 1 15,0 0 10-15,0 0-10 16,0 0 1-16,0-16 17 15,0-6-18-15,-5 2-2 16,1 0 2-16,4 6 1 16,0 4-1-16,0 0-1 15,0 2 1-15,0 0-9 16,14 2 9-16,1 4-3 16,5 2-1-16,-3 0 3 15,6 0-1-15,-3 4-6 16,1 12 8-16,-4 4-6 15,-1 2 6-15,-3 4-2 16,-7 4-18-16,-1 2-23 16,-5-2-4-16,0-2-19 0,0-10-15 15,0-3 43-15,0-9-39 16,0-6 42-16,2 0 16 16,3-3-9-16,2-19-18 15,1-8-87-15,6-4 76 16,-3-4 57-16,0 0 0 15,-2 0 61-15,0 6 14 16,0 4 1-16,-3 8 9 16,2 10-30-16,-4 4-1 15,-2 6 15-15,2 0-69 16,7 6-3-16,1 20 3 16,-1 6 5-16,5 2-3 15,-3 2-2-15,0 0 0 16,3-8-2-16,1-6 2 15,-3-10-49-15,1-12-30 0,-1 0-38 16</inkml:trace>
  <inkml:trace contextRef="#ctx0" brushRef="#br1" timeOffset="114096.49">2007 6202 911 0,'0'0'114'0,"0"0"-114"16,0 0 0-16,0 0-17 0,0 0-42 16,0 0 3-1,-17 18-48-15,36 10-29 0,6-6-315 16</inkml:trace>
  <inkml:trace contextRef="#ctx0" brushRef="#br1" timeOffset="114278.5">2243 6413 535 0,'0'0'159'16,"0"0"-145"-16,0 0-12 15,0 0 41-15,0 0 14 16,65 128-20-16,-43-98-4 16,7 0-33-16,0-4 0 0,5-10-6 15,-1-8 6 1,-4-6-36-16,-2-2-50 0,-8 0-65 15,-5-14-238-15</inkml:trace>
  <inkml:trace contextRef="#ctx0" brushRef="#br1" timeOffset="114461.83">2437 6422 689 0,'0'0'121'15,"0"0"-121"-15,0 0 0 16,0 0 28-16,0 0 14 15,-73 131-5-15,54-79-37 0,-3 6 8 16,3 4-22 0,-2-3-3-16,4-9-85 0,3-14-37 15,5-16-60-15</inkml:trace>
  <inkml:trace contextRef="#ctx0" brushRef="#br1" timeOffset="115075.55">3453 6399 704 0,'0'0'300'0,"0"0"-300"0,0 0-12 16,0 0 9-16,0 0-2 15,0 0 5-15,-21 82 1 16,21-56-1-16,19-2-2 16,5-6 0-16,-3-8-2 15,-2-8-12-15,-1-2 6 16,-5 0 10-16,-4-8 12 16,-4-18-12-16,-5-12 8 15,0-10 4-15,0-7 21 16,0-7-19-16,-7 2 14 15,-6 8 3-15,0 10 18 16,3 16-44-16,4 10 22 0,2 10 3 16,4 6-30-1,0 0-5-15,17 26-84 0,14 18 84 16,6 16-6-16,-4 16 11 16,-2 18-12-16,0 23 12 15,-2 21-25-15,-2 13 15 16,-3 1 7-16,-6-8-52 15,-7-25 41-15,-5-25 14 16,-6-20 0-16,0-24-1 16,-6-19 3-16,-21-13 8 15,-6-18 27-15,-7 0 24 16,-2-18 22-16,-3-19-46 16,3-11-2-16,6-8-4 15,9-6 6-15,14-5 13 16,10-2-36-16,3-2-3 0,19-5-22 15,18-2-13-15,15 4-39 16,6 12-40-16,4 12-34 16,3 17-112-16,-7 8-256 15</inkml:trace>
  <inkml:trace contextRef="#ctx0" brushRef="#br1" timeOffset="118324.26">5167 6042 746 0,'0'0'56'16,"0"0"-50"-16,0 0-6 15,0 0 71-15,0 0-42 16,0 0-29-16,0 0-7 16,0-10-2-16,0 21-5 0,0 10 14 15,0-1 0 1,-7-4 2-16,4-2-1 0,-1-2 4 15,4-6-5-15,0 0 7 16,0 0 9-16,0-2-15 16,0 0-1-16,0 0 10 15,0-4-6-15,14 2 3 16,3 2-7-16,5-2 2 16,1 2 6-16,2 2-8 15,-2 4 0-15,2 4 1 16,0 6-1-16,-3 0 4 15,0 4-4-15,-4-2 4 0,-3 0-4 16,-1 0 0 0,-5-4 0-16,-5-1 3 0,-2-6-2 15,-2 1 1-15,0 1-2 16,-8-3 0-16,-19 2 5 16,-9-2-5-16,-3 2 0 15,-4-5 5-15,1 2-5 16,0-5 0-16,-1-4-2 15,3 0 4-15,0 0-16 16,7 0-9-16,2-13-10 16,8-2-6-16,7-7-102 15,9-6-81-15</inkml:trace>
  <inkml:trace contextRef="#ctx0" brushRef="#br1" timeOffset="118729.17">5162 6092 725 0,'0'0'110'0,"0"0"-108"0,0 0 7 16,0 0 4-16,142-40-1 15,-99 40-12-15,1 0-9 16,-6 5-25-16,-5 13-55 16,-6 0 6-16,-9 1 64 15,-7 1 7-15,-4 0 12 16,-5 4 10-16,-2 4 30 15,0 0 53-15,0 2-27 16,0-4-38-16,5 0 6 0,4-6-15 16,6-2-3-1,3-3-10-15,7-12 3 16,4-3 31-16,4 0-30 0,1 0 3 16,-3-16 10-16,-7-6-23 15,-8-4 5-15,-10-6 0 16,-6-4 3-16,0-4 54 15,-15 0-48-15,-10 6-14 16,-4 10 28-16,-2 6-13 16,0 8-14-16,-3 8-1 15,5 2-16-15,3 0-23 16,1 20-81-16,12 4-30 16,6-4-78-16</inkml:trace>
  <inkml:trace contextRef="#ctx0" brushRef="#br1" timeOffset="119002.75">6330 5853 1074 0,'0'0'29'0,"0"0"-29"16,0 0-3-16,0 0-29 15,0 0 32-15,-5 158 14 0,-10-76-14 16,-4 11 0-16,-4-1 3 16,2-6 1-16,3-19 4 15,7-19-8-15,5-14 0 16,-2-12-17-16,-3-6 10 16,-4-8-92-16,-7-8-102 15,-1 0-258-15</inkml:trace>
  <inkml:trace contextRef="#ctx0" brushRef="#br1" timeOffset="119148.81">5957 6096 898 0,'0'0'126'0,"0"0"-115"0,0 0-11 15,0 0 0-15,0 0-11 16,0 0-35-16,72 38-143 15</inkml:trace>
  <inkml:trace contextRef="#ctx0" brushRef="#br1" timeOffset="119318.26">6447 6651 1112 0,'0'0'118'15,"0"0"-113"-15,0 0-5 16,0 0 11-16,0 0-11 0,0 0-21 16,25-18-248-16,-21 4-555 15</inkml:trace>
  <inkml:trace contextRef="#ctx0" brushRef="#br1" timeOffset="119542.72">7029 6561 1304 0,'0'0'0'16,"0"0"-9"-16,0 0-3 0,0 0 6 15,0 0 6-15,18 123-13 16,-41-68-15-16,-8 2-133 15,-2-13-86-15,0-10-256 16</inkml:trace>
  <inkml:trace contextRef="#ctx0" brushRef="#br1" timeOffset="122273.42">7901 6050 492 0,'0'0'172'0,"0"0"-72"0,0 0-31 15,0 0 64-15,0 0-38 16,0 0-5-16,-23-12-50 16,23 6-27-16,0 2 34 15,0-4-39-15,20 2-8 16,11-1-4-16,10 2 4 15,3 5-12-15,3 0 12 16,-9 9-9-16,-9 18 3 16,-9 10-18-16,-14 6-11 15,-6 7 15-15,0 6 0 16,-24-2 14-16,-12-4-14 16,3-10 17-16,-3-12-1 15,10-10 4-15,5-7 0 16,6-5 4-16,8-5 13 0,7-1 24 15,0 0-30-15,0 0-2 16,0 0 32-16,0 0-39 16,11 0-2-16,16-3 0 15,15-9 0-15,12-6 5 16,8 0-5-16,5-3-32 16,4 2-22-16,-2 0-65 15,-4 1-86-15,-6 0 2 16,-9 2-1-16,-10-4 5 15</inkml:trace>
  <inkml:trace contextRef="#ctx0" brushRef="#br1" timeOffset="122558.51">8624 6164 358 0,'0'0'230'0,"0"0"-93"0,0 0-11 15,0 0-26-15,0 0-48 16,0 0-31-16,-18-34-3 16,12 62-17-16,3 8-1 15,3 4 0-15,0 0 2 16,19-4 7-16,8-5-9 15,2-13 0-15,2-7 6 16,-2-9 0-16,-3-2-4 16,1 0 13-16,-3-18-4 15,-3-9 28-15,-8-6-37 16,-9-3 0-16,-4-4 32 16,0-2-22-16,-7 0-10 15,-15 1-2-15,-7 9 4 16,-5 9-7-16,-1 6 3 0,-3 12-16 15,-1 5 15-15,0 0-90 16,6 22-19-16,11 4-86 16,12 0-133-16</inkml:trace>
  <inkml:trace contextRef="#ctx0" brushRef="#br1" timeOffset="122881.95">9164 6453 984 0,'0'0'29'16,"0"0"-29"-16,0 0-8 15,0 0 8-15,0 0 9 16,2 112-2-16,-16-76-14 16,-3 0 3-16,-3 2-97 15,-3-10-157-15,4-7-375 0</inkml:trace>
  <inkml:trace contextRef="#ctx0" brushRef="#br1" timeOffset="123713.2">9351 5963 772 0,'0'0'0'0,"0"0"-8"15,0 0 8-15,-22 111 9 16,8-43 35-16,-2 10-2 16,0 8-29-16,-3 0 37 0,1-3-36 15,5-15-5-15,1-14-2 16,8-18-5-1,-1-16-3-15,3-8 1 0,0-10 0 16,2 0 9-16,-2-2-9 16,-7 0-19-16,-2-12-65 15,-2-18-171-15,-1-6-315 16</inkml:trace>
  <inkml:trace contextRef="#ctx0" brushRef="#br1" timeOffset="123882.62">9092 6002 809 0,'0'0'80'16,"0"0"-8"-1,0 0-20-15,0 0-26 0,0 0-26 16,0 0-9-16,-9 0 5 16,14 32-32-16,11 8-14 15,-1 2-184-15,1 0-369 16</inkml:trace>
  <inkml:trace contextRef="#ctx0" brushRef="#br1" timeOffset="124048.7">9324 6581 776 0,'0'0'76'16,"0"0"-76"-16,0 0 0 0,0 0 16 15,0 0 6-15,0 0-14 16,15 18-8-16,-10-12-23 15,-3-4-118-15,3-2-392 16</inkml:trace>
  <inkml:trace contextRef="#ctx0" brushRef="#br1" timeOffset="124725.27">10484 6436 1045 0,'0'0'161'16,"0"0"-161"-16,0 0-24 15,0 0 18-15,0 0 5 16,0 0 1-16,-19 119-2 16,5-71 1-16,-1 4-9 15,1-2-90-15,-1-6-88 16,1-11-59-16,1-15-313 16</inkml:trace>
  <inkml:trace contextRef="#ctx0" brushRef="#br1" timeOffset="125784.09">11290 5984 251 0,'0'0'426'16,"0"0"-293"-16,0 0-82 15,0 0-13-15,0 0 15 0,0 0-27 16,0-13-11 0,0 31-13-16,0 14-2 0,0 11 12 15,0 3-11-15,-6 0 3 16,4-2-4-16,2-2 0 16,0-6 2-16,0-5-2 15,0-6-39-15,0-3-21 16,0-8-64-16,0-6-81 15,0-8-340-15</inkml:trace>
  <inkml:trace contextRef="#ctx0" brushRef="#br1" timeOffset="126239.8">11643 5975 645 0,'0'0'50'16,"0"0"-38"-16,0 0 8 16,0 0-5-16,0 0 61 15,0 0-28-15,-31 28-26 16,23-7-3-16,3 1-8 15,5-4-10-15,0-4 33 16,0 0-31-16,7-2 5 0,10 2-4 16,8 0 12-1,1 2 5-15,6-4-9 0,3 2-9 16,-2 0 35-16,1-2-38 16,-5 0 15-16,-4 0 0 15,-7 0-15-15,-3-2 6 16,-5 0-6-16,-6 0 0 15,-4 0-5-15,0 0 11 16,0 4-6-16,-4-2 2 16,-15 3-1-16,1-1-1 15,-8-1-23-15,-6 1-33 16,4-5 18-16,-6-4-77 16,2-5-78-16,7 0-210 0</inkml:trace>
  <inkml:trace contextRef="#ctx0" brushRef="#br1" timeOffset="126466.32">11701 5971 738 0,'0'0'108'0,"0"0"-97"16,0 0 24-16,0 0 11 15,156-78 30-15,-102 64-76 16,2 4 4-16,-6 6 0 15,-4 2-4-15,-13 2-10 0,-14 0-40 16,-11 0-37 0,-8 2-13-16,0 8 17 0,-2 4-16 15,-12-2-45-15,3 3-94 16</inkml:trace>
  <inkml:trace contextRef="#ctx0" brushRef="#br1" timeOffset="126758.87">12579 5835 910 0,'0'0'81'0,"0"0"-60"0,0 0-27 16,0 0 13-16,0 0 13 15,-49 144 22-15,45-85-18 16,2 9 5-16,-2 2-29 16,-4 0 0-16,2-7 9 15,-3-13-9-15,2-14-16 16,-2-10-17-16,-6-6 9 16,-8-4-57-16,-6-6-78 15,2-10-89-15,6 0-233 16</inkml:trace>
  <inkml:trace contextRef="#ctx0" brushRef="#br1" timeOffset="126931.28">12296 5893 809 0,'0'0'99'0,"0"0"-29"15,0 0 23-15,0 0-93 16,0 0-1-16,0 0-9 15,22 26 9-15,10 10-12 16,1-2-242-16,0 1-536 16</inkml:trace>
  <inkml:trace contextRef="#ctx0" brushRef="#br1" timeOffset="127088.78">12780 6400 1056 0,'0'0'155'0,"0"0"-154"16,0 0 3-16,0 0 49 16,0 0-53-16,0 0-2 15,6 0-82-15,-1 0-211 16</inkml:trace>
  <inkml:trace contextRef="#ctx0" brushRef="#br1" timeOffset="127398.33">13584 6410 861 0,'0'0'364'0,"0"0"-347"16,0 0-17-16,0 0 0 16,0 0-7-16,0 105 7 15,-7-65-6-15,-3 8-32 0,-13 6-89 16,-6 0-117-16,-9-8-276 15</inkml:trace>
  <inkml:trace contextRef="#ctx0" brushRef="#br1" timeOffset="130978.4">14286 5934 520 0,'0'0'83'0,"0"0"25"15,0 0-46-15,0 0 37 16,0 0 7-16,0 0-38 16,4-71 28-16,-4 71-66 15,0 0-16-15,0 0-2 16,0 0-12-16,5 8-8 15,1 24-12-15,2 14 20 16,0 8 1-16,-4 3-1 16,3-3 0-16,3-4-7 15,-2-6-14-15,3-8-57 0,1-6-23 16,-4-10-102-16,3-10-37 16</inkml:trace>
  <inkml:trace contextRef="#ctx0" brushRef="#br1" timeOffset="131406.5">14673 5917 724 0,'0'0'64'0,"0"0"-64"0,0 0-5 16,0 0 5-16,0 0 5 15,0 0 40-15,-48 50-43 16,48-25 2-16,0-1 13 16,0-5-13-16,8 0 0 15,8-3 11-15,2-4-12 16,2-2 45-16,5-2-25 16,4 0-2-16,4 0 25 15,5 0-33-15,2 4 0 16,3-2-3-16,-4 4-9 15,-1-2 13-15,-7 4-14 16,-8 0 0-16,-6 0 3 0,-5 2 1 16,-8-4-6-1,-4 0 2-15,0 0 0 0,-4 0-2 16,-21 2 2-16,-8 2 0 16,-11 0-10-16,-4-1-27 15,-3-3-29-15,4-5-17 16,4-6-24-16,4-3-53 15,3-8-394-15</inkml:trace>
  <inkml:trace contextRef="#ctx0" brushRef="#br1" timeOffset="131600.44">14733 5881 930 0,'0'0'108'0,"0"0"-108"15,0 0 0-15,0 0 8 16,0 0-8-16,0 0 0 16,152-10-3-16,-78 10 8 15,1 0-11-15,-4 0-111 16,-5 0-133-16,-16 0-231 16</inkml:trace>
  <inkml:trace contextRef="#ctx0" brushRef="#br1" timeOffset="131862.87">15905 5722 902 0,'0'0'125'16,"0"0"-125"-16,0 0-6 15,0 0 6-15,-46 123 14 16,26-57-7-16,0 11-6 15,0 3 21-15,1 2-22 16,4-8 0-16,9-12-1 16,4-14 1-16,2-14-9 15,0-10 4-15,0-9-54 16,0-5-14-16,0-10-134 16,0 0-183-16</inkml:trace>
  <inkml:trace contextRef="#ctx0" brushRef="#br1" timeOffset="132009.99">15622 5859 950 0,'0'0'103'0,"0"0"-94"16,0 0-9-16,0 0-21 15,0 0-33-15,0 0-12 16,94 76-198-16</inkml:trace>
  <inkml:trace contextRef="#ctx0" brushRef="#br1" timeOffset="132166.31">16077 6485 742 0,'0'0'352'0,"0"0"-310"15,0 0-35-15,0 0 14 16,0 0 58-16,0 0-61 15,-8 4-18-15,8-4-125 16,2-4-210-16</inkml:trace>
  <inkml:trace contextRef="#ctx0" brushRef="#br1" timeOffset="133357.44">17866 6345 524 0,'0'0'400'0,"0"0"-304"0,0 0-71 16,74-121-22-16,-25 79 19 15,-4 0 42-15,-3-1-43 16,-7 3-12-16,-6 3 15 16,-8 2-15-16,-10 5-8 15,-5 10 1-15,-6 8 5 16,0 6-4-16,0 6-3 16,0 0 0-16,0 0-15 15,-15 0-2-15,-12 8-45 16,-8 12 15-16,3 5 26 15,14-3-10-15,16-3-1 16,2-2 16-16,18-3 4 0,16 1 12 16,1 0-1-16,-2 1-1 15,-4 0 4-15,-8 4 1 16,-10 4-3-16,-11 2 0 16,0 0 1-16,0 0 2 15,0-4-3-15,0-4 4 16,0-2-1-16,0-7 8 15,13-4-10-15,20-5-1 16,14 0 44-16,11 0-42 16,5-16-2-16,-1-4 0 15,-4-6 1-15,-12 0-5 16,-10-2-11-16,-16 0 15 16,-13-2-12-16,-7 4 15 15,0 4-3-15,-3 4 30 16,-14 9-3-16,-5 5-24 0,-5 4-3 15,-2 0 0-15,-2 27-14 16,4 5 14-16,7 6-1 16,11 0 1-16,9 0 1 15,11-4-1-15,31-10-20 16,16-10-58-16,11-11 36 16,5-3-51-16,-7 0 54 15,-9-21-20-15,-12-3 32 16,-8-2 27-16,-7-6 3 15,-8-4 52-15,-3 0 42 16,-7-1-45-16,-4 4 8 16,-2 8 9-16,-5 10-36 0,1 4 22 15,-3 8-55-15,4 3 6 16,2 0-18-16,6 7-7 16,10 15 11-16,2 3 7 15,5-1 1-15,3-2-1 16,-8-2-30-16,-1-6 9 15,-10-2 17-15,-9-4-10 16,-4 2-19-16,0 0 10 16,-27 0 4-16,-10 6 17 15,-5 0-31-15,1 0-76 16,5 0 30-16,14-6-34 16,9-6-134-16</inkml:trace>
  <inkml:trace contextRef="#ctx0" brushRef="#br1" timeOffset="134970.59">19713 6176 703 0,'0'0'253'0,"0"0"-245"16,0 0-8-16,0 0-17 15,0 0 5-15,-4 112 22 16,8-33-10-16,10 8 22 16,-3 10-15-16,2 5 1 15,-1 1-8-15,-10-9 2 16,-2-10 4-16,0-16-6 0,-2-20-7 15,-10-14 5-15,-5-18 4 16,-4-7-1-16,-6-9-1 16,-6 0 2-16,-2-9 9 15,-3-23-1-15,-3-14-7 16,6-16 8-16,-1-16-1 16,7-20-4-16,7-13-6 15,7-1 1-15,10 8 3 16,5 10-4-16,0 15 0 15,25 9-3-15,10 10-1 16,5 12 0-16,8 8 0 16,0 6 4-16,4 8 0 0,-4 5 0 15,-3 7-1-15,-12 10-3 16,-10 4 4-16,-14 0-6 16,-7 22-19-16,-2 10 23 15,0 3-15-15,0 1 17 16,-5-4 0-16,1-8 3 15,4-4-3-15,0-6 2 16,0-2-5-16,20-4 6 16,9-6 3-16,11-2-6 15,2 0-12-15,8-20-18 16,-4-8 13-16,-6-6 12 16,-4 0-12-16,-10-2 17 15,-8 0-6-15,-9 5 6 0,-9 9 0 16,0 6 1-16,0 10 26 15,0 6-4-15,-9 0-23 16,-6 2 7-16,-7 22-12 16,1 11 5-16,4 2 0 15,10 3-1-15,7-3 5 16,0-5-8-16,20-8 4 16,7-12 0-16,4-6 10 15,2-6-10-15,1 0 0 16,-1-10 5-16,0-10-5 15,-4-4-11-15,0-4 6 16,-6-1 5-16,0 4 1 0,-6-1-1 16,-1 8 0-1,-5 3-1-15,-5 5 1 0,1 4 0 16,-4 2-2-16,-1 3 2 16,-2 1-15-16,0 0 15 15,0 0-13-15,0 0 7 16,0 3-7-16,-5 13 7 15,-10 5 3-15,2 4 6 16,-1 2 3-16,9-3-6 16,5-2 0-16,0-2 7 15,11-6-6-15,22-6 3 16,15-8-2-16,10 0 5 16,4 0-4-16,1-20-3 15,-3-6-17-15,-2-8-10 16,-5-11-14-16,-4-10 8 0,-5-12 23 15,-5-9 8-15,-10-10-9 16,-14-6 11-16,-11-5 0 16,-4 9 17-16,0 14 47 15,-8 20 17-15,-5 21-18 16,-4 22-60-16,-1 11 0 16,-1 22-3-16,-6 34-11 15,5 26 3-15,5 14 8 16,4 12 0-16,6 3 0 15,5-11 2-15,0-18-15 16,5-19-50-16,23-25 12 16,11-18-1-16,2-15 19 0,5-5 19 15,-4-1-58-15,-9-25-19 16,-11-5 1-16,-15-5-62 16,-7-2 19-16,-2 0 109 15,-25 0 24-15,-4 8 64 16,-3 6 46-16,1 8-44 15,4 4 49-15,9 4-50 16,9 4-6-16,7 0 33 16,4 2-39-16,0 2-32 15,12 0-21-15,20 0 1 16,7 0-6-16,4 0 5 16,-1 0 0-16,-4 10 0 15,-5 4 0-15,0 4-1 0,-12 2 1 16,-5 2 0-1,-5 2 3-15,-7 0-3 0,1-2 0 16,-5-2-2-16,0-4 2 16,0-6-2-16,2-2-13 15,3-6-59-15,-3-2-12 16,3 0-109-16</inkml:trace>
  <inkml:trace contextRef="#ctx0" brushRef="#br1" timeOffset="135108.19">21251 5681 622 0,'0'0'205'0,"0"0"-99"0,0 0-54 16,0 0-12-16,0 0-38 15,0 0-4-15,-2-36-102 16,29 58-31-16,4 2-66 16</inkml:trace>
  <inkml:trace contextRef="#ctx0" brushRef="#br1" timeOffset="136287.84">21527 5913 575 0,'0'0'67'0,"0"0"-14"15,0 0 12-15,0 0-5 16,0 0-6-16,9 112-3 16,-5-102-43-16,1-3 0 0,0-6 7 15,-3-1 4 1,0 0 44-16,2 0-36 0,1 0 11 15,3-22 23-15,0-7-54 16,0-6 2-16,-1 1 3 16,-3 6-9-16,4 6 28 15,-4 6-30-15,0 8 1 16,0 4 10-16,1 4-12 16,6 0-2-16,3 0-11 15,6 0 13-15,-1 0-13 16,4 8 7-16,-1 4-26 15,-2-4 31-15,2-2-33 16,3 0 20-16,0-6 2 16,-4 0 0-16,2 0 6 15,-9 0-10-15,-1 0 16 0,-5-12-7 16,-1 2 9-16,-7 2-2 16,0 2 3-16,0 2-2 15,0 4 41-15,0 0-42 16,-4 0-2-16,-7 0-8 15,2 14 10-15,2 6-7 16,5 0 4-16,2-2 3 16,0-4-4-16,9-8 4 15,15-4 0-15,5-2 11 16,12 0-6-16,3-14-7 16,5-12 2-16,2-8 0 15,0-4-6-15,-9-10 6 0,-3-4-3 16,-12-7-1-16,-14-7 4 15,-5-4-2-15,-8 2-3 16,0 10 5-16,-4 18 14 16,-11 16-2-16,-5 20 5 15,-1 4-15-15,-6 20-2 16,-2 30-11-16,3 18 9 16,6 16 2-16,7 6-7 15,6-1 7-15,7-15 0 16,0-18-13-16,14-16 1 15,12-14 9-15,-2-14 0 16,5-7 3-16,-2-5 19 0,2 0-19 16,-2-13 5-16,-2-9 30 15,-6-2-34-15,-3 0 13 16,-5 6-10-16,-4 6-3 16,-4 4 19-16,-1 8-20 15,-2 0 0-15,0 0-6 16,2 0-1-16,2 10-11 15,5 12 14-15,3 0 4 16,1 0 1-16,5-2-1 16,3-8-28-16,6-4 28 15,0-6-29-15,2-2 13 16,-2 0 6-16,-4-8 6 16,-2-14-5-16,-1-4 9 0,-4-6 0 15,0 0 31 1,-6 4 5-16,-2 8 9 0,-6 6-9 15,0 10-5-15,-2 4-9 16,0 0-22-16,0 30-16 16,0 22 7-16,0 20 9 15,0 8-1-15,17 13-2 16,13 17 3-16,5 18-4 16,-4 21 4-16,-6 5 0 15,-19-14-9-15,-6-17 9 16,0-31-23-16,-21-28 0 15,-6-24 10-15,-4-20 8 0,-10-16 6 16,-3-4-1 0,-6-19 52-16,2-20-9 0,1-17 26 15,7-10 12-15,11-14-13 16,14-10-25-16,15-9-19 16,0 5-22-16,37 6-2 15,14 8-40-15,15 11-46 16,7 3-80-16,7 0-58 15,2 6-332-15</inkml:trace>
  <inkml:trace contextRef="#ctx0" brushRef="#br1" timeOffset="136610.78">23372 6100 1149 0,'0'0'75'0,"0"0"-75"0,0 0-35 16,0 0-129-16,0 0-98 16,0 0-423-16</inkml:trace>
  <inkml:trace contextRef="#ctx0" brushRef="#br1" timeOffset="137655.54">24339 5592 850 0,'0'0'113'0,"0"0"-81"0,0 0 20 16,0 0 39-16,0 0-29 16,0 0-62-16,-9 3-14 15,9 43 14-15,0 12-9 16,0 6 9-16,0 2 0 15,0-2-1-15,0-4 1 16,0-11-11-16,0-12-70 16,0-12 16-16,0-14 24 15,0-7-62-15,-6-4-25 16,-8-1 50-16,-1-25 17 16,-4-16 21-16,2-11 40 0,-1-11 32 15,5-16 38 1,1-12-9-16,8-16 10 0,4-3 11 15,0 15 11-15,0 15-33 16,18 27-19-16,4 17-17 16,12 5-8-16,6 7-16 15,6 9-4-15,6 10-1 16,-3 6-1-16,-5 14 4 16,-8 23-24-16,-14 10-67 15,-13 6-5-15,-9 5-96 16,-2-4 28-16,-16-4-172 15</inkml:trace>
  <inkml:trace contextRef="#ctx0" brushRef="#br1" timeOffset="137937.22">24473 5663 204 0,'0'0'205'15,"0"0"-92"-15,0 0-49 16,0 0-35-16,-85 102 19 16,79-90-18-16,6-4 25 15,0-4-38-15,0-4-13 16,4 0 21-16,18 0 14 15,12 0-17-15,1-6-22 16,1-6 11-16,-5 0-22 16,-8 4 11-16,-8 2-8 15,-7 2 8-15,0 4 0 16,-4 0 0-16,0 0 0 16,3 0 3-16,1 10 37 15,4 10-29-15,1 4-7 0,3 2 6 16,-1-2-9-16,1-2 3 15,-1-4-4-15,-1-8-38 16,-3-6-79-16,-2-4-110 16</inkml:trace>
  <inkml:trace contextRef="#ctx0" brushRef="#br1" timeOffset="138094.46">24650 5532 739 0,'0'0'94'0,"0"0"-85"16,0 0-1-16,0 0-8 0,0 0-16 16,0 0-25-1,-35 46-28-15,49-18-65 0,5-2-420 16</inkml:trace>
  <inkml:trace contextRef="#ctx0" brushRef="#br1" timeOffset="138791.19">24798 5767 220 0,'0'0'445'0,"0"0"-422"16,0 0-14-16,0 0 28 16,0 0 6-16,11 114 22 15,-6-92-46-15,-1-2-14 16,0-4 0-16,1-8 8 16,-3-6-11-16,0-2-2 15,2 0 32-15,4-8 71 16,0-17-76-16,1-4-21 0,1 5-5 15,-2 4 33-15,1 4-30 16,0 8-3-16,2 0 3 16,0 6-4-16,3 2-3 15,1 0-3-15,3 6-7 16,2 12 5-16,0 2-23 16,3 4-36-16,4-4 2 15,4-1-55-15,4-8-8 16,5-4 6-16,2-7-64 15,-1 0 61-15,-6 0 86 16,-8-5 39-16,-7-13 20 16,-11 0 113-16,-7-2-5 0,-2 0-22 15,0 4-34 1,-2 2 65-16,-14 6-78 0,-1 8-31 16,-6 0-6-16,-4 0-16 15,1 22-6-15,1 8 0 16,5 2 1-16,9-2 3 15,9-2-4-15,2-10 0 16,0-4-5-16,22-10-7 16,5-4 11-16,6 0-3 15,3-16 8-15,-1-12-17 16,-4-8 5-16,-1-2 0 16,-8-6 1-16,-2-6-7 15,-2-6-1-15,-4-9 15 0,-6-3 0 16,-1-6 15-16,-3 2-13 15,-4 12 24-15,0 14 40 16,0 20-8-16,0 14-5 16,0 12-53-16,-9 8-1 15,-1 32-6-15,-4 20 2 16,1 16 5-16,11 8-6 16,2 3 7-16,0-5-1 15,10-10 0-15,19-12 8 16,11-14-8-16,12-14 0 15,8-11-79-15,9-17-69 16,4-4-266-16</inkml:trace>
  <inkml:trace contextRef="#ctx0" brushRef="#br1" timeOffset="139404.57">26547 5677 1166 0,'0'0'62'15,"0"0"-62"-15,0 0-15 16,0 0 7-16,0 0 0 16,0 112 8-16,-2-56 0 15,0 2 0-15,-5-8 5 0,5-11-5 16,-3-15-35-16,3-12 25 15,2-12 0-15,-3 0 10 16,1-8 5-16,0-24-3 16,0-13-2-16,0-7-6 15,-3-6 6-15,1-4 7 16,2 0-4-16,0 12 5 16,-3 14 15-16,2 17 1 15,3 14 5-15,-2 5-29 16,2 0-15-16,0 15 13 15,0 16-12-15,0 1 13 16,12-5-2-16,10-2-21 16,4-13 3-16,8-8-11 0,-1-4 32 15,4 0 0-15,-2-18 0 16,1-12-1-16,-5-4-1 16,-2-5 4-16,-5-3 14 15,-2 2-13-15,-4 6 5 16,-5 12 49-16,-5 8-33 15,-6 10-3-15,0 4-18 16,0 2-3-16,0 30 0 16,0 12-15-16,3 10 15 15,-3 3 8-15,0-1-1 16,2 2-7-16,-4-2 0 16,0-4 0-16,6-10-6 15,-2-11-22-15,5-12-105 0,4-9 5 16,5-10-138-16,0 0-72 15</inkml:trace>
  <inkml:trace contextRef="#ctx0" brushRef="#br1" timeOffset="139589.21">27071 5623 663 0,'0'0'187'0,"0"0"-77"16,0 0 5-16,0 0-21 15,0 0-70-15,0 0-8 16,29 12-13-16,-21 35 16 15,-6 6-15-15,1 3 2 16,-3 0-3-16,0-2-3 0,0-3-51 16,0-14-54-16,0-10-73 15,0-14-55-15,7-13-138 16</inkml:trace>
  <inkml:trace contextRef="#ctx0" brushRef="#br1" timeOffset="140055.01">27320 5693 733 0,'0'0'169'0,"0"0"-82"16,0 0 25-16,0 0-90 15,0 0-22-15,0 0 0 16,4 66 4-16,-4-20 13 16,0 0-17-16,0-2 0 15,0-4 2-15,0-12-1 16,0-7-1-16,0-12 0 0,0-5 0 15,0-2 3-15,0-2-3 16,0 0 0-16,0-7 41 16,0-26-40-16,0-10 0 15,0-12-1-15,0-13 1 16,0-4 20-16,0-4-19 16,0 8 3-16,0 9 53 15,10 17-45-15,-4 14-2 16,5 12-11-16,3 8 5 15,3 4-10-15,8 4-5 16,2 0 6-16,2 2-11 16,-2 14-1-16,-3 2-8 0,-4 2 0 15,-4-4 11 1,-5 2 9-16,-7 0-18 0,-4 0-21 16,0 4 26-16,-20 5-23 15,-16 1 8-15,-10 2-41 16,1-2-21-16,3 0-7 15,6-4-6-15,14-6-22 16,11-6-234-16</inkml:trace>
  <inkml:trace contextRef="#ctx0" brushRef="#br1" timeOffset="140503.87">27777 5613 792 0,'0'0'72'0,"0"0"-30"15,0 0 25-15,0 0 0 16,0 0-54-16,0 0-8 16,0-7-5-16,0 7-1 15,0 0 0-15,0 0 1 16,0 0-6-16,0 0 6 15,-2 0 0-15,-7 0 24 16,0 0-12-16,2 0 4 0,1 0-2 16,3 8-8-16,1 1-3 15,2 4-3-15,0 5 0 16,0 1 0-16,5 3 0 16,12 0 0-16,3 0 0 15,3 2 0-15,-1-2 0 16,0 0-3-16,-2-2 3 15,-2-4-1-15,-5 0 1 16,-8 0 0-16,-3-4-14 16,-2 2 5-16,0-2 8 15,-15 0-16-15,-12 0 17 16,-6 0-18-16,-8-2 10 16,1 1-50-16,2-7-90 15,14-4-153-15</inkml:trace>
  <inkml:trace contextRef="#ctx0" brushRef="#br1" timeOffset="141452.94">28673 5897 831 0,'0'0'296'16,"0"0"-288"-16,78-122-7 0,-45 65-2 16,3-1 1-16,-5-2-10 15,-4 8-4-15,-10 12-58 16,-13 14 15-16,-4 16 17 16,-2 8-11-16,-21 2 32 15,-10 0 0-15,-2 20 19 16,-3 6 16-16,7 4-15 15,4-2 9-15,14-2 0 16,13-2-8-16,0-2-4 16,20 0-19-16,16-1-73 15,2-1 23-15,-3-2-8 16,-6-2 35-16,-6 2 29 16,-8-4 15-16,-3-2 36 15,-4 0-6-15,-1 0 5 0,-1-2 39 16,6 2-35-1,5 0-14-15,8-4 1 0,8 0-18 16,9-6-3-16,10-2-5 16,6 0 0-16,-4-2-9 15,-2-14 3-15,-4-6-19 16,-13 0 25-16,-10-2 0 16,-17 4 64-16,-8 2-39 15,0 1 30-15,-8 6 7 16,-15 3-60-16,-8 5 16 15,-4 3-1-15,1 0-8 16,-1 11-9-16,6 9-4 0,6 4 4 16,4 2 1-16,7 0-1 15,6-4-13-15,6-6-41 16,0-8-16-16,6-8 26 16,17 0 22-16,6 0 22 15,0-14 11-15,-5-4-8 16,-2 2 8-16,-4 4 30 15,-5 4 2-15,-5 4-19 16,0 4-24-16,-1 0-1 16,-1 0-14-16,6 4 15 15,1 12-11-15,7 0 0 16,4-4 7-16,7-6-4 16,8-6-32-16,5 0-3 15,3-10 4-15,4-20-26 16,-4-12 36-16,-1-8 29 0,2-12 10 15,-9-11 30 1,1-7 2-16,-3-10 2 0,-10-1 49 16,-10 5-23-16,-11 18-13 15,-4 22-33-15,-2 20 21 16,0 24 16-16,-6 4-61 16,-19 38-7-16,-10 26-11 15,-5 22 18-15,-2 15-2 16,3 5 2-16,6 2 1 15,16-11-1-15,17-19-13 0,0-16-42 16,23-20 20 0,16-18-45-16,3-16-35 0,2-10-50 15,-5-6-50-15</inkml:trace>
  <inkml:trace contextRef="#ctx0" brushRef="#br1" timeOffset="141610.17">29861 5635 686 0,'0'0'196'0,"0"0"-59"15,0 0 22-15,0 0-98 16,0 0-4-16,0 0-53 16,-41-36-4-16,65 37-10 15,14 12 9-15,9 1-33 16,2-2-117-16,-6-2-51 0,-10 0 17 16,-13-2-82-1</inkml:trace>
  <inkml:trace contextRef="#ctx0" brushRef="#br1" timeOffset="141858.44">30090 5711 575 0,'0'0'142'0,"0"0"-68"16,0 0 38-16,0 0 11 15,0 0-49-15,0 0-1 16,68-72-49-16,-58 53 50 16,-8 8-60-16,-2 4-6 15,0 4 11-15,0 3 4 16,0 0-15-16,-14 0-8 15,-5 7 0-15,-4 18-5 16,1 4 5-16,9 2-1 0,5-4 1 16,8 0 2-1,0-3 1-15,14 0-3 0,15-6-40 16,9-8-34-16,6-10-163 16,5 0-506-16</inkml:trace>
  <inkml:trace contextRef="#ctx0" brushRef="#br1" timeOffset="143185.69">31827 5624 726 0,'0'0'105'15,"0"0"-52"-15,-6-126 8 16,-16 104 26-16,-7 12-34 16,-10 10-32-16,-5 2-8 15,-5 28-1-15,5 13-5 16,8 7 4-16,7 5-11 15,9-1 0-15,9-5 1 16,11-13-1-16,0-12-11 16,11-12 1-16,18-10 10 15,2-2 10-15,7 0-10 16,0-20 0-16,-4-6 14 16,-3-4-10-16,-8-2 16 15,-4-1 3-15,-6 5-21 16,-6 9 40-16,-5 4-41 0,-2 13 1 15,0 2 8-15,0 0-10 16,0 0-14-16,0 21 3 16,0 4 11-16,0 2-2 15,2-3 2-15,5-4 0 16,6-4-1-16,5-8 3 16,2-4-2-16,4-4 0 15,3 0 2-15,-2 0 12 16,2-10-14-16,-5-10 0 15,-5 0 19-15,0 2-12 16,-7 4 5-16,-3 6-12 0,-5 3 7 16,-2 5-2-16,0 0-5 15,0 0-14-15,3 11 13 16,1 13-11-16,3 0 11 16,1 2 1-16,4-6 0 15,3-2-16-15,6-6 7 16,2-6-7-16,2-6 8 15,0 0 7-15,0 0 1 16,-5-10-2-16,-5-10 5 16,-4-2 23-16,1-2-26 15,-8 0 1-15,0 8 19 16,-2 4-18-16,-2 8-3 16,3 4 1-16,-3 0-9 0,2 0 5 15,7 8-49 1,0 10 27-16,8 1 7 0,6 0-37 15,4-5 10-15,2-6 1 16,4-2 8-16,0-6 30 16,1 0-3-16,-3 0 10 15,-2 0 4-15,-7-14-2 16,-1-2-2-16,-6-5 5 16,-9 2 11-16,-1 1 25 15,-5 4-36-15,0 6-3 16,-11 3 22-16,-16 5-24 15,-6 0-4-15,-1 10 1 16,5 15 3-16,5 1 2 16,9 0-2-16,8-2 0 0,7-6 3 15,0-4-3-15,22-8 0 16,9-6-1-16,10 0 2 16,3-6-3-16,3-20-20 15,-1-10-59-15,-1-6 48 16,-7-9-12-16,-2-7 38 15,-3-6 6-15,-6-8 1 16,-3-6 45-16,-6-8-10 16,-12-3-9-16,-6 11 27 15,0 14-14-15,-2 22 83 16,-17 26-45-16,-13 16-62 0,-8 24-15 16,-9 38-4-1,4 26 4-15,7 21 2 0,18 3 4 16,20-4-1-16,12-11-5 15,52-17 0-15,32-18-3 16,29-18-3-16,4-22-197 16,5-22-149-16</inkml:trace>
  <inkml:trace contextRef="#ctx0" brushRef="#br1" timeOffset="145501.87">2000 8394 760 0,'0'0'180'0,"0"0"-179"15,0 0-1-15,-20-111 29 16,-5 99 22-16,-3 8-42 16,-8 4-9-16,-8 11 3 15,-2 18-10-15,5 14 7 16,7 5 0-16,12 0 0 16,9 0 2-16,8-6-2 15,5-12-15-15,0-12-21 16,9-12 27-16,14-6-7 15,3 0 16-15,0-16 1 16,-1-12 8-16,-2-2 6 16,-7-4-12-16,-8 0-3 0,-1 4 42 15,-5 10-42-15,-2 8 0 16,0 8 3-16,0 4 3 16,0 0-6-16,2 0-25 15,5 19 24-15,4 4-12 16,4-1 13-16,8-8-2 15,6-8-3-15,6-6 5 16,7 0 0-16,6-20-1 16,-2-14-17-16,-1-6 16 15,-7-4-32-15,-7-2 14 16,-6-1 19-16,-7-5 1 16,-5-4-2-16,-9-4-4 15,-4-2 6-15,0 4-5 0,0 10 5 16,-20 17 0-1,-4 17 5-15,-5 14-5 0,-2 4 0 16,2 37-10-16,4 17 10 16,9 14 2-16,10 10-2 15,6 6 0-15,4-4-2 16,30-6-19-16,6-19-56 16,8-19 17-16,0-20-8 15,-2-16 63-15,-1-4-10 16,-7-14 8-16,-3-20 7 15,-6-8 7-15,-4-6 13 16,-5-5 22-16,-5 2-5 16,-6-2 39-16,-2 5-45 0,-4 6 6 15,-3 10 22-15,0 8-16 16,0 10-13-16,-5 6-26 16,0 4 5-16,5 4-1 15,0 0-8-15,0 0-14 16,0 0 5-16,0 0-2 15,0 0 11-15,0 0-11 16,0 0 11-16,0 4-1 16,-2 0 1-16,2 0 0 15,0 0 1-15,0 0 5 16,0 0-3-16,-2-2-3 16,0 2 0-16,-1 2 7 15,-1 4-7-15,2 6 0 16,0 0 2-16,2 6 2 0,0 4 2 15,0 4-6-15,13 2 4 16,7 2 8-16,1-2-12 16,0 3-3-16,2-5-18 15,-5-2-35-15,-5-6 13 16,-11-7-11-16,-2-2-67 16,-15-3 76-16,-16-2 7 15,-6 0 20-15,11-4 18 16,6-2 10-16,7-2 47 15,8 0-26-15,5 0-17 0,0 0 25 16,7-14-39 0,22-10-76-16,11-2-5 0,8-5 29 15,2 2-81-15,-6-4 35 16,-3-3 98-16,-8 0 31 16,-10 0 53-16,-6 2 41 15,-1 6-20-15,-12 8-6 16,-2 8-14-16,-2 6-18 15,0 6-38-15,0 0-3 16,0 0-26-16,0 22-23 16,0 10 23-16,0 2 0 15,0 0-7-15,0-6-17 16,16-6-33-16,4-10 49 16,5-7-33-16,2-5 37 15,2 0 1-15,-6-19-47 0,2-5 3 16,-9-8-2-1,-7 0-6-15,-9-4 49 0,0 0-1 16,0 2 7-16,-11 2 21 16,-7 6 53-16,-1 8 18 15,-2 4-35-15,3 10-39 16,0 4 23-16,4 0-41 16,4 5-32-16,3 13-17 15,5-1-187-15</inkml:trace>
  <inkml:trace contextRef="#ctx0" brushRef="#br1" timeOffset="146202.79">4311 7744 1080 0,'0'0'0'15,"0"0"-73"-15,0 0 9 16,-100 163 64-16,69-44-3 16,8 26 4-16,7 16-1 15,3 11 0-15,-5 10 4 16,-4-5-12-16,-2-19-22 15,1-28-2-15,-4-35 29 16,-6-31-8-16,-11-20 11 16,-10-20 4-16,-8-16 30 15,-12-8 17-15,-6-8-51 16,-5-28 0-16,10-14 4 0,10-14-2 16,18-16 43-16,20-8-33 15,20-9-12-15,7-3-1 16,40-2-30-16,26 5 11 15,18 5-16-15,15 6-12 16,9 10 26-16,2 12 22 16,1 14 0-16,-8 14 17 15,-13 9-17-15,-11 15 0 16,-23 12 19-16,-19 0-19 16,-14 12-7-16,-13 20 7 15,-1 4 0-15,-1 6 7 0,-4-2-7 16,7-5 0-16,0-9 7 15,7-8-5-15,4-8 3 16,3-8-2-16,6-2-3 16,0-6-2-16,-4-26-154 15,-7-10-120-15</inkml:trace>
  <inkml:trace contextRef="#ctx0" brushRef="#br1" timeOffset="146347.46">4388 7983 873 0,'0'0'123'16,"0"0"-123"-16,0 0-10 0,0 0 9 16,0 0-27-16,0 0-24 15,19 30 39-15,10-6-178 16,-3 0-216-16</inkml:trace>
  <inkml:trace contextRef="#ctx0" brushRef="#br1" timeOffset="147019.31">4645 8211 779 0,'0'0'0'0,"0"0"10"15,0 0-7-15,0 0 9 16,36 107 32-16,-28-79-2 0,-1 2-32 16,0-6 11-16,-2-4-21 15,-3-10 0 1,0-10 3-16,-2 0-2 0,0 0 13 15,2-18 11-15,0-8-23 16,0-2 13-16,3 3 5 16,0 7 4-16,-1 9 23 15,1 3-35-15,1 3-11 16,1 3-1-16,6 0-2 16,5 6-11-16,9 13 12 15,2 2-7-15,8 0 1 16,10-7-12-16,4-6-19 15,5-8-11-15,0 0 18 0,2 0-2 16,-7-14-13 0,-11-8 8-16,-9 0 34 0,-12-3-16 15,-17 1 20-15,-2 5 5 16,0 4 22-16,-25 8 64 16,-8 4-51-16,-10 3-8 15,-1 4-5-15,-1 22-23 16,9 2-1-16,11 1-1 15,13 0-1-15,12-2 0 16,0-7-1-16,6-6-7 16,21-6 6-16,8-8-23 15,6-8 13-15,3-22-20 16,-2-12-24-16,-3-5 39 16,-8-1-11-16,-2-6 27 15,-7-4 9-15,-4-6-4 0,-10-6 1 16,-5-4 25-1,-3 7-18-15,0 15 29 0,0 20 24 16,0 18 8-16,0 14 18 16,-5 0-92-16,-5 36-28 15,-2 22 26-15,-1 19 2 16,4 7 7-16,7 4-7 16,2-8 0-16,0-7-3 15,26-11 3-15,17-20-88 16,13-20-100-16,6-21-467 15</inkml:trace>
  <inkml:trace contextRef="#ctx0" brushRef="#br1" timeOffset="148020.41">6481 8019 736 0,'0'0'35'0,"65"-141"-35"0,-41 87 5 16,-10 20 64-16,-10 18 81 15,-4 14-57-15,0 2-93 16,0 22-8-16,0 24-4 16,0 18 12-16,-4 7 2 15,4 9 2-15,0 4-4 16,0-2 0-16,0-10-12 16,0-22-15-16,0-21-22 15,-7-23 22-15,-5-6-31 16,-10-14 53-16,-9-26-136 15,-11-10 18-15,-8-11 123 16,-5 3 4-16,-5 10 10 16,2 10 25-16,9 14 43 0,15 12 57 15,17 8-64 1,15 4-64-16,2 0-11 0,28 0-18 16,32 12 3-16,23 0 15 15,15-4 0-15,7-4-21 16,-5-4-30-16,-4 0 11 15,-11 0 36-15,-14-16-4 16,-15-8-2-16,-17-6 10 16,-16-4 5-16,-12-9 15 15,-11-1-10-15,0-2-2 16,0 8 23-16,-17 10-31 16,-4 10 0-16,-1 16 9 0,-2 2-4 15,1 20-5-15,5 22-2 16,5 12 2-1,9 9 11-15,4 6-11 0,0 4 0 16,0 3 4-16,0-6 1 16,0-16-3-16,0-20-2 15,0-20 0-15,2-11 11 16,2-3-7-16,5-7 22 16,3-15 20-16,-2-3-43 15,1 4 12-15,-1 7-2 16,-8 9 1-16,0 2 18 15,0 3-32-15,5 0-13 16,8 0 3-16,5 14 10 0,9 2 0 16,2-2-2-1,5-1 2-15,7-9 3 0,-1-4-3 16,0 0-1-16,-1-13-2 16,-8-9 6-16,-6-4-7 15,-10 2 4-15,-7-4 0 16,-10-2 13-16,0 4-12 15,0 4-1-15,-3 8 14 16,-10 10 16-16,2 4 9 16,-1 0-39-16,1 12 12 15,3 18-13-15,2 10 1 16,6 8-1-16,0-2 0 16,29-3 2-16,12-7-2 15,15-10-44-15,9-12-60 16,8-10-165-16</inkml:trace>
  <inkml:trace contextRef="#ctx0" brushRef="#br1" timeOffset="148411.81">8963 7726 982 0,'0'0'66'0,"0"0"-63"16,0 0-6-16,0 0-16 15,0 0 19-15,54 169 27 16,-33-93-2-16,0 6-8 0,-3 4-17 16,-3-4 1-1,-3-18-4-15,-1-17-98 0,-9-21 12 16,-2-14-34-16,-5-10-71 15,-24-2-235-15</inkml:trace>
  <inkml:trace contextRef="#ctx0" brushRef="#br1" timeOffset="148705.56">8658 8045 794 0,'0'0'144'15,"0"0"-143"-15,0 0 3 16,0 0 48-16,0 0 24 15,0 0-49-15,33-19-9 16,31 19-4-16,13-1 27 0,5-1-41 16,-2 0 0-16,-7 2 6 15,-7 0-6-15,-16 0 0 16,-10 0 0-16,-15 5-3 16,-9 10-8-16,-7 1-3 15,-5 4 5-15,-2 6 5 16,-2 4 4-16,0 4 0 15,4 0 0-15,4 3 0 16,3-4-8-16,5-7 8 16,3-5-62-16,4-10-67 15,-3-7-85-15,-5-4-96 16</inkml:trace>
  <inkml:trace contextRef="#ctx0" brushRef="#br1" timeOffset="148994.81">9329 7908 561 0,'0'0'270'16,"0"0"-141"-16,0 0-82 15,0 0 8-15,0 0-13 16,0 0-34-16,-21-36-8 16,28 56-14-16,9 5 14 15,2-10-4-15,-5-2 4 16,-5-8-6-16,-3-2-6 15,-3-3 12-15,-2 0 12 0,0-3-12 16,0-15 0 0,0-1-4-16,-11 1 0 0,-4 5-5 15,1 8-15-15,1 5-22 16,7 0-34-16,3 0-94 16,3 15-19-16,0 6-185 15</inkml:trace>
  <inkml:trace contextRef="#ctx0" brushRef="#br1" timeOffset="149636.78">9555 8167 611 0,'0'0'49'0,"0"0"-17"0,0 0-6 16,25 116-26-16,-25-88 0 16,0-3 12-1,0-1-6-15,0-4-12 0,0-10-12 16,7-8-57-16,0-2 49 15,2-6 24-15,1-22 1 16,4-8 1-16,1-3 10 16,4 5 44-16,-4 6 1 15,-1 10-4-15,-6 6 22 16,-3 8-52-16,3 4-16 16,0 0-3-16,3 16-1 15,-1 6-1-15,6 4 0 16,2 1 1-16,6-4-1 15,8-4 0-15,3-7-7 16,6-6 3-16,1-4-38 16,-5-2 8-16,-3 0 2 15,-5-4-5-15,-9-12 30 0,-3-3-4 16,-5 0 11-16,-3 2 42 16,-3 8-11-16,-4 0 2 15,2 5 19-15,-4 4-16 16,4 0-17-16,2 0-19 15,5 4-4-15,3 9-1 16,1 1 5-16,3-5 0 16,0 0 0-16,4-8 0 15,1-1-4-15,4 0 3 16,-4 0 1-16,-2-15-6 16,-3-3 11-16,-5-7-5 15,-7-1 2-15,-3-4-1 16,-3 4 9-16,0 2-6 0,-7 6 6 15,-15 8 65-15,0 6-37 16,-3 4-22-16,3 0 19 16,2 18 20-16,6 16-11 15,6 8-44-15,8 2 2 16,0-4 7-16,11-1-6 16,22-10-5-16,12-7 2 15,11-7-82-15,6-12-79 16,-2-3-282-16</inkml:trace>
  <inkml:trace contextRef="#ctx0" brushRef="#br1" timeOffset="150787.13">12240 8478 763 0,'0'0'290'16,"0"0"-253"-16,68-146-30 16,-13 81 9-16,3-3 27 15,-2 0 27-15,-7 4-66 16,-11 10 12-16,-18 9-10 16,-11 13-3-16,-9 14-2 15,-3 10-1-15,-23 6 0 16,-14 2-18-16,-5 0 19 15,-6 19-2-15,0 4-3 16,5 4 4-16,13 1 0 0,14-4 0 16,11-2 0-1,8-4-9-15,0 2 9 0,23 0-3 16,1 4 3-16,1-2 0 16,0 2 0-16,-8 2 0 15,-1 2 0-15,-7 2 0 16,0 0 0-16,0 1 0 15,4-4-1-15,5-2 2 16,8-3-2-16,13-10-24 16,9-6-22-16,8-6 33 15,7 0-31-15,1-10 23 16,1-16 8-16,-5-11 14 16,-7-6-4-16,-15-4 2 15,-11 1 2-15,-14 6 31 16,-13 12 3-16,0 8 0 0,-7 6 1 15,-22 8-19-15,-8 6-6 16,-3 0-10-16,2 10 0 16,11 12 7-16,14 6-7 15,13 2-5-15,0 1 4 16,29-6-2-16,18-5-35 16,15-10-21-16,7-6-9 15,2-4 25-15,-4 0-9 16,-7-8 13-16,-11-10 18 15,-15 0 21-15,-18-2 2 16,-14 4 10-16,-2 2 20 0,-21 4 19 16,-14 2-38-16,-7 8 0 15,1 0 5-15,6 0 2 16,8 4-10-16,7 10-10 16,9 2 0-16,6-2-1 15,5-4 1-15,5-4-2 16,26-6 1-16,12 0 1 15,5 0 0-15,2-10-7 16,-4-2 7-16,-5 2 2 16,-10 4 0-16,-5 4-2 15,-8 2 14-15,-9 12-13 16,-5 28-1-16,-4 10-1 16,0 11 1-16,0 7 19 0,-13 0-19 15,-5 2 0-15,-4 6 5 16,0-1 0-16,1-13-5 15,6-16-4-15,7-20 4 16,8-16 31-16,0-8 11 16,0-2-4-16,0 0 15 15,0 0-8-15,19 0-1 16,14-14-23-16,10-10-15 16,1-8 8-16,4-2-14 15,-4-4-3-15,-2-5-42 16,-1-3-61-16,-6-2-78 15,-2-8-100-15,3-4-335 16</inkml:trace>
  <inkml:trace contextRef="#ctx0" brushRef="#br1" timeOffset="151218.57">14020 8105 831 0,'0'0'122'0,"0"0"-63"16,0 0-23-16,0 0 39 15,0 0-3-15,0 0-25 16,-58-60-47-16,25 60 0 16,-9 4 4-16,-5 20-2 15,3 8 4-15,8 4-6 16,12 2 3-16,7-4 3 16,15-5-6-16,2-11 0 15,0-8 1-15,23-10 1 0,12 0-4 16,8-21 2-16,6-13-16 15,-2-8 4-15,-5-4 1 16,-4-4-6-16,-2-2 15 16,0-6-1-16,-7-5 2 15,-3-3-4-15,-6 6 5 16,-8 14-3-16,-8 20 7 16,-4 16-4-16,0 10 37 15,-2 18-36-15,-21 24-1 16,-4 18 5-16,3 6 2 15,9 5 14-15,7-7-21 16,8-8 0-16,0-10 13 16,29-12-12-16,12-14-2 0,12-12-37 15,7-8-163-15,0-12-327 16</inkml:trace>
  <inkml:trace contextRef="#ctx0" brushRef="#br1" timeOffset="151719.46">16177 7688 1135 0,'0'0'41'0,"0"0"-41"16,0 0-24-16,-46 154 24 15,42-82 21-15,4 7-17 16,0 3-3-16,-3 0-2 16,-2-6 0-16,1-13-52 15,0-21-111-15,-3-22-57 16,-4-18 79-16,-7-2-40 16</inkml:trace>
  <inkml:trace contextRef="#ctx0" brushRef="#br1" timeOffset="152103.9">15714 8041 786 0,'0'0'133'16,"0"0"-61"-16,0 0-35 15,0 0-13-15,0 0 25 16,0 0-41-16,151-24 12 16,-41 15-2-16,5 6-14 15,-5 1 28-15,-17 2-26 16,-26 0-3-16,-24 8 8 15,-22 12-11-15,-13 8-5 0,-8 10 5 16,0 8 8 0,-12 10 23-16,-3-4-31 0,1-3 0 15,12-11 13-15,2-12-8 16,0-10-4-16,18-8 0 16,7-8 4-16,6 0 6 15,2-16-11-15,-7-18 0 16,-3-12 15-16,-11-4-9 15,-10-5-3-15,-2 3-2 16,-10 6-1-16,-23 10 16 16,-9 12-16-16,-12 12 2 15,-6 12-14-15,0 0 9 16,4 14-78-16,16 8-127 16,21-2-208-16</inkml:trace>
  <inkml:trace contextRef="#ctx0" brushRef="#br1" timeOffset="153951.22">17721 8329 781 0,'0'0'45'0,"0"0"-36"0,0 0-6 16,99-118-1 0,-64 84 9-16,1-2 9 0,-3 2-19 15,-4 2 29-15,-8 2-26 16,-10 8 0-16,-11 6 34 16,0 10 15-16,0 6-25 15,-23 0-26-15,-8 14 5 16,-3 14 2-16,5 10-9 15,7 4 0-15,13 2 9 16,9-4-9-16,0-5 0 16,27-12 0-16,11-9 1 15,5-14 8-15,5 0-9 16,6-14 0-16,-3-16 5 16,-4 0-3-16,-7-4-2 15,-6-2 5-15,-8 2-2 0,-4 0 25 16,-6 6-23-16,-7 8 4 15,-7 8 35-15,0 8-8 16,3 4-28-16,1 0-8 16,8 22-6-16,6 8-5 15,4 6 11-15,5 2 0 16,-2-6 0-16,4-2 0 16,-4-10 0-16,-2-8-13 15,-6-8-16-15,-5-4 28 16,-3 0-39-16,-1-4 8 15,-6-16 29-15,0-4-16 16,-4-2 10-16,0-2-4 0,0 0 12 16,0 2-11-1,0 6 8-15,-2 4 4 0,-14 10-3 16,-11 6 3-16,-8 0 0 16,-7 14 0-16,-10 14 0 15,-4 6 9-15,-4 8-4 16,3 2-5-16,3 7 16 15,7-1-15-15,9 0 1 16,5 0-2-16,6-6-7 16,7-6-31-16,7-12-162 15,13-12-115-15</inkml:trace>
  <inkml:trace contextRef="#ctx0" brushRef="#br1" timeOffset="154268.37">18876 8129 653 0,'0'0'34'16,"0"0"-34"-16,0 0 2 16,0 0 21-16,104-121 15 15,-94 96 6-15,-8 3-19 16,-2 1 27-16,0 12 8 15,-4 5-2-15,-23 4-22 0,-7 0-14 16,-4 20 31 0,0 12-9-16,5 8-17 0,10 4 1 15,10 0-27-15,13-4 3 16,0-2-4 0,11-8 1-16,27-7-2 0,11-12 1 15,16-11-22-15,11 0-59 16,1-14-104-16,2-16-137 15</inkml:trace>
  <inkml:trace contextRef="#ctx0" brushRef="#br1" timeOffset="155333.34">19595 7882 625 0,'0'0'239'0,"0"0"-212"0,0 0-19 16,0 0 42-16,-122 39 17 15,95-6-28-15,5 6-14 16,4 1-25-16,11-4 0 16,7-6 2-16,0-6-2 15,13-12-2-15,21-8-4 16,9-4 4-16,5 0 1 16,1-8-27-16,-1-12-5 15,-8-4 20-15,-5-2-1 16,-4-2 14-16,-8 0 2 15,-8-2-1-15,-9 8 29 16,0 5-6-16,-6 8 4 0,0 7 27 16,0 2-41-16,0 0-14 15,0 15-17-15,0 12 17 16,0 1 0-16,0 0 0 16,0-4 0-16,8-4-4 15,10-8-3-15,8-6-7 16,3-6 8-16,5 0 6 15,4-8 1-15,-2-12-1 16,-1-2 0-16,-8-5 15 16,-2 0-14-16,-8-1 0 15,-6 3 13-15,-1 5 5 16,-4 11 12-16,-6 5 1 16,0 4-20-16,0 0-12 15,0 5 0-15,0 22-5 16,0 3 5-16,0-6 0 0,4-2 0 15,12-10-1-15,6-8 0 16,9-4-14-16,10 0 15 16,7-24-26-16,10-14-2 15,9-11 16-15,-2-7 11 16,0-6-4-16,-10-6 5 16,-12-4-14-16,-12-4 14 15,-9-5 0-15,-13 7 0 16,-9 14 8-16,0 20 20 15,-2 18 32-15,-18 22-22 16,-3 8-19-16,-6 38-19 16,-4 22 0-16,6 15 2 0,8 7 2 15,3 4-2-15,9-4-2 16,3-8-12-16,4-13-7 16,2-24-117-16,25-18-2 15,2-23 86-15,-2-4 29 16,-8-22 10-16,-5-19-97 15,-7-4 9-15,-7-8 94 16,0 3 7-16,-11 2 6 16,-8 10 37-16,3 12 30 15,10 14 78-15,4 8-63 16,2 4-58-16,0 0-24 16,6 18-6-16,19 8 0 15,8 4 6-15,10-6-2 16,4-2-4-16,2-10-5 0,-1-8 5 15,0-4 1-15,-6 0 1 16,-7-8-2-16,-2-10 3 16,-10-6 5-16,-7 0 1 15,-9-2-3-15,-5 2 7 16,-2 4 34-16,0 6-26 16,-5 10 25-16,-13 4-18 15,-9 2-25-15,-2 26 4 16,1 12-7-16,6 10 0 15,6 4 5-15,7-2-5 16,9-3-1-16,0-12-1 0,6-6-47 16,35-9-81-1,18-10-155-15,18-8-438 0</inkml:trace>
  <inkml:trace contextRef="#ctx0" brushRef="#br1" timeOffset="156350.87">22655 7502 862 0,'0'0'83'0,"0"0"-79"16,0 0 18-16,0 0 0 16,0 0-13-16,0 0 29 15,-43 102 18-15,18-6-26 16,8 6 2-16,1 0-32 15,7-5 0-15,1-17-1 0,1-26-21 16,2-22-32 0,1-24 32-16,-7-8-15 0,-10-16 24 15,-10-24-108-15,-11-12-44 16,-12-7 123-16,-8-2 42 16,-5 0 7-16,7 9 34 15,11 16 18-15,20 18 58 16,18 16-55-16,11 2-62 15,11 18-26-15,40 13 6 16,28 0 1-16,21-4 9 16,14-8-29-16,1-9 4 15,-5-7-31-15,-13-3-17 16,-7-7 51-16,-17-21-4 16,-15-8 29-16,-21-8 5 0,-18-4 2 15,-19 0 21-15,0-2 2 16,-29 4 14-1,-7 10 35-15,-1 9 14 0,-2 15-15 16,3 12-25-16,3 7-42 16,4 33 7-16,10 18-11 15,7 16 0-15,12 12 16 16,0 2-15-16,2 3 2 16,18-11-3-16,1-20 1 15,0-20-2-15,2-24 1 16,-3-16 0-16,0 0 13 15,0-30 9-15,1-10-10 16,-6-8-3-16,-4-2-8 16,-4-3 19-16,-3 7-20 15,-2 10 0-15,0 16 4 0,-2 13-4 16,3 7 0-16,1 0-6 16,0 15-2-16,6 17 0 15,1 7 4-15,3-2 4 16,3-4 1-16,5-8 0 15,5-6-1-15,2-7 0 16,-2-8 2-16,-1-4 6 16,-3 0-8-16,-3 0 0 15,-5-14 14-15,-5-4-12 16,-8 2 3-16,-2 2 9 16,0 0 4-16,0 4 24 15,-10 6-30-15,-5 1 0 16,-3 3 16-16,3 3-13 0,3 19 1 15,6 4-13-15,6 6-2 16,0-2 6-16,20-2-7 16,18-4-7-16,15-8 6 15,12-4-69-15,10-6-52 16,10-6-165-16</inkml:trace>
  <inkml:trace contextRef="#ctx0" brushRef="#br1" timeOffset="157301.41">24864 7935 986 0,'0'0'0'0,"0"0"-32"16,0 0 17-16,63 126 12 15,-58-44 3-15,-5 14 1 16,0 3 9-16,0 5 1 16,-5-6-11-16,-10-12-1 15,-4-22-2-15,6-23 3 16,0-21-4-16,-3-16 8 16,-6-4-4-16,-5-10 18 15,-8-24-18-15,1-13-6 16,-1-11 6-16,6-14 0 15,4-14 9-15,10-12-9 16,7-9 0-16,8-1 7 16,0 6-6-16,23 12-1 15,10 17 11-15,6 19-1 0,3 18-5 16,0 16-5-16,5 8 0 16,-1 8 8-16,4 4-4 15,-2 0 10-15,0 12 5 16,-7 10-9-16,-11 6 7 15,-14 2-16-15,-16 1 5 16,0-3-6-16,-5-2 3 16,-22-7-3-16,-6 2 0 15,-8-7-2-15,4-3-34 16,1-4-44-16,9-7 4 0,14 0 40 16,9-4-63-1,4-20-26-15,9-6-72 16,22-5-12-16,4-1 181 0,1 2 28 15,-1 6 76-15,-1 4 71 16,-3 4-29-16,-2 6-32 16,0 4 13-16,-2 4 24 15,2 6-30-15,0 0-21 16,-2 0-49-16,-3 18 9 16,-6 8-31-16,-7 6 5 15,-6 2-4-15,-5 2 1 16,0-6-1-16,0-3-2 15,0-13 0-15,-2-10-5 0,-3-4 15 16,-2 0-10-16,2-17 13 16,-1-15-8-16,4-5 9 15,2-12-11-15,0 1 2 16,4 4 16-16,17 4-15 16,3 12-6-16,5 7 0 15,-3 14-5-15,3 5-4 16,-4 2-38-16,-5 0-16 15,-5 16-9-15,-3 6-62 16,-8-2-67-16,3 0-71 16</inkml:trace>
  <inkml:trace contextRef="#ctx0" brushRef="#br1" timeOffset="157634.03">25672 7654 768 0,'0'0'70'0,"0"0"-64"0,0 0-6 16,0 0 49-16,0 0-24 16,0 0-2-16,-99 84-23 15,99-48 0-15,0 0 12 16,22-8-12-16,10-10 0 16,5-7 5-16,2-10-1 15,1-1-4-15,-7 0-9 16,-2-18-25-16,-8-8 20 0,-15-4-25 15,-8-6 9 1,0 0 29-16,-6 0 1 0,-17 4-2 16,-1 6 0-16,2 8 2 15,2 10 3-15,4 8-3 16,7 0-6-16,9 4 5 16,0 18-20-16,23 4-36 15,21-2-79-15,12-2-164 16</inkml:trace>
  <inkml:trace contextRef="#ctx0" brushRef="#br1" timeOffset="159200.31">26333 7706 541 0,'0'0'107'0,"0"0"-49"16,0 0 33-16,0 0-50 0,0 0 18 16,0 0-7-16,-114-88-28 15,72 88-18 1,4 4 10-16,5 18-14 0,11 4-2 15,11 2 8-15,11 0-7 16,0-2-1-16,13-8-2 16,14-6 2-16,2-6-7 15,2-4 7-15,-7-2 0 16,-2 0 6-16,-4 0-6 16,-5 0 0-16,1 4-1 15,1 20 1-15,-1 14-6 16,1 14 6-16,4 8 0 15,0 5 0-15,6 3 0 16,-3 8 0-16,-9 8-1 16,-13 1-7-16,-4 1 4 0,-36-4-70 15,-12-14 34-15,2-10 26 16,-4-13 2-16,3-17 12 16,0-15 23-16,6-10 38 15,7-3 33-15,9-11-26 16,11-21 10-16,14-9-14 15,4-16-21-15,24-13-24 16,32-16-19-16,11-17 6 16,16-6-12-16,8-8 6 15,5 0-26-15,2 3-12 16,-9 4 8-16,-12 12 13 16,-23 17 13-16,-25 23 4 15,-18 21 3-15,-11 10-3 0,0 13 0 16,-26 10 1-1,-11 4-1-15,-7 4-1 0,-3 23 0 16,3 6 2-16,8 6-1 16,7-6 0-16,13-2 0 15,12-8-1-15,4 0 1 16,0-1-4-16,16-6 2 16,6 0 2-16,2-4-6 15,-3 0 6-15,-1-2 0 16,-5 2-7-16,-1 2 7 15,-3 2-6-15,-2 2-7 16,2 2 7-16,4 2-10 0,8-1 16 16,8-2-34-16,11-5 1 15,12-4-43-15,6-7 35 16,9-3-18-16,0 0-9 16,1-13 14-16,-8-9-2 15,-9-6 39-15,-15-2 17 16,-16 2 8-16,-16 0 71 15,-6 4 22-15,0 2-26 16,-10 6-7-16,-17 4-39 16,-11 6-23-16,-4 6 26 15,-1 0-22-15,1 0-2 16,7 20-8-16,8 8 1 16,4 4 4-16,13 2-5 15,7 0 0-15,3-3-7 16,7-12-12-16,26-5-11 0,7-11 28 15,5-3 2-15,1 0-7 16,-1-17-13-16,-7-7 13 16,-5-2-1-16,-8-4 12 15,-4 0-4-15,-11 6 26 16,-3 4-6-16,-3 10 28 16,-4 6-20-16,0 4-19 15,0 0-9-15,0 6-10 16,0 16 8-16,0 6-2 15,0 0 8-15,0-2-3 16,0-4-1-16,4-5 0 16,10-8 0-16,4-7 5 0,6-2-5 15,3 0 9 1,4-11-6-16,-2-7 13 0,0-3-16 16,-4-1 0-16,-5 2 26 15,-2 2-16-15,-3 4 3 16,-6 6 1-16,-2 4 4 15,-1 4-4-15,1 0-14 16,3 2-4-16,-2 16-6 16,1 4 10-16,0 0-1 15,2 3 0-15,0-10 1 16,3-1 1-16,-1-6-1 16,1-5 0-16,5-3 15 15,6 0-13-15,2-9 4 0,-3-11-1 16,-2-2-1-16,-2-2 23 15,-1 0-27-15,-6 6 4 16,-3 4 28-16,-2 6-31 16,-4 6 1-16,-2 2-2 15,0 0-18-15,1 6 16 16,-3 14-8-16,2 0 10 16,2 2-3-16,0-6 3 15,6-6-3-15,1-3-3 16,2-7 6-16,3 0-2 15,2 0 2-15,-1-15 0 16,-3-7 9-16,1-6-3 0,-1-2-4 16,-1-2 2-16,0 2-3 15,-3 6 40-15,-4 8-12 16,1 8 6-16,-5 6 38 16,2 2-55-16,0 0-18 15,6 13-19-15,5 14 19 16,-1 3 9-16,3-2-9 15,2-2 0-15,3-4-9 16,4-4 6-16,8-4-78 16,6-8-49-16,2-6-135 15,1 0-490-15</inkml:trace>
  <inkml:trace contextRef="#ctx0" brushRef="#br1" timeOffset="159834.12">28967 7664 1071 0,'0'0'167'0,"0"0"-167"16,0 0-61-16,0 0-14 15,0 0-87-15,0 0-156 16</inkml:trace>
  <inkml:trace contextRef="#ctx0" brushRef="#br2" timeOffset="164748.47">870 9968 1109 0,'0'0'14'16,"14"-143"-2"-16,-14 79 56 16,-2 6-37-16,-29 4 0 15,-14 8-8-15,1 12 15 16,1 12-7-16,1 12-31 16,6 10 2-16,-1 0-20 0,-2 28 18 15,12 14-13 1,12 14 7-16,13 18 1 0,2 18 0 15,33 13-29 1,21 5-1-16,13 4 29 0,6 1-45 16,-11-3-34-16,-21-6 13 15,-22-14-19-15,-19-17 0 16,-19-21 64-16,-35-16 27 16,-12-10 24-16,-11-12-6 15,-4-6 33-15,9-10-13 16,3 0-5-16,2-6-5 15,9-20-6-15,14-8-17 16,10 0 51-16,18 2-39 16,14 6-17-16,2 9-7 0,18 7-34 15,22 10-57-15,16 0 33 16,9 3 16-16,6 17-65 16,2 2-24-16,-3-6-188 15</inkml:trace>
  <inkml:trace contextRef="#ctx0" brushRef="#br2" timeOffset="165331.41">971 10519 491 0,'0'0'335'0,"0"0"-333"0,0 0 10 16,0 0-2-16,0 0-5 16,0 0-3-1,-18-38-2-15,18 85 0 0,15 7-1 16,8-4 1-16,4-6-40 15,2-12 18-15,0-12 6 16,-5-12 0-16,-2-8 12 16,1 0 7-16,-5-20-3 15,-5-14 0-15,-7-6 1 16,-6-6-1-16,0-3 3 16,-21 1-3-16,-11 4 29 15,1 10-14-15,-2 14 21 16,-1 12-18-16,6 8-15 15,1 0 3-15,6 20-6 16,11 6 0-16,10 2-10 16,0-4 8-16,15-5-7 15,20-14-34-15,10-5 11 0,4-5 19 16,4-26 10-16,-3-9 3 16,-6-8 4-16,-1-6 5 15,-8-7 21-15,-8-7 17 16,-5-9-13-16,-13-8 59 15,-6-3-37-15,-3 4-32 16,0 13 3-16,-8 25-16 16,-3 20 26-16,3 22-7 15,-2 4-30-15,-3 40-1 16,2 30-18-16,2 33 19 16,7 15 5-16,2 9-2 15,0-3 0-15,0-10-3 16,14-13 4-16,7-24 6 0,6-18-10 15,2-25 0-15,-2-12 5 16,-7-14-5-16,-5-6-45 16,-1-2-51-16,-3-8-82 15,-2-22-159-15</inkml:trace>
  <inkml:trace contextRef="#ctx0" brushRef="#br2" timeOffset="165453.81">1581 10329 848 0,'0'0'17'0,"0"0"-17"16,0 0-25-16,0 0-108 15,0 0-134-15</inkml:trace>
  <inkml:trace contextRef="#ctx0" brushRef="#br2" timeOffset="165615.6">1581 10329 926 0,'85'38'119'15,"-85"-38"-119"-15,0 0-10 16,0 0-4-16,0 8 5 16,4-2-123-16,6 0-182 0</inkml:trace>
  <inkml:trace contextRef="#ctx0" brushRef="#br2" timeOffset="166092.41">1637 10618 1013 0,'0'0'39'16,"0"0"-22"-16,0 0 29 16,0 0-12-16,0 0-34 15,0 0-22-15,-2 4-134 16,2-4-145-16</inkml:trace>
  <inkml:trace contextRef="#ctx0" brushRef="#br2" timeOffset="166314.49">1824 10429 1227 0,'0'0'59'0,"0"0"-57"0,0 0 2 15,0 0 54-15,0 0-49 16,158-64-9-16,-102 54 0 15,-4 4-16-15,-8 2-40 16,-4 2-97-16,-14 2-25 16,-10 0-97-16,-16 0-152 15</inkml:trace>
  <inkml:trace contextRef="#ctx0" brushRef="#br2" timeOffset="166716.76">432 11123 869 0,'0'0'99'0,"0"0"-81"16,-114 24 15-16,114-24 54 0,4 0-56 16,58 0-28-1,48 0 5-15,57-14 12 0,29-18-7 16,18-8-13-16,-2-6 0 16,-20-1 5-16,-16 1-5 15,-28 4-4-15,-32 10 4 16,-35 12 3-16,-39 10-3 15,-28 8-13-15,-14 2-6 16,0 0 10-16,-31 4-15 16,-14 18-39-16,-9 2-70 15,-1 2 1-15,-1-1-36 16,0-3-396-16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9T08:45:27.183"/>
    </inkml:context>
    <inkml:brush xml:id="br0">
      <inkml:brushProperty name="width" value="0.05292" units="cm"/>
      <inkml:brushProperty name="height" value="0.05292" units="cm"/>
      <inkml:brushProperty name="color" value="#00B050"/>
    </inkml:brush>
  </inkml:definitions>
  <inkml:trace contextRef="#ctx0" brushRef="#br0">6673 11981 632 0,'0'0'41'0,"0"0"-41"0,0 0-20 15,0 0-147-15</inkml:trace>
  <inkml:trace contextRef="#ctx0" brushRef="#br0" timeOffset="184880.96">17995 9489 534 0,'0'0'158'0,"0"0"-40"0,0 0-46 15,0 0-11-15,0 0 21 16,0 0-42-16,0 0 13 16,0-24-49-16,0 22 9 15,0 0 22-15,0 2-31 16,0-3-1-16,0 2 28 16,0-2-19-16,-8-1-5 15,-13 0-7-15,0 4 0 16,-6 0-3-16,-4 0 3 15,-1 0 0-15,-3 19 1 16,-4 6 0-16,2 8 1 16,3 5-2-16,5 2 0 15,12-2 1-15,5 0-1 0,12-4 0 16,0-2 0-16,0-4 3 16,21-2-3-16,8-5 0 15,8-3 0-15,7-7 6 16,6-2-6-16,-1-5-2 15,2-4 1-15,-2 0-56 16,0 0-22-16,-2-4-39 16,-5-12-65-16,-6 0 20 15,-7 2-198-15</inkml:trace>
  <inkml:trace contextRef="#ctx0" brushRef="#br0" timeOffset="185234.8">18296 9505 450 0,'0'0'150'0,"0"0"-60"16,0 0 8-16,0 0 26 16,0 0-64-16,0 0-14 15,0-52-7-15,0 52-39 16,0 1-3-16,0 26-20 16,0 13 23-16,0 4 4 15,0 4-4-15,0-2 0 16,0-6 4-16,0-6-2 15,0-6-4-15,0-6-5 16,2-5-72-16,1-7-53 16,-3-10-129-16</inkml:trace>
  <inkml:trace contextRef="#ctx0" brushRef="#br0" timeOffset="185563.78">18330 9454 665 0,'0'0'69'16,"0"0"69"-16,0 0-64 16,0 0-46-16,0 0-10 15,0 0-7-15,85-64-1 16,-46 64-10-16,2 0 3 16,-3 0 12-16,-1 0-15 15,-5 4 0-15,-8 6 10 16,-9 3-8-16,-5-2-3 15,-8 4 1-15,-2-1 0 16,0 0-2-16,0 0 2 0,-18 0 0 16,-5 2 8-16,0 0-6 15,-4 0-2-15,2-2 0 16,3 0-21-16,6 0 18 16,3 0-67-16,4-2-76 15,5-4-30-15,4-2-277 16</inkml:trace>
  <inkml:trace contextRef="#ctx0" brushRef="#br0" timeOffset="185827.12">19025 9396 678 0,'0'0'51'0,"0"0"-16"15,0 0 71-15,0 0-93 16,0 0-10-16,0 0 12 16,7 54 3-16,-7-14 6 15,0 3-14-15,0-1-3 16,0-8 13-16,0-4-20 16,0-4 0-16,0-6 3 15,0-4-3-15,0-4-4 16,0-4-62-16,0-6-126 15,-5-2-34-15</inkml:trace>
  <inkml:trace contextRef="#ctx0" brushRef="#br0" timeOffset="186037.31">18858 9422 671 0,'0'0'79'0,"0"0"49"15,0 0-59-15,0 0-41 16,0 0 12-16,0 0-26 16,107-88-14-16,-61 82-1 15,2 4 1-15,-11 2-19 0,-8 0-47 16,-13 6-105 0,-16 14-27-16,0 4-135 0</inkml:trace>
  <inkml:trace contextRef="#ctx0" brushRef="#br0" timeOffset="186249.04">18831 9783 186 0,'0'0'338'0,"0"0"-249"16,0 0-21-16,0 0 36 16,0 0-33-16,0 0 30 15,16 50-8-15,21-50-82 16,9 0 32-16,2-4-43 15,1-10 0-15,5 0 2 16,1 0-2-16,-6 2-17 16,-7 4-102-16,-8-2-102 15,-7 0-89-15</inkml:trace>
  <inkml:trace contextRef="#ctx0" brushRef="#br0" timeOffset="186469.41">19502 9577 729 0,'0'0'89'0,"0"0"-56"0,0 0-24 15,0 0 21-15,0 0-30 16,118-30-9-16,-100 30-32 15,-7 0-130-15,-9 0-32 16,-2 4-127-16</inkml:trace>
  <inkml:trace contextRef="#ctx0" brushRef="#br0" timeOffset="186613.21">19502 9577 447 0,'22'62'138'0,"-22"-62"-94"15,0 0 35-15,0 4-58 16,0-4 6-16,9 0 12 15,15 0-14-15,8 0-18 0,3 0-7 16,-2-4-105 0,-6-6-69-16</inkml:trace>
  <inkml:trace contextRef="#ctx0" brushRef="#br0" timeOffset="191686.16">20289 9450 549 0,'0'0'102'0,"0"0"-75"16,0 0 41-16,0 0 40 15,0 0-5-15,0 0-38 16,-21-32-14-16,21 24-50 16,0-2 63-16,0-2-47 15,2 0 15-15,14 0-12 16,8 0-19-16,5 4-2 0,2 2-2 15,4 6 3 1,-4 0-4-16,-3 4 4 0,-6 21-10 16,-6 4 8-16,-13 7 4 15,-3 7-4-15,-3-3 2 16,-23 2 0-16,-3-4-8 16,-5-4 8-16,7-10 0 15,7-6-3-15,3-6 6 16,7-6-6-16,4-2 3 15,3-4 0-15,3 0 16 16,0 0-5-16,0 0-11 16,0 0 17-16,0 0-12 15,23 0 2-15,8 0-7 16,15 0 0-16,13-4 8 0,5-2-8 16,1-2-30-16,-5 4-63 15,-11-2-143-15,-11 2-178 16</inkml:trace>
  <inkml:trace contextRef="#ctx0" brushRef="#br0" timeOffset="191985.78">20943 9358 627 0,'0'0'158'0,"0"0"-43"0,0 0-62 15,0 0-16-15,0 0 14 16,0 0-50-16,79 34 13 16,-50-4-2-16,-1 2-11 15,1-1 2-15,-2-5-3 16,0-4 0-16,-3-2-16 15,-3-6-21-15,-2-6-54 16,-3-4-18-16,-1-4-51 16,-3 0-34-16</inkml:trace>
  <inkml:trace contextRef="#ctx0" brushRef="#br0" timeOffset="192245.06">21213 9322 470 0,'0'0'202'0,"0"0"-137"0,0 0 25 16,0 0-37-16,0 0-44 15,0 0 13-15,-27-2-13 16,13 28-9-16,-3 6 22 16,-5 4-16-16,-3 4 14 15,-1-1-20-15,-1-1 2 16,2-6 0-16,3-4-2 15,1-4 0-15,4-2-4 16,-3-2-8-16,3-4-47 0,0-4-99 16,4-4-34-16</inkml:trace>
  <inkml:trace contextRef="#ctx0" brushRef="#br0" timeOffset="193480.44">21941 9410 723 0,'0'0'56'16,"0"0"-47"-16,0 0 8 16,0 0-16-16,0 0 73 15,0 0-74-15,-53 139 12 16,49-95 8-16,4-6-20 16,0-4 0-16,6-8 6 15,14-6-2-15,5-6 15 16,1-8-11-16,6-6-4 15,-1 0 74-15,2-6-65 0,-2-14-10 16,-4-6 16 0,-4-4-17-16,-8-2 10 0,-8-4-12 15,-7-2 0-15,0 0 10 16,0 0-4-16,-16 6-6 16,-4 7 18-16,3 9-4 15,-6 10-2-15,0 4-12 16,4 2 0-16,-3 0-23 15,1 20-15-15,4 6-54 16,7 3-6-16,4-5-89 16,6-4-254-16</inkml:trace>
  <inkml:trace contextRef="#ctx0" brushRef="#br0" timeOffset="193637.81">22318 9525 750 0,'0'0'127'16,"0"0"-76"-16,0 0-11 16,0 0-40-16,0 0 11 15,0 0-23-15,15-22-102 16,-12 22-126-16</inkml:trace>
  <inkml:trace contextRef="#ctx0" brushRef="#br0" timeOffset="194132.37">22632 9403 684 0,'0'0'103'15,"0"0"-51"-15,0 0 58 16,0 0-87-16,0 0 12 15,0 0-18-15,-31-3-12 16,23 16 7-16,-2 2-12 16,6 1 6-16,-1 1 16 15,5 1-22-15,0-3 0 16,0 4 11-16,13-3-10 0,10-1 15 16,6-2-7-16,2-1-8 15,4-4 53-15,3 0-49 16,1-2 3-1,-4-2 11-15,-4 2-7 0,-4-2 8 16,-5 2-20-16,-8-2 0 16,-3 0 17-16,-7 0-17 15,-1 0 0-15,-3 2 0 16,0 2 3-16,0 4 3 16,-20 2-6-16,-7 2 0 15,-7-2 3-15,1-2-3 16,0 0-1-16,-1 0-2 15,5-2-21-15,0-4-8 0,5-2-43 16,-1-4-11 0,10 0 14-16,1 0-88 0,7-18-30 15,5-10-59-15,2-6-109 16</inkml:trace>
  <inkml:trace contextRef="#ctx0" brushRef="#br0" timeOffset="194385.54">22645 9436 493 0,'0'0'160'15,"0"0"40"-15,0 0-68 16,0 0-52-16,0 0 44 16,0 0-89-16,52-88-6 15,-27 78-17-15,4 2-11 16,2 0 1-16,6 0-2 16,-1 0 0-16,-1 2 1 0,-1-2-1 15,-7 2 0-15,-5 0-1 16,-9 2 4-16,-3 2-4 15,-8 0 1-15,-2 2-27 16,0 0 25-16,0 0-110 16,0 0-30-16,-16 0 2 15,1 8-25-15,-1-2-71 16</inkml:trace>
  <inkml:trace contextRef="#ctx0" brushRef="#br0" timeOffset="210955.94">23577 9587 833 0,'0'0'49'0,"0"0"-24"15,0 0 8 1,0 0 4-16,0 0-12 0,0 0 54 15,115-4-72-15,-50-6 9 16,7-2 13-16,8-2-19 16,2 2 21-16,-3 0-31 15,-15 2 11-15,-13 2-5 16,-18 2-6-16,-8 1 0 16,-11 1-6-16,-8 3 6 15,-6-2-24-15,0 3-50 16,0 0-55-16,-18 0-13 15,-13 0-116-15,-7 0-163 16</inkml:trace>
  <inkml:trace contextRef="#ctx0" brushRef="#br0" timeOffset="211211.31">23909 9274 660 0,'0'0'27'0,"0"0"66"16,0 0 42-16,0 0-88 15,0 0 9-15,0 0-23 16,-16-48-33-16,16 68 0 16,7 20-5-16,-1 8 11 15,-3 6 37-15,-1 2-38 16,0-3-5-16,-2-6 18 16,5-6-17-16,-3-7 1 15,3-4-2-15,-3-6 0 16,0-2-21-16,-2 2 18 15,0-1-130-15,0-9-101 0,-4-13-272 16</inkml:trace>
  <inkml:trace contextRef="#ctx0" brushRef="#br0" timeOffset="-207173.05">24947 9382 544 0,'0'0'90'0,"0"0"-75"0,0 0 7 15,0 0 57-15,0 0-36 16,0 0-11-16,0 0-21 16,0 0-3-16,0-18 32 15,0 18-40-15,0 0 0 16,4 22 12-16,1 14-12 15,-1 10 24-15,1 7-7 16,-2 3-6-16,1 0 19 16,-2 0-30-16,0-8 0 15,-2-6 11-15,0-6-10 16,0-8 1-16,0-3-2 16,0-6 0-16,0-5 3 15,0-3-3-15,-4-4-41 0,-3 0-50 16,-2-7-69-16,2 0-58 15</inkml:trace>
  <inkml:trace contextRef="#ctx0" brushRef="#br0" timeOffset="-206756.41">25344 9493 644 0,'0'0'43'0,"0"0"30"16,0 0 27-16,0 0-36 15,0 0-4-15,0 0-31 16,49-40-21-16,-29 45 6 16,4 18-14-16,1 4 0 0,4 6 17 15,-2-3-11 1,4 0-3-16,-2-2-3 15,-1-6 3-15,-1-2-3 0,-4-4 0 16,-5-2-27-16,-5-4-71 16,-7-8-62-16,-1-2-83 15</inkml:trace>
  <inkml:trace contextRef="#ctx0" brushRef="#br0" timeOffset="-206506.47">25654 9352 674 0,'0'0'90'0,"0"0"-44"0,0 0-29 15,0 0 2-15,0 0 32 16,0 0-41-16,-85 113 3 16,56-63 28-16,-3 0-33 15,6-2 2-15,0-6-10 16,3-2 10-16,3-8-8 15,2-2-2-15,-2-4-12 16,2-3 10-16,1-4-77 16,3-7-92-16,7-9-67 15</inkml:trace>
  <inkml:trace contextRef="#ctx0" brushRef="#br0" timeOffset="-206102.62">25948 9443 723 0,'0'0'86'16,"0"0"-83"-16,0 0-6 16,0 0 6-16,0 0 32 15,0 110-16-15,-3-68-14 16,3 0 16-16,0-8-21 15,0-6 0-15,16-8 17 16,9-6-9-16,4-4 3 16,4-10-11-16,3 0 9 15,-1 0 7-15,-4-16-16 0,-4-8 0 16,-7-6 19-16,-7-6-16 16,-6 0 9-16,-7-4-4 15,0 0 7-15,0 0 31 16,-13 8-36-16,-7 8 23 15,0 7 17-15,0 9-34 16,-1 4-4-16,4 4-12 16,-3 0-19-16,1 7 12 15,2 16-78-15,-1 8-28 16,9-3-43-16,9-6-167 16</inkml:trace>
  <inkml:trace contextRef="#ctx0" brushRef="#br0" timeOffset="-205930.9">26472 9486 682 0,'0'0'66'15,"0"0"-66"-15,0 0-15 16,0 0-103-16,0 0-106 15</inkml:trace>
  <inkml:trace contextRef="#ctx0" brushRef="#br0" timeOffset="-205233.55">26661 9472 560 0,'0'0'112'0,"0"0"-66"0,0 0 62 16,0 0-62-16,0 0-5 15,0 0 27-15,0-7-27 16,0 5-7-16,0-3-4 16,-2 1-11-16,-4-1 47 15,0-1-54-15,2-1 5 16,-1 2 11-16,3-5-12 0,2-1 9 15,0-5-25-15,0-4 12 16,7 0-7-16,13 0-5 16,2 2-2-16,0 6-7 15,3 4 9-15,-3 6-4 16,-2 2-4-16,2 0 8 16,-1 6-15-16,-4 18 15 15,-5 6-13-15,-8 8 7 16,-4 6 5-16,-4 6-1 15,-25 3 0-15,-7-1 2 16,0-6-5-16,2-8 5 16,8-10 0-16,6-8-4 0,8-10 6 15,6-4-2-15,6-3 0 16,0-3 0-16,0 0 15 16,0 0-15-16,0 0 0 15,2 0 11-15,21 0-9 16,6 0 9-16,4 0-11 15,5-7 4-15,-3-1 0 16,2 0-4-16,0 2 0 16,3 0-2-16,3 0 2 15,-1 2-2-15,0 2-5 16,-1 0-5-16,-8 2-5 16,-6 0-32-16,-12 0-31 15,-11 0 27-15,-4 0-64 16,0 0 25-16,0 0 3 15,0 0 3-15,-4 0 64 16,-7 0-13-16,2 0 16 0,2 0 9 16,3 0 8-16,0 0-10 15,-3 0-20-15,0 0-164 16,0 0-122-16</inkml:trace>
  <inkml:trace contextRef="#ctx0" brushRef="#br0" timeOffset="-197634.94">27659 9426 725 0,'0'0'148'16,"0"0"-137"-16,0 0 22 15,0 0 23-15,0 0-22 16,0 0 10-16,0 0-43 16,162-5 1-16,-90-2 46 15,1-1-45-15,0 2 6 16,-9 2-5-16,-14 4-3 15,-14 0-2-15,-18 0-74 16,-12 0-91-16,-6 0 46 16,-4 0-161-16</inkml:trace>
  <inkml:trace contextRef="#ctx0" brushRef="#br0" timeOffset="-197433.15">27962 9148 629 0,'0'0'165'0,"0"0"-65"16,0 0 27-16,0 0-123 16,0 0-4-16,0 0-12 15,-7 28 12-15,7 18 9 16,0 8-7-16,0 2 13 16,0 2-9-16,5 2-6 0,-3-3-12 15,4-11-75-15,6-12-111 16,1-16-111-16</inkml:trace>
  <inkml:trace contextRef="#ctx0" brushRef="#br0" timeOffset="-197102.46">28465 9222 710 0,'0'0'130'0,"0"0"-119"15,0 0-9-15,0 0 53 16,0 0-54-16,0 0 20 16,0 64 19-16,-4-32-35 0,-1-2 15 15,3 0-18-15,2-4-2 16,0-5 47-16,0-3-43 16,0-7 4-16,17 2 26 15,13-4 14-15,10 1 16 16,11-3-36-16,13-3-26 15,11-4 34-15,-2 0-36 16,1 0 0-16,-10 0-2 16,-13 0 2-16,-12 2-21 15,-16 2-72-15,-9 0-41 16,-14-3-41-16,0-1-86 16</inkml:trace>
  <inkml:trace contextRef="#ctx0" brushRef="#br0" timeOffset="-196863.34">28911 9304 617 0,'0'0'115'15,"0"0"15"-15,0 0-25 16,0 0-68-16,0 0-24 16,0 0-13-16,0 20 0 15,0 19 23-15,2 6-5 16,3 5-16-16,-3 3 63 15,2-3-64-15,0-2 1 16,1-6 4-16,0 0-4 16,-1-4-4-16,1-2 0 15,-3-7-32-15,0-11-79 0,0-8-199 16</inkml:trace>
  <inkml:trace contextRef="#ctx0" brushRef="#br0" timeOffset="-196682.43">29183 9505 966 0,'0'0'66'0,"0"0"-15"16,0 0-19-16,0 0-21 15,0 0-11-15,0 0-55 0,31-19-89 16,-26 19-282-16</inkml:trace>
  <inkml:trace contextRef="#ctx0" brushRef="#br0" timeOffset="-196197.31">29125 9370 716 0,'0'0'183'0,"0"0"-100"0,0 0-3 16,0 0-37-16,0 0-31 15,0 0 14-15,82 29-8 16,-35 7-11-16,9 5 47 16,4 2-51-16,7 1 11 15,-5-2 0-15,-4-6-12 16,-11-2-4-16,-12-8-20 16,-8-6-80-16,-7-6 48 15,-7-7-159-15,-5-7-69 16</inkml:trace>
  <inkml:trace contextRef="#ctx0" brushRef="#br0" timeOffset="-195963.29">29639 9294 776 0,'0'0'162'0,"0"0"-115"15,0 0-3-15,0 0-35 16,0 0-5-16,0 0 33 15,-73 109-37-15,42-47 6 16,-5 4 10-16,-4 4-16 16,-5-4 0-16,3-6-4 15,5-8-2-15,8-10-33 16,8-9-71-16,7-13-72 16,12-14-49-16</inkml:trace>
  <inkml:trace contextRef="#ctx0" brushRef="#br0" timeOffset="-195557.05">30058 9332 951 0,'0'0'71'15,"0"0"-64"-15,0 0 20 16,0 0-26-16,0 0-1 16,0 0 30-16,-29 140-21 0,25-86 0 15,4-3-9 1,0-7 0-16,13-12 10 0,14-6-9 16,4-8-1-16,5-10 13 15,0-4-9-15,2-4 11 16,-5 0-15-16,-4-20 1 15,-4-6 15-15,-10-6-12 16,-11-6-4-16,-4-6 8 16,0-2-7-16,-9 4 11 15,-13 7-12-15,-3 13 0 16,-1 10 27-16,-1 6-27 16,3 6-3-16,-1 0-1 15,5 13-25-15,5 14-72 16,6 1-82-16,9-1-194 0</inkml:trace>
  <inkml:trace contextRef="#ctx0" brushRef="#br0" timeOffset="-195388.07">30580 9519 1024 0,'0'0'116'16,"0"0"-84"-16,0 0 8 15,0 0-40-15,0 0-2 16,0 0-19-16,35-16-116 16,-28 18-259-16</inkml:trace>
  <inkml:trace contextRef="#ctx0" brushRef="#br0" timeOffset="-195090.42">30912 9356 672 0,'0'0'280'0,"0"0"-199"15,0 0 60-15,0 0-104 16,0 0-15-16,0 0-14 16,0-20-8-16,0 24-4 15,0 19-8-15,0 4 12 0,0 8-1 16,0 1 1-16,0 4 0 15,0 0 9-15,0-2-7 16,6-2 5-16,1-6-7 16,-3-2 0-16,1 0 3 15,-2-4-3-15,-1 0-7 16,-2-8-50-16,4-7-134 16,5-9-179-16</inkml:trace>
  <inkml:trace contextRef="#ctx0" brushRef="#br0" timeOffset="-194672.68">31193 9396 663 0,'0'0'218'16,"0"0"-168"-16,0 0-23 15,0 0 20-15,0 0-47 16,0 0 0-16,-12 18 0 15,8 0 2-15,-1-1 0 16,5-1-2-16,0 0 0 16,0 0 31-16,5 2-28 15,13 2-3-15,4-4 22 16,2 2-15-16,3 0 12 16,2-2-15-16,0 0 2 0,0 0 43 15,-2 0-47 1,-2 2 1-16,-3 0 16 0,-2 0-2 15,-2 0 12-15,-3-2-29 16,-3-2 2-16,-6 0 3 16,-4-2-5-16,-2 1 0 15,0-2 5-15,-2 5-5 16,-27 2 0-16,-9 1-6 16,-13-1-73-16,-9-5 34 15,-5-2-77-15,7-9 16 16,4-2-42-16,15 0-9 15,14-13-276-15</inkml:trace>
  <inkml:trace contextRef="#ctx0" brushRef="#br0" timeOffset="-194426.23">31177 9408 892 0,'0'0'92'0,"0"0"-21"16,0 0-43-16,0 0 17 15,149-100-10-15,-106 90-28 16,3 2 9-16,4 0-16 16,0-2 0-16,0 2-2 15,-1-2 5-15,-7 2-6 16,0-2-6-16,-3 2-45 16,-4 0 47-16,-4 2-48 15,-7 4 2-15,-10 0-11 0,-8 2-33 16,-6 0-63-16,-2 0-182 15</inkml:trace>
  <inkml:trace contextRef="#ctx0" brushRef="#br0" timeOffset="-190607.44">22895 11057 1043 0,'0'0'61'15,"0"0"-28"-15,0 0-19 0,0 0-2 16,122-49-12-16,-32 40 0 15,13 0 36-15,-3 4-36 16,-11 3-4-16,-20 2-1 16,-18 0-55-16,-20 0-14 15,-18-3-168-15,-13-5-76 16</inkml:trace>
  <inkml:trace contextRef="#ctx0" brushRef="#br0" timeOffset="-190401.75">23327 10754 697 0,'0'0'114'0,"0"0"-86"15,0 0-20-15,0 0 9 16,0 0 40-16,0 0-27 16,-13 136 10-16,13-80-39 15,-2 5 20-15,2-1-21 16,0-6-7-16,0-10-5 15,20-10-70-15,4-12-80 16,-1-16-32-16</inkml:trace>
  <inkml:trace contextRef="#ctx0" brushRef="#br0" timeOffset="-189872.41">23748 10768 611 0,'0'0'75'15,"0"0"26"-15,0 0-11 16,0 0-8-16,0 0 1 16,0 0-69-16,9-16 24 15,5 14-38-15,5 2 0 16,6 0 1-16,0 0-1 15,-1 0-1-15,-3 16-3 16,-8 6 8-16,-7 4-13 16,-6 4 9-16,0 2 0 15,-17-2-6-15,-6-1 6 0,3-10 0 16,5-5 0-16,5-6 3 16,6-5-6-16,4-2 3 15,0 2 0-15,0 0 1 16,4 5-1-16,21 2 0 15,6 5-2-15,5 1 8 16,0 2-3-16,0 2-3 16,-7 4 0-16,-6-2-3 15,-6-2 3-15,-13-2 0 16,-4-2-2-16,0-4 4 16,0 0-5-16,-21-2 3 15,-10 0 0-15,-2-2-2 0,-7 0 2 16,0 0-3-1,0-2 0-15,4-4 6 0,3-2-17 16,8 0 13-16,10 0-46 16,11 0-3-16,4-8-112 15,4-10-245-15</inkml:trace>
  <inkml:trace contextRef="#ctx0" brushRef="#br0" timeOffset="-189658.62">24590 10903 911 0,'0'0'71'0,"0"0"-66"15,0 0 48-15,148 14-27 16,-101 13 30-16,7 8-56 16,5 1 5-16,-3 0 6 15,2-2-11-15,-9-8-17 16,-7-6-43-16,-9-6-62 15,-10-8-55-15,-12-6-93 16</inkml:trace>
  <inkml:trace contextRef="#ctx0" brushRef="#br0" timeOffset="-189433.25">25063 10814 747 0,'0'0'64'0,"0"0"16"15,0 0-53-15,0 0-8 16,0 0 36-16,-124 50-39 16,90-6 8-16,-4 6-1 15,0 7-21-15,0 1 10 16,3-2-12-16,4-6 0 16,6-8-15-16,4-8-13 15,6-8-70-15,1-10-105 16,12-13-255-16</inkml:trace>
  <inkml:trace contextRef="#ctx0" brushRef="#br0" timeOffset="-189041.09">25395 10903 812 0,'0'0'103'15,"0"0"-76"-15,0 0 27 16,0 0-53-16,0 0 0 16,0 0 33-16,16 94-26 15,-16-47 17-15,2 0-25 16,2-5 0-16,8-8 10 16,5-6-5-16,6-8-5 15,6-8 11-15,2-6-8 0,2-6 37 16,0 0-39-16,-4-6 6 15,3-16 22-15,-10-4-26 16,-2-4 4-16,-9-4 6 16,-8-6-10-16,-3 0 19 15,0-1-22-15,-14 5 0 16,-10 6 42-16,-5 8-38 16,-2 6-1-16,-5 6-3 15,5 10 9-15,0 0-23 16,4 2 14-16,4 22-111 15,15 2-21-15,8-4-182 16</inkml:trace>
  <inkml:trace contextRef="#ctx0" brushRef="#br0" timeOffset="-188860.03">26079 10975 1008 0,'0'0'83'0,"0"0"-27"16,0 0-4-16,0 0-47 16,0 0 3-16,0 0-8 15,2-17-154-15,1 27-50 16,3-6-594-16</inkml:trace>
  <inkml:trace contextRef="#ctx0" brushRef="#br0" timeOffset="-188609.2">26418 10804 907 0,'0'0'91'16,"0"0"-18"-16,0 0 7 16,0 0-56-16,0 0-10 15,0 0-14-15,13 60 0 16,-11-16 25-16,-2 2-25 15,2 4 0-15,0-3-1 16,6-5 8-16,0-4-17 16,1-8 7-16,-3-6-106 15,0-6 0-15,0-8-122 0,1-10-93 16</inkml:trace>
  <inkml:trace contextRef="#ctx0" brushRef="#br0" timeOffset="-188209.7">26719 10818 60 0,'0'0'719'15,"0"0"-604"-15,0 0-13 16,0 0-36-16,0 0-41 0,0 0-9 16,0-18-16-1,0 36 0-15,0 2 19 0,0 2-18 16,0 0 6-16,0 2 16 15,9 2-16-15,11 0 27 16,6 2-34-16,5-2 0 16,6 1 49-16,-4-3-49 15,-2 0 5-15,-2-4 9 16,-3-2-6-16,-1 0 11 16,-3-4-19-16,-7 0 0 15,-3-4 23-15,-5 0-23 16,-5-2 0-16,-2 4 0 15,0 0 5-15,-21 2-3 16,-19 4-2-16,-15 2-21 16,-8-2 9-16,-1-4-62 15,3-6-10-15,13-4-18 16,9-4-30-16,18 0-96 0,7-23-216 16</inkml:trace>
  <inkml:trace contextRef="#ctx0" brushRef="#br0" timeOffset="-187989.02">26709 10856 851 0,'0'0'67'0,"0"0"17"16,0 0-38-16,0 0-21 16,143-74 0-16,-91 64 29 0,3 2-51 15,3 0-3 1,-2 0 0-16,-5 2 7 0,-4-2-16 15,-7 0 9-15,-6 0-56 16,-11 2 34-16,-4 0-61 16,-13 2-18-16,-6 4 8 15,0 0-56-15,-19 0-278 16</inkml:trace>
  <inkml:trace contextRef="#ctx0" brushRef="#br0" timeOffset="-187009.12">19335 12909 813 0,'0'0'127'16,"0"0"-83"-16,0 0-18 16,0 0 36-16,0 0-33 15,0 0-21-15,69-4 27 16,-27 3-35-16,-4 1 0 15,-7 0-4-15,-11 0-30 16,-10 0-56-16,-10 1-110 16,0 10-20-16,-10 1-61 15</inkml:trace>
  <inkml:trace contextRef="#ctx0" brushRef="#br0" timeOffset="-186844.02">19335 12909 368 0,'46'111'146'0,"-52"-103"-26"0,6-4-65 16,0 0-11-16,0 0 14 15,0 0 1-15,6-2-11 16,19-2-15-16,8 0-14 16,10 0 23-16,-3 0-42 15,-2 0-13-15,-14 0-105 16,-9 0-120-16,-11 4-204 16</inkml:trace>
  <inkml:trace contextRef="#ctx0" brushRef="#br0" timeOffset="-155129.28">20233 12713 526 0,'0'0'82'0,"0"0"-47"0,0 0-5 15,0 0 33-15,0 0-20 16,0 0-13-16,0 0 16 16,0 0-31-16,0 0 34 15,0 0-20-15,0 0-2 16,0 0 48-16,0 0-74 16,0 0 14-16,0 0 15 15,0 0-8-15,0 0 15 16,0 0-17-16,0 0-19 15,0 0 55-15,4 0-53 16,10 0 1-16,7-6-3 16,8-4 3-16,5 2-6 0,4 4 2 15,0 4 0-15,-5 0-6 16,-4 0 6-16,-6 20-6 16,-12 10 5-16,-7 6 2 15,-4 8-5-15,-4 5 4 16,-25 1 0-16,-5-6 0 15,-1-4 0-15,2-6-1 16,1-6-3-16,8-6 8 16,3-8 0-16,8-6-4 15,6-2 0-15,5-6 11 16,2 0-11-16,0 0 0 16,0 0 7-16,0 2-3 15,18 0-1-15,11 0-3 16,11-2 0-16,11 0 12 15,7 0-12-15,5 0-2 0,1-2 0 16,-1-2-25-16,-3-2-69 16,-9 2-106-16,-9-6-163 15</inkml:trace>
  <inkml:trace contextRef="#ctx0" brushRef="#br0" timeOffset="-154932.45">21051 12897 560 0,'0'0'391'0,"0"0"-296"16,0 0-40-16,0 0-30 16,0 0-22-16,0 0-3 15,-12-21-45-15,32 21-21 16,7 2-190-16</inkml:trace>
  <inkml:trace contextRef="#ctx0" brushRef="#br0" timeOffset="-154398.16">21378 12855 618 0,'0'0'14'0,"0"0"66"0,0 0-7 15,0 0-8-15,0 0 27 16,0 0-6-16,-5-27-21 16,3 18-46-16,0-1-10 15,0-2 79-15,2-2-67 16,0 0 0-16,0-2 0 15,0 2-11-15,11 0 3 16,7 2-13-16,3 2 0 16,4 4-7-16,0 2 7 0,2 4-2 15,-5 0-2-15,-2 2 8 16,-4 16-11-16,-5 4 6 16,-9 6 1-16,-2 6-12 15,0 5 12-15,-20 3 0 16,-7-4-4-16,3-8 10 15,3-8-8-15,6-6 2 16,-1-4 0-16,8-4 13 16,1-4-11-16,5-4-2 15,2 0 11-15,0 0-11 16,0 0 14-16,0 0-14 16,6 0 0-16,19 0 5 15,15 0-5-15,9 0-2 0,8 0-7 16,4-4-45-16,-3-4-30 15,-2 2-32-15,-9 0-108 16,-10 2-12-16</inkml:trace>
  <inkml:trace contextRef="#ctx0" brushRef="#br0" timeOffset="-153901.72">22017 12759 552 0,'0'0'50'0,"0"0"45"16,0 0-15-16,0 0-30 15,0 0 26-15,0 0-19 16,-31-12-21-16,25 12-30 15,-4 0-5-15,4 4 43 16,1 6-37-16,5 4-6 16,0 4 12-16,0 3-9 15,16-2 10-15,12 2-10 16,11-3-3-16,5-3 38 16,6-1-30-16,2 1-6 15,4-3 22-15,-2 1-3 16,-2-2 11-16,-8 1-14 0,-9 0-8 15,-8 0 0-15,-9 0-11 16,-9-2 0-16,-5 4 1 16,-4 0 3-16,0 4 0 15,-13 2-4-15,-18 2 0 16,-12-2 7-16,-10 2-7 16,-5-6-9-16,-2 0-13 15,2-4-26-15,7-6-1 16,11-6-32-16,9 0-46 15,10 0-5-15,8-22-86 16,7-12-174-16</inkml:trace>
  <inkml:trace contextRef="#ctx0" brushRef="#br0" timeOffset="-153697.75">22024 12803 608 0,'0'0'132'0,"0"0"5"15,0 0-9-15,0 0-65 16,0 0-16-16,0 0 24 15,74-94-71-15,-34 86 0 16,14 2 4-16,6 2-1 16,2-2-6-16,5-4 2 15,-5 2 1-15,-2-4-19 16,-7 2-1-16,-12 2-41 16,-16 2-32-16,-13 2-102 15,-7 0-4-15,-5 0-196 0</inkml:trace>
  <inkml:trace contextRef="#ctx0" brushRef="#br0" timeOffset="-150151.65">17777 14963 830 0,'0'0'30'16,"0"0"37"-16,0 0-14 15,0 0-14-15,0 0-7 16,0 0-1-16,0 0-9 15,0 0-22-15,-2-28-9 16,16 62 9-16,-1 12 7 16,3 12 52-16,-1 6-51 15,1 3-5-15,-1-8 14 16,-2-6-14-16,1-7-3 16,-3-8 0-16,-2-12 2 15,-2-4-15-15,-3-6-5 16,0-4-85-16,-1-8-15 15,-1-4-98-15,-2-4 9 16,0-22-90-16</inkml:trace>
  <inkml:trace contextRef="#ctx0" brushRef="#br0" timeOffset="-149649.39">17866 15013 559 0,'0'0'121'15,"0"0"2"-15,0 0-43 16,0 0-23-16,0 0-38 15,0 0-16-15,-8-38-3 16,12 44 0-16,14 12 17 16,-3 4-16-16,4 0-1 15,-7-4 41-15,-1 0-30 0,3-6 4 16,-5-2-4 0,-3-4-1-16,2-4 9 0,-6-2-19 15,0 0 0-15,5 0 36 16,3 0-16-16,4-8 5 15,3-10 5-15,2-4-19 16,-2-8 21-16,1 2-32 16,3-6 0-16,-4 4 13 15,-1 4-12-15,-3 1-1 16,-1 6 4-16,-4 5-2 16,1 6 18-16,-5 2-20 15,1 4 0-15,-5 2-1 16,3 0 1-16,1 0-6 15,5 2 2-15,4 22 4 16,5 12-6-16,-2 12 6 0,-1 6 0 16,-2 8 17-1,3-2-14-15,-5 1-1 0,-2-3-2 16,0-8 9-16,-3-10 0 16,1-4-9-16,-3-10 0 15,4-4 3-15,-6-4-3 16,2 0-4-16,1-8-20 15,1-2-95-15,0-4-4 16,6-4-100-16,1-14-15 16</inkml:trace>
  <inkml:trace contextRef="#ctx0" brushRef="#br0" timeOffset="-149102.28">18531 15043 669 0,'0'0'106'16,"0"0"-20"-16,0 0 1 15,0 0-4-15,0 0-38 16,0 0-16-16,0 0-21 16,13-36-8-16,-3 72 0 15,4 8 7-15,-1 6 0 16,1 3 29-16,-1-3-36 16,1-10 0-16,-3-4 10 15,0-10-10-15,-2-4 0 16,-2-8-3-16,-3-2-14 15,2-6-14-15,-3-2-74 0,-1-4-42 16,0 0 15 0,-2-14 57-16,0-12-80 0,0-10-47 15,0-8 162-15,-13-6 40 16,-5-7 57-16,1 3-4 16,-4-4 58-1,0 14-12-15,0 6 12 0,5 12 34 16,7 6-41-16,5 10 5 15,4 0-49-15,0 6-44 16,0 0 26-16,11-4-42 16,20 2 0-16,12 2-3 15,1 0 6-15,1 4-7 16,-9 0 4-16,-5 0 0 16,-12 8-15-16,-9 6 15 0,-6 4-6 15,-4-4 5-15,0 4 2 16,0-2-5-16,-22 2 4 15,-7 2 0-15,-5 0 5 16,-5 0-5-16,3 0-34 16,7 0-22-16,6-2-52 15,15 0-47-15,6-6-88 16,2-4-279-16</inkml:trace>
  <inkml:trace contextRef="#ctx0" brushRef="#br0" timeOffset="-148283.79">18441 14991 212 0,'0'0'40'0,"0"0"46"16,0 0-8-16,0 0-28 15,0 0-47-15,0 0 24 16,-8-24 39-16,5 20-56 15,0 4 3-15,1-6 23 16,-2 2-8-16,2 0 26 16,0 0-42-16,-3-2 38 15,1 2 21-15,2 2-34 16,0-2 1-16,0 2 18 16,-2-2-1-16,2 0-17 0,-2 0-16 15,2 4-11-15,0-2 27 16,2 2-29-16,0 0 16 15,0 0 5-15,0 0-23 16,0 0 13-16,0 0-20 16,0 0-2-16,0 24-16 15,0 12 18-15,8 12 0 16,6 10-3-16,-1 4 13 16,1 2-8-16,-1 3-2 15,1-5 0-15,-3-4-4 16,-3-4 4-16,-1-6-91 15,0-12-45-15,0-9-145 16,-3-23-319-16</inkml:trace>
  <inkml:trace contextRef="#ctx0" brushRef="#br0" timeOffset="-147602.68">19217 14967 420 0,'0'0'281'0,"0"0"-227"16,0 0-16-16,0 0-11 15,0 0 25-15,0 0-30 0,-71-86-8 16,46 86 31 0,-6 0-35-16,2 2-6 0,0 16 34 15,2 0-16-15,10 0 2 16,5 4-24-16,7-2 0 16,5 0 11-16,0 2-11 15,17-4 0-15,11 0 0 16,10 2 6-16,9-2-6 15,2 2 0-15,5-2 0 16,-6 3 4-16,-3 1-4 16,-9 2 0-16,-9 2-3 15,-10-2 9-15,-5-2-10 16,-8-2 4-16,-4-4 0 16,0 0-1-16,0-6 1 0,-20 0 0 15,-5-2 3 1,-4 0 6-16,-2-4 22 0,-5-2-31 15,3-2 0-15,-1 0 18 16,5 0-18-16,3 0-8 16,5-2-25-16,8-6-53 15,5-2-58-15,8-2-116 16,0-6-241-16</inkml:trace>
  <inkml:trace contextRef="#ctx0" brushRef="#br0" timeOffset="-146784.72">20046 15071 701 0,'0'0'107'0,"0"0"-64"15,0 0-16-15,0 0-21 16,0 0 13-16,0 0 7 16,84-6-26-16,-64 30 6 15,-2 10 6-15,-3-2-12 0,-3 0 0 16,-1-1 3 0,-3-9 0-16,0-10-4 0,-4-6 1 15,-2-2 0-15,-2-4 5 16,0 0 8-16,0 0-4 15,0 0 46-15,0 0-16 16,0-18 23-16,0-14-62 16,0-7 0-16,0-2 23 15,7-2-21-15,4 7-2 16,2 8 7-16,0 10-3 16,4 0-8-16,-5 8 4 15,5 8-18-15,-2 2 11 16,1 0-71-16,-1 12-29 15,-1 10 1-15,-6 10-72 16,3-8-105-16</inkml:trace>
  <inkml:trace contextRef="#ctx0" brushRef="#br0" timeOffset="-145852.39">20663 15115 493 0,'0'0'96'16,"0"0"-51"-16,0 0 35 15,0 0-2-15,0 0 21 16,0 0-59-16,27-80-7 16,-27 78 22-16,-14-2-42 15,-6 4-10-15,-7 0 2 16,-6 0-5-16,0 8 16 0,4 6-16 16,4 2 0-16,7 0 4 15,5 2-4-15,8-6 0 16,5 0-1-16,0-4 6 15,0 0-10-15,0-8-3 16,11 0 8-16,7 0 0 16,2 0 0-16,2 0 0 15,1 4-3-15,-6 5 12 16,1 0-18-16,-2 5 2 16,0 0 7-16,2-1-27 15,-5-4 20-15,3 0-10 16,-1-5 12-16,3-3-11 15,2-1 0-15,0 0-8 16,3-15 24-16,-2-11-20 16,2-10 20-16,-1-5 0 0,-2-7-1 15,0-10 2-15,-2-8 5 16,-3-12-6-16,2-11 0 16,-7 3 24-16,-3 12-13 15,-7 22-3-15,0 24 38 16,0 16 0-16,0 12-24 15,0 2-22-15,0 38-14 16,-9 26 0-16,-4 22 14 16,1 9 0-16,2 1 1 15,5-10 4-15,3-6-10 16,2-14-1-16,0-20-49 16,17-17 53-16,6-17-47 0,0-14 35 15,-2 0 2-15,-3-14-13 16,-3-18-52-16,-7-7-4 15,-8-3 17-15,0 2 57 16,0 0-8-16,-16 6 15 16,-1 8 20-16,3 8 25 15,5 12 80-15,5 2-103 16,4 4-16-16,0 0-12 16,2 0-5-16,17 0 1 15,8 8-15-15,9-2-22 16,2-6 5-16,2 0 26 15,0 0-6-15,-1 0 8 16,-4-8 14-16,-4-6 0 0,-7-4 10 16,-4 4 4-16,-9-4 22 15,-6 6-4-15,-5 6 6 16,0 2 41-16,0 4-20 16,0 0-18-16,-9 0-19 15,-13 22-21-15,-2 14 6 16,1 4 5-16,6 6-11 15,7-2 42-15,8-2-43 16,2-4 0-16,0-6 2 16,22-6 0-16,8-9-4 15,5-7-7-15,7-10-85 16,3 0-30-16,3-5-114 0</inkml:trace>
  <inkml:trace contextRef="#ctx0" brushRef="#br0" timeOffset="-145682.28">22149 14875 835 0,'0'0'53'16,"0"0"-22"-16,0 0-23 15,149-36-8-15,-109 36-8 16,-5 0-156-16,-12 0-184 15</inkml:trace>
  <inkml:trace contextRef="#ctx0" brushRef="#br0" timeOffset="-145517.09">22167 14975 848 0,'0'0'60'0,"0"0"-9"15,0 0-14-15,0 0-35 16,0 0 22-16,0 0-24 15,166-24-80-15,-112 12-50 16,-14 4-51-16,-11 0-124 16</inkml:trace>
  <inkml:trace contextRef="#ctx0" brushRef="#br0" timeOffset="-142301.43">24843 14177 381 0,'0'0'166'0,"0"0"-123"0,0 0-23 15,0 0 7-15,0 0 33 16,0 0-15-16,0 0 7 15,2-10-52-15,0 10 0 16,-2 0 16-16,0 0-2 16,0 0-2-16,0 0-2 15,0 0-6-15,0 0 39 16,0 0-40-16,0 0 3 16,0 0 28-16,0 0-14 15,0 0-1-15,0 0-19 16,0 0 12-16,0 0-6 15,0 0-6-15,0 0 0 16,0 0-1-16,0 0 2 16,0 0-1-16,0 0 0 0,0 0 3 15,0 0 20-15,0 0-23 16,0 0 0-16,0 0 23 16,0 0-23-16,0 0 8 15,0 0-8-15,2-2 5 16,-2 2 12-16,2-2-17 15,1-2 0-15,-3-4 30 16,4-6-28-16,0-3 0 16,-2-2-2-16,1-5 3 15,-3-2 1-15,0-4-4 16,0-1 0-16,-3 3 8 16,-7 6-7-16,-5 6 7 0,1 6-8 15,3 4 7-15,1 6 12 16,-1 0-19-16,1 32-7 15,-2 21 6-15,3 15 1 16,7 14-1-16,2 6 0 16,0-2 2-16,4-2 1 15,12-5-2-15,0-7 0 16,-6-10-15-16,-4-4 13 16,-6-12-54-16,0-7-42 15,-10-12-71-15,-17-10 27 16,-1-11-50-16,-3-6-126 15</inkml:trace>
  <inkml:trace contextRef="#ctx0" brushRef="#br0" timeOffset="-142081.08">24559 14468 573 0,'0'0'92'0,"0"0"39"16,0 0-38-16,0 0-22 15,0 0 41-15,0 0-105 16,14-73 3-16,26 68-1 15,11-2-6-15,14 1-3 16,8-7 0-16,10-1 5 16,2-7 4-16,-6 7-9 15,-9-2 0-15,-19 6-12 16,-18 6-8-16,-15 2-84 0,-9 2-42 16,-9 0-63-16,0 0-215 15</inkml:trace>
  <inkml:trace contextRef="#ctx0" brushRef="#br0" timeOffset="-141646.28">23669 15302 627 0,'0'0'84'15,"0"0"-28"-15,0 0 70 16,0 0-83-16,0 0-12 15,0 0 17-15,198-26-23 16,-69 12 8-16,18-4-33 16,13-4 0-16,8-9 13 15,-2 3-12-15,-1-3 10 16,-9 0-11-16,-17 3 7 16,-19 4-1-16,-24 4-6 0,-23 4 0 15,-22 10 5-15,-22 2-5 16,-16 4-13-16,-8 0-23 15,-5 0-82-15,0 10 46 16,-26 8-98-16,-15 2-67 16</inkml:trace>
  <inkml:trace contextRef="#ctx0" brushRef="#br0" timeOffset="-140620.36">23682 15691 426 0,'0'0'176'0,"0"0"-143"15,0 0 22-15,0 0-1 16,-114-8 0-16,67 30 45 15,-2 8-67-15,-3 2-3 0,2 12 34 16,3 0-29-16,11 1-5 16,14-4-16-16,15-5-4 15,7-5-3-15,12-13-6 16,28-10 0-16,18-8-7 16,13 0 7-16,7-8-45 15,-5-20-70-15,-10 2-17 16,-14-5-10-16,-18 3-54 15,-11-2 2-15,-11 2 94 16,-7-2 100-16,-2 6 145 16,0 6 10-16,0 6-51 15,-7 2 44-15,3 8-75 16,2 2 28-16,2 0-56 16,0 0-45-16,0 16 0 0,0 12 2 15,0 8 2-15,6 4 21 16,4 4-25-16,-4-4 0 15,-2-3 4-15,1-3-1 16,-3-16-3-16,2-4 0 16,-4-10 0-16,0 0 3 15,0-4-3-15,0 0 0 16,0-8 0-16,-4-14 0 16,-5-14-21-16,3-4 20 15,-1-13 2-15,2 3 1 16,3 2-2-16,2 10 0 15,0 12 12-15,0 4-8 16,0 10-1-16,16 2-3 0,3 2 11 16,6 2-10-16,4 6-1 15,4 0 0-15,8 0 0 16,1 0 0-16,0 4 0 16,-5 10-7-16,-14 0 12 15,-9-4-16-15,-14 2-10 16,0 2-8-16,-20 2 17 15,-18 2-1-15,-2-4-39 16,-5 4-1-16,1 0 1 16,13-4-30-16,8-2-55 15,13-6-242-15</inkml:trace>
  <inkml:trace contextRef="#ctx0" brushRef="#br0" timeOffset="-140232.22">24495 15703 650 0,'0'0'92'0,"0"0"-37"15,0 0 1-15,0 0-18 16,0 0-21-16,0 0 28 15,-45 126-30-15,41-80-9 16,2 6-1-16,2-6-5 16,0-3-16-16,0-7-8 15,0-14-109-15,0-12-43 0,0-10-215 16</inkml:trace>
  <inkml:trace contextRef="#ctx0" brushRef="#br0" timeOffset="-139862.28">24802 15745 689 0,'0'0'308'16,"0"0"-287"-16,0 0 6 15,0 0-22-15,0 0 15 16,116 52 14-16,-62-16-22 15,4 0 2-15,-5 0-14 16,-2-5 0-16,-11-8-11 16,-9-1-17-16,-8-8-78 0,-9-5-67 15,-8-9-45 1,-6 0-74-16</inkml:trace>
  <inkml:trace contextRef="#ctx0" brushRef="#br0" timeOffset="-139681.98">25168 15709 631 0,'0'0'110'16,"0"0"-51"-16,0 0 2 15,0 0-32-15,0 0 40 16,-105 116-65-16,78-68 4 16,3 2 7-16,1 0-15 15,8-5-14-15,9-11-68 16,3-12-96-16,3-16-107 15</inkml:trace>
  <inkml:trace contextRef="#ctx0" brushRef="#br0" timeOffset="-139469.46">25604 15605 982 0,'0'0'71'15,"0"0"-66"-15,0 0 2 16,0 0-1-16,0 0-6 16,39 114 12-16,-39-58-9 15,0 2-6-15,0-4-15 0,-10-10-131 16,8-12-75 0,2-22-110-16</inkml:trace>
  <inkml:trace contextRef="#ctx0" brushRef="#br0" timeOffset="-139154.03">25799 15703 636 0,'0'0'126'15,"0"0"-11"-15,0 0-57 16,0 0-39-16,0 0-19 16,0 0 0-16,0 86-4 15,6-46 18-15,7-4-18 16,7-10 4-16,5-2 0 0,0-8 9 15,4-11-7 1,-1-5-2-16,-1 0 34 0,2-17-11 16,-4-11 9-16,-5-2-32 15,-9 2 0-15,-11-4 20 16,0 2-15-16,-2 4-4 16,-25 8-1-16,-9 4 7 15,-4 4-7-15,-3 10 0 16,6 0-23-16,3 2 10 15,14 14-132-15,14-2-128 16</inkml:trace>
  <inkml:trace contextRef="#ctx0" brushRef="#br0" timeOffset="-138693.25">26308 15306 793 0,'0'0'68'0,"0"0"-64"16,0 0 13-16,0 0 1 16,-87 136 25-16,87-92-40 15,0-5 14-15,10-7-9 16,15-10-8-16,0-8-1 15,2-10 0-15,-6-4 2 16,-4 0 7-16,-5 0-8 16,-8-13 0-16,-4-1 12 15,0-4-12-15,-4 0 0 0,-15 6 7 16,0 6-3-16,-6 2-2 16,3 4-2-16,1 0-50 15,6 0-117-15,9 0-311 16</inkml:trace>
  <inkml:trace contextRef="#ctx0" brushRef="#br0" timeOffset="-138286.34">26570 14560 865 0,'0'0'66'0,"0"0"-29"16,0 0 42-16,151-60-60 15,-100 54 0-15,-6 6-19 16,-12 0-6-16,-16 0-80 15,-17 1-223-15,0 12-236 16</inkml:trace>
  <inkml:trace contextRef="#ctx0" brushRef="#br0" timeOffset="-138121.62">26580 14739 639 0,'0'0'121'0,"0"0"-90"15,0 0 3-15,121-27 9 16,-63 11-11-16,-2 4-32 16,-6 4-20-16,-11 0-152 0,-15-2-260 15</inkml:trace>
  <inkml:trace contextRef="#ctx0" brushRef="#br0" timeOffset="-137009.1">28145 13906 262 0,'0'0'540'0,"0"0"-445"0,0 0 29 16,0 0-14-16,0 0-99 15,0 0-11-15,-9-10-10 16,26 46 10-16,1 11 5 16,0 4-5-16,-4 3 0 15,-6-1 9-15,1-3-9 16,-5-8 0-16,4-4 2 15,-4-8 0-15,0-8-4 16,3-4-70-16,-1-8-74 0,6-7-51 16,-1-3-236-16</inkml:trace>
  <inkml:trace contextRef="#ctx0" brushRef="#br0" timeOffset="-136711.56">28440 13780 761 0,'0'0'47'0,"0"0"-2"16,0 0-42-16,0 0-3 0,0 0 0 16,0 0 82-16,37 96-74 15,-20-50 0-15,-1-4 16 16,-1 1-20-16,-3-2 17 15,-3 0-21-15,-3-3 0 16,-4-4 16-16,3-4-16 16,-3-4 0-16,-2-4 5 15,2-2-5-15,1-4 0 16,-1-2-27-16,0-4-91 16,3-8-60-16,-1-2-165 15</inkml:trace>
  <inkml:trace contextRef="#ctx0" brushRef="#br0" timeOffset="-136371.43">28773 13806 695 0,'0'0'69'0,"0"0"60"16,0 0-30-16,0 0-27 15,0 0-37-15,0 0 5 16,0-10-40-16,0 10-6 16,2 0 6-16,5 4-5 15,4 20 5-15,2 8 0 0,1 6 2 16,3 4 23 0,1 2-18-16,-3-3-7 0,4-1 6 15,-3-8-5-15,-3-5 0 16,-3-4-1-16,0-3 0 15,-1-4-1-15,-3-2 1 16,3 0-43-16,-2-4-37 16,2-4-93-16,4-6-131 15</inkml:trace>
  <inkml:trace contextRef="#ctx0" brushRef="#br0" timeOffset="-136169.02">29279 14016 984 0,'0'0'156'16,"0"0"-112"-16,0 0 37 16,0 0-63-16,0 0-17 15,0 0-2-15,-12-26-65 16,12 26-161-16,0 0-17 15,8 0-299-15</inkml:trace>
  <inkml:trace contextRef="#ctx0" brushRef="#br0" timeOffset="-135904.98">29491 13738 922 0,'0'0'76'0,"0"0"-8"0,0 0-9 16,0 0 6-16,0 0-51 16,0 0-14-16,29 16 0 15,-16 30-11-15,-3 6 11 16,0 2 0-16,-1-2 1 16,1-6-1-16,4-7-40 15,-1-17-36-15,-2-4-35 16,-3-6 41-16,-2-10-139 15,0-2 14-15,5 0-248 0</inkml:trace>
  <inkml:trace contextRef="#ctx0" brushRef="#br0" timeOffset="-135689.89">29751 13684 617 0,'0'0'114'16,"0"0"23"-16,0 0-52 15,0 0-35-15,0 0-40 16,0 0-7-16,38 42 0 16,-22-2 0-16,-1 2 31 15,-1-2-34-15,-1-2 0 16,3-6 8-16,-3-2-8 16,3-6 1-16,-3 1-1 0,-3-6-94 15,2-6-68-15,-3-8-284 16</inkml:trace>
  <inkml:trace contextRef="#ctx0" brushRef="#br0" timeOffset="-135041.78">30397 13641 785 0,'0'0'99'16,"0"0"8"-16,0 0-23 15,0 0-24-15,0 0-52 0,0 0 0 16,38 23-5 0,2 17-3-16,9 4 15 0,2 4-12 15,3-2 0-15,-5-2-3 16,-4-6 0-16,-8-4 1 16,-10-8-1-16,-7-6-19 15,-9-3-27-15,-4-9-17 16,-5-3-58-16,-2-5-73 15,0 0-65-15</inkml:trace>
  <inkml:trace contextRef="#ctx0" brushRef="#br0" timeOffset="-134790.95">30688 13593 649 0,'0'0'59'0,"0"0"26"15,0 0 48-15,0 0-126 16,0 0 10-16,0 0-4 16,-48 65 26-16,30-14-2 15,-6 6-37-15,-1 3 6 16,-6 2 7-16,2-8-13 16,0-3 0-16,7-11 0 15,4-11 0-15,0-2-7 16,5-7-43-16,1-2-58 15,8-10-92-15,4-8-282 16</inkml:trace>
  <inkml:trace contextRef="#ctx0" brushRef="#br0" timeOffset="-134523.22">31193 13509 916 0,'0'0'76'16,"0"0"8"-16,0 0-84 15,0 0 25-15,0 0-1 16,0 0-17-16,39 146 12 0,-39-89 5 16,0-3-23-16,0-8 0 15,0-6-1-15,5-8 0 16,-1-10-15-16,-2-4-35 15,4-8-108-15,-6-8-138 16,6-2-294-16</inkml:trace>
  <inkml:trace contextRef="#ctx0" brushRef="#br0" timeOffset="-134153.56">31457 13559 780 0,'0'0'103'15,"0"0"-16"-15,0 0 12 0,0 0-82 16,0 0-17 0,0 0-11-16,5 74 11 0,4-20 0 15,0 1 0-15,5-3 0 16,3-6 0-16,3-12 4 16,3-10-2-16,3-12-2 15,1-8 0-15,4-4 15 16,2 0-15-16,-2-14 0 15,0-10 13-15,-4-4-4 16,-6-8 8-16,-6-6-17 16,-8-6 1-16,-7-5 21 15,0 2-9-15,0 2-10 16,-18 7 22-16,-7 12 2 16,-2 8-5-16,-2 10-22 0,-4 8 0 15,0 4-10 1,-3 0 10-16,5 16-94 0,6 12-35 15,10-2-110-15,13-6-207 16</inkml:trace>
  <inkml:trace contextRef="#ctx0" brushRef="#br0" timeOffset="-133787.16">32188 12773 491 0,'0'0'516'0,"0"0"-458"16,0 0-52-16,0 0-6 16,0 0 0-16,-79 139 51 15,67-61-50-15,8 10-1 16,4 0 11-16,0-10-9 15,10-15 2-15,15-19-4 16,4-16 0-16,-2-16 3 16,-5-10-3-16,5-2 0 15,-7-4 20-15,-2-18-11 16,-7-6 13-16,-5 0-22 0,-6 4 12 16,0 2-3-16,-6 5-9 15,-23 9-5-15,-9 8 5 16,-13 4-28-16,-8 32-53 15,-3 7-107-15,3 3-230 16</inkml:trace>
  <inkml:trace contextRef="#ctx0" brushRef="#br0" timeOffset="-133085.39">28839 14879 516 0,'0'0'73'15,"-119"0"-20"-15,63 0-11 16,6 0 43-16,9 0-21 16,5 0 12-16,11 0-2 15,9 0-24-15,12 0-5 16,4 0 2-16,0 0-45 15,12-4 26-15,36-2-21 16,37-4-7-16,46-6 33 0,41-7-9 16,51-3 8-16,42-10-13 15,35-8-11-15,24-2 26 16,-2 0-34-16,-8 2 0 16,-15 4 13-16,-31 2-12 15,-21 4 1-15,-26 4-2 16,-30 3 0-16,-25 5 27 15,-42 4-27-15,-42 6 0 16,-30 6 3-16,-34 2-1 16,-16 4-4-16,-2 0-2 15,0 0-28-15,-41 0 24 16,-23 8-102-16,-28 10-42 16,-16 4-90-16,-15-3-194 15</inkml:trace>
  <inkml:trace contextRef="#ctx0" brushRef="#br0" timeOffset="-131984.62">28376 15502 776 0,'0'0'58'16,"0"0"-3"-16,0 0-42 16,0 0 0-16,0 0 0 15,0 0-1-15,159-44 18 16,-115 44-26-16,-13 14 5 16,-16 12-9-16,-15 6 0 15,0 3 0-15,-15 2-3 16,-16-1 3-16,-9-1 0 15,2-13 2-15,4 0-2 0,10-8 73 16,4-6-61 0,9-2 11-16,6-2 32 0,3 0-48 15,2-4 3-15,0 0-10 16,0 0 10-16,18 0 12 16,11 0 5-16,13 0-8 15,7-4 21-15,5-8-32 16,1 2 3-16,1 2-11 15,-9 2 11-15,-9 6-12 16,-9 0 1-16,-7 0-46 16,-6 0-47-16,-2 4-58 15,-8 6-93-15,-2-6-324 16</inkml:trace>
  <inkml:trace contextRef="#ctx0" brushRef="#br0" timeOffset="-131822.91">29020 15597 852 0,'0'0'69'0,"0"0"-52"16,0 0 19-16,0 0-36 16,0 0-14-16,0 0-7 15,25-9-114-15,-9 9-290 16</inkml:trace>
  <inkml:trace contextRef="#ctx0" brushRef="#br0" timeOffset="-131289.09">29252 15468 760 0,'0'0'84'15,"0"0"-31"-15,0 0 16 16,0 0 9-16,0 0-23 16,0 0-18-16,-20-28-11 15,20 18-25-15,0-2 42 16,0-6-41-16,11 0 15 0,4 0 11 16,4 2-19-1,0 6-4-15,6 0-5 0,6 6 3 16,-2 4-1-16,2 0-2 15,-6 8 0-15,-6 20-3 16,-7 8 3-16,-12 0-4 16,0 8 3-16,-6 6 2 15,-19-1-7-15,0-5 6 16,0-12-7-16,8-6 3 16,3-12 4-16,8-6 0 15,4-6 0-15,0 0 0 16,-1-2 18-16,3 0-18 15,0 0 0-15,0 0 22 16,0 0-19-16,0 0 2 0,0 0-5 16,0 0 6-16,18 0 5 15,11-8-11 1,9-6 0-16,4 2 4 0,2 2-4 16,1-2-7-16,-5 3-6 15,-4 8-54-15,-7-3-13 16,-4 4-102-16,-7 0-79 15,-3-6 10-15</inkml:trace>
  <inkml:trace contextRef="#ctx0" brushRef="#br0" timeOffset="-130937.38">29780 15466 491 0,'0'0'124'0,"0"0"-27"16,0 0 71-16,0 0-75 15,0 0 31-15,0 0-75 16,-4-48-32-16,-1 48 4 15,-2 4-18-15,3 14 0 16,-1 0 0-16,3 4 6 16,2-2 10-16,0 0-19 15,16 0 0-15,8 1 15 16,3-3-12-16,6 0 3 16,0-4-6-16,4 0 5 15,-6-1 8-15,0 4-13 16,-7-7 0-16,-6 2 12 15,-9-6-10-15,-5 2-1 16,-4 0-1-16,0 2 0 16,0 0 1-16,-21 6-1 0,-11-2-9 15,-8-4 4-15,-2 2-13 16,6-6-1-16,3-4 0 16,8-2-52-16,7 0 16 15,7-8-113-15,7-18-177 16</inkml:trace>
  <inkml:trace contextRef="#ctx0" brushRef="#br0" timeOffset="-130767.88">29882 15386 911 0,'0'0'69'0,"0"0"83"0,0 0-121 15,0 0 9-15,143-84 14 16,-81 74-52-16,3 8-2 15,-1 2-29-15,-8 0-113 16,-9 0-54-16,-9 4-240 16</inkml:trace>
  <inkml:trace contextRef="#ctx0" brushRef="#br0" timeOffset="-130592.74">30586 15302 377 0,'0'0'390'0,"0"0"-271"15,0 0-72-15,0 0 5 0,0 0 8 16,0 0-50 0,139 58-5-16,-104-22 8 0,3 4-13 15,0 4-3-15,3-4-42 16,-2-3-14-16,-3-15-140 16,-5-8-333-16</inkml:trace>
  <inkml:trace contextRef="#ctx0" brushRef="#br0" timeOffset="-130344.66">30908 15191 908 0,'0'0'56'0,"0"0"34"15,0 0-72-15,0 0-12 16,0 0 2-16,0 0 28 15,-8 95 22-15,0-49-58 16,-5 4 0-16,-3 4 16 16,-5-6-16-16,4-2 0 15,-1-6-1-15,3-8-46 16,3-9-21-16,5-10-104 16,5-10-188-16</inkml:trace>
  <inkml:trace contextRef="#ctx0" brushRef="#br0" timeOffset="-130117.21">31411 15137 986 0,'0'0'85'15,"0"0"-55"-15,0 0-16 16,0 0-13-16,0 0 68 15,0 0-62-15,27 129-5 16,-27-79 14-16,0-4-16 16,0-2-34-16,0-6-68 15,0-10-118-15,0-16-134 16</inkml:trace>
  <inkml:trace contextRef="#ctx0" brushRef="#br0" timeOffset="-129772.54">31673 15252 704 0,'0'0'106'16,"0"0"-30"-16,0 0-68 15,0 0 16-15,0 0 9 16,0 0-28-16,0 134 16 16,0-92-21-16,0-8 0 15,8-8-5-15,9-2 14 16,3-11 13-16,3-8-17 15,1-5 18-15,3 0 31 0,2-4-20 16,2-15-5 0,-4-8-7-16,-5-5-17 0,-7-2 34 15,-7 2-38-15,-8-4-1 16,0 6 37-16,0-2-36 16,-19 6 9-16,-7 2 4 15,-6 8-13-15,-1 6 18 16,-2 7-19-16,-1 3-20 15,3 3 1-15,8 19-110 16,7-2-62-16,13-4-113 16</inkml:trace>
  <inkml:trace contextRef="#ctx0" brushRef="#br0" timeOffset="-129387.02">32300 14686 863 0,'0'0'157'16,"0"0"-129"-16,0 0-26 16,0 0 15-16,-78 107 17 15,62-45 19-15,5 6-53 16,4-2 7-16,7-8-3 15,0-12-2-15,5-10-2 16,15-11 0-16,5-10 1 0,-4-11 6 16,2-4-7-16,-1 0 0 15,-1-18 29-15,-6-10-28 16,-7-2 6-16,-5 2-4 16,-3 2 6-16,0 8 1 15,-22 4-10-15,-11 10 0 16,-12 4-19-16,-9 0-8 15,-1 10-56-15,3 10-43 16,8 0-157-16,10-4-266 16</inkml:trace>
  <inkml:trace contextRef="#ctx0" brushRef="#br0" timeOffset="-128788.24">32404 12631 742 0,'0'0'75'0,"0"0"-18"15,0 0-40-15,-124 106-17 16,46-6 57-16,-21 39-8 15,-16 29 33-15,-28 33-64 16,-15 23-15-16,-6-9 37 16,5-13-40-16,25-27 0 15,20-37-3-15,30-36 13 16,29-31-7-16,19-31-3 16,18-22 0-16,11-8-8 15,5-10 8-15,2 0-62 16,2 0-17-16,27-24-54 15,9-8-101-15</inkml:trace>
  <inkml:trace contextRef="#ctx0" brushRef="#br0" timeOffset="-128339.58">32206 14650 674 0,'0'0'50'16,"-169"201"31"-16,79-79 2 16,1 6-63-16,5 7 0 15,2-1-5-15,8-6-10 16,10-15 11-16,6-15-16 15,11-18 0-15,7-14-15 16,6-21-7-16,5-9-11 0,3-17-64 16,-1-11-75-16,6-8-229 15</inkml:trace>
  <inkml:trace contextRef="#ctx0" brushRef="#br0" timeOffset="-127359.77">27253 17088 918 0,'0'0'134'15,"0"0"-132"-15,0 0-2 16,0 0 0-16,0 0 5 16,121 0-5-16,-79 0-11 15,-11 0-166-15,-15 0-105 16,-16 9-244-16</inkml:trace>
  <inkml:trace contextRef="#ctx0" brushRef="#br0" timeOffset="-127223.79">27300 17205 526 0,'0'0'146'0,"0"0"-49"0,0 0-21 16,0 0-20 0,0 0-54-16,0 0 5 0,14 8 15 15,34-8-16-15,10 0-6 16,-4-12-112-16,-7-2-139 16</inkml:trace>
  <inkml:trace contextRef="#ctx0" brushRef="#br0" timeOffset="-113256.41">28084 16820 562 0,'0'0'66'15,"0"0"-62"-15,0 0 35 16,0 0 40-16,0 0-34 16,0 0-24-16,0 0 9 15,13-12-19-15,-7 12 37 16,-4-4-17-16,0 2 30 15,-2 2-3-15,2 0-45 0,-2 0 8 16,0 0 11 0,0 0-14-16,2-4 27 0,-2 4-33 15,0 0-12-15,0 0 24 16,0 0-24-16,0 0-7 16,0 18 3-16,0 14 4 15,-2 8 6-15,-12 8-6 16,-1 2 0-16,-3-2 15 15,1-2-14-15,-2-6-1 16,9-9 13-16,0-9-7 16,3-8 17-16,7-10-23 15,0 2 0-15,0-2 13 16,0 0-9-16,17 0-4 0,14-4 13 16,11 4-12-1,9-4 12-15,7 0-13 0,5 0 0 16,-3 0-13-16,-5 0-4 15,-6 0-67-15,-9 0-20 16,-9 0-55-16,-6 0-50 16,-14 0-90-16</inkml:trace>
  <inkml:trace contextRef="#ctx0" brushRef="#br0" timeOffset="-112957.23">28316 17016 624 0,'0'0'66'16,"0"0"33"-16,0 0 18 16,0 0-50-16,0 0-22 15,0 0-42-15,-7-4 2 16,7 36-1-16,0 3 14 15,0 5-2-15,0 2-8 16,0 2 17-16,0 0-25 16,0 0 0-16,0-4 6 15,0 0-6-15,0-8-4 0,0 0-21 16,2-6-89-16,0-8-74 16,8-9-167-16</inkml:trace>
  <inkml:trace contextRef="#ctx0" brushRef="#br0" timeOffset="-112417.38">28862 17048 796 0,'0'0'97'15,"0"0"-72"-15,0 0 20 16,0 0-6-16,0 0 11 0,0 0 12 16,33-68-47-16,-33 64-9 15,0-4 11-15,-11 4-12 16,-11 4 1-16,-3 0-6 16,-4 0 0-16,3 0 24 15,1 0-22-15,7 4 5 16,3 10-1-16,5 2-3 15,6 2-4-15,4-4 1 16,0-4-36-16,16-2 20 16,13-8-46-16,2 0 41 15,1 0 16-15,-3-4 5 16,-6-10-5-16,-7 0 5 0,-5 6 0 16,-3 4 0-1,-8 4 1-15,0 0-1 0,0 0 7 16,0 0-5-16,0 0-4 15,0 18-3-15,0 12 5 16,0 6 45-16,-8 0-39 16,6 9 8-16,-2-5 1 15,4 0-6-15,0 4 5 16,0-8-14-16,0-4 0 16,0-2 2-16,0-8-2 15,0-4 0-15,0-8-2 16,0 4 2-16,0-6-60 0,0-4-84 15,0-4-193 1</inkml:trace>
  <inkml:trace contextRef="#ctx0" brushRef="#br0" timeOffset="-112243.48">29187 17257 622 0,'0'0'517'0,"0"0"-461"16,0 0-48-16,0 0 16 16,0 0-24-16,0 0-6 15,-11-8-102-15,16 16-176 16</inkml:trace>
  <inkml:trace contextRef="#ctx0" brushRef="#br0" timeOffset="-111559.06">29593 17026 649 0,'0'0'127'0,"0"0"-65"0,0 0 110 16,0 0-94-16,0 0-5 16,0 0 9-16,-23-66-52 15,23 60-4-15,16-2-23 16,4 2 6-16,7 2 3 15,-3 4-12-15,3 0 0 16,-2 0-3-16,-8 0 5 16,-5 10-4-16,-6 8-7 15,-6 12 9-15,0-2 2 16,-6 6-2-16,-17-2 0 0,5-5 5 16,1-5-5-1,3-4 2-15,7-8-2 0,5-2 0 16,2-4-2-16,0-2 2 15,0 2-3-15,11 0 3 16,12 0 0-16,4-4 5 16,2 4-5-16,0-4 0 15,-3 6-3-15,-2 2 3 16,1 2-1-16,-3 2-3 16,1 6 8-16,-6 0-7 15,-3 4 3-15,-5 4 0 16,-7-6-14-16,-2 2 14 15,0-6-6-15,0-6 2 16,-4-2-2-16,-15 2 6 16,-10-2-17-16,-2-2 17 0,-2-2-11 15,-3 0 11-15,3-4 0 16,0 0-3-16,-3 0 1 16,5 0-19-16,11 0-15 15,11-14-11-15,9-8-18 16,9-4-313-16</inkml:trace>
  <inkml:trace contextRef="#ctx0" brushRef="#br0" timeOffset="-111023.2">30277 16998 905 0,'0'0'103'16,"0"0"-83"-16,0 0 37 15,0 0-5-15,0 0-5 16,0 0-47-16,6 0 9 16,4 22-19-16,0 2 10 15,6 2 0-15,4 1 1 16,3-4 1-16,-3 0 0 16,-3-1-2-16,-1-4 0 15,-5-6-3-15,-4-2 3 16,-3-2 0-16,-4-2-1 15,0 6 1-15,-4-2 0 16,-19 2-1-16,-3-2 1 0,-8-2-9 16,-2 2 9-16,1-2 0 15,6-4-1-15,7-4 2 16,8 0 1-16,12 0-2 16,2 0 2-16,0 0-8 15,4-16-2-15,21-4-45 16,11-10 32-16,3-2-5 15,4-8-29-15,2 0-32 16,-5-5 31-16,-4 5 52 16,-5 4 4-16,-12 10 30 15,-9 0 29-15,-10 8-12 16,0 0-1-16,0 4-16 0,-12 4-3 16,-5 2 16-1,-3 4-43-15,-5 4 0 0,-2 0 0 16,3 0 2-16,2 18-4 15,6 0-9-15,7 8-53 16,7-4-39-16,2-4-201 16</inkml:trace>
  <inkml:trace contextRef="#ctx0" brushRef="#br0" timeOffset="-110517.55">30989 16940 973 0,'0'0'68'16,"0"0"-59"-16,0 0 47 16,0 0-32-16,0 0 14 15,0 0 5-15,-24-26-24 16,24 22-12-16,0 0-7 15,12-6 0-15,-2 6-1 16,2 0 1-16,-1 4-3 16,0 0-1-16,-2 0 6 15,0 4-2-15,-7 18 0 16,-2 4 2-16,0 10-3 16,-9 0 1-16,-15 8 0 0,-7-2 4 15,-1-2-4-15,5-5 0 16,5-13 0-16,11-4 0 15,3-12 31-15,4 2-26 16,4-8-4-16,0 0 20 16,0 4-15-16,25-4 6 15,14 0-10-15,7 0 4 16,10 0 9-16,6 0-15 16,5-4 0-16,2-4-1 15,1-2 1-15,-8 6 0 16,-11 0-1-16,-16 4-20 15,-12 0 6-15,-13 0-116 16,-7 0-21-16,-3 0-109 16,0 0-243-16</inkml:trace>
  <inkml:trace contextRef="#ctx0" brushRef="#br0" timeOffset="-106635.55">27773 16691 485 0,'0'0'68'16,"0"0"-56"-16,0 0 15 0,0 0-10 15,0 0 34-15,0 0-4 16,0 0-17-16,0-10 19 15,0 6-29-15,0 4 33 16,0-4 3-16,0 0-24 16,0 0 16-16,0 2-34 15,0-2-11-15,0 0 37 16,0 0-30-16,0 0-3 16,0 2 7-16,0 2 7 15,0 0 9-15,0 0-30 16,0 0 0-16,0 0-14 15,0 28 0-15,0 22 14 0,0 25 3 16,0 5 2 0,0 10 2-16,0-6-7 0,0-7 0 15,4-11 1-15,2-8-1 16,-3-12 0-16,-3-6 0 16,0-6 3-16,0-10-2 15,0-12-1-15,0-2 0 16,0-6-5-16,0 0 5 15,0-4-36-15,0 0-12 16,0 0-42-16,2 0 26 16,2-8-75-16,3-24-277 15</inkml:trace>
  <inkml:trace contextRef="#ctx0" brushRef="#br0" timeOffset="-104476.49">27717 16709 365 0,'0'0'69'0,"0"0"-34"16,0 0 14-16,0 0-38 16,0 0 77-16,0 0-60 15,-13-50 11-15,13 50 44 16,0-4-15-16,0 4-3 16,4-4-26-16,15-2-20 15,13 2 39-15,15-4-50 16,15 2 10-16,19-2 9 15,19 0-2-15,18-2 19 16,18-4-44-16,9 6 12 16,1 4 8-16,3 0-20 15,-6 4 0-15,-5 0-3 16,-8 0 8-16,-5 0-2 16,-3 0-3-16,-3 0 0 0,-9-6-7 15,2 2 7 1,-1-4 0-16,1 2 0 0,0-2 2 15,-4 4 2-15,-8-2-4 16,-3 4 0-16,-9 0-1 16,-1 2 1-16,-2 0 0 15,-4-4 1-15,-4 4-1 16,-4-4 1-16,-3 4-1 16,-3-4 0-16,-5 4 1 15,-2-4-1-15,-4 2 0 16,-7 2-1-16,-2-4 7 15,-5 4-12-15,-2-4 5 0,1 4 1 16,-2 0 0 0,-3 0 0-16,-1 0 0 0,-1 0 2 15,-2 0-1-15,-6 0-2 16,-4 0-3-16,-3 0 4 16,-7 0 4-16,-5 0-4 15,-5 0 0-15,0 0 1 16,-2 0-1-16,0 0 4 15,0 0-4-15,0 0 1 16,0 0 27-16,0 0-28 16,0 0 6-16,0 0 15 15,0 0-12-15,0 0 2 16,0 0-11-16,0 0 2 0,0 0-1 16,0 0-1-16,0 0-6 15,0 4 3-15,6 6-1 16,0 12 2-16,3 4 2 15,1 14 0-15,2 4-2 16,-3 6 2-16,-1 9 0 16,2 3-4-16,3 4 8 15,-4 2-4-15,0-10 0 16,0 0 0-16,-5-4 0 16,3-1 0-16,0-9-1 15,-3-2 1-15,3-2 1 16,-3-4 0-16,1 2-1 15,1-6 0-15,-1 4-3 16,0-4 3-16,-1-1 0 0,-4-5 1 16,0-2 3-16,0-12-7 15,2 2 3-15,-2-10 0 16,2 6 0-16,-2-2 0 16,0 0 0-16,2-2 0 15,-2-2 2-15,0 0-4 16,0-4 2-16,0 4 0 15,0-4 3-15,0 0-3 16,0 0 0-16,0 0 1 16,0 0 2-16,0 0 1 15,0 0-4-15,0 0 5 16,-4 0 8-16,-16 0-13 16,-9 0-1-16,-7 0 0 0,-8 0 2 15,-5 0 2-15,-2-4-3 16,-7 0 0-16,-4 4-5 15,-3-4 5-15,-7 4-3 16,-1 0-5-16,-5 0 8 16,0 0-3-16,0 0 1 15,2 0 2-15,4 0-8 16,4 0 8-16,-3 0-8 16,0 0 6-16,-4 0 2 15,4 0 0-15,0 4-10 16,0 0 10-16,0-4-5 15,-3 4 5-15,-2-4-4 16,-1 0-4-16,-2 0 13 0,-1 0-6 16,4 0 1-16,5 0 0 15,1 0 1-15,6 0-1 16,-3 0 0-16,3 0 2 16,-1 6-2-16,1-2-1 15,6-4-1-15,-3 4 4 16,8-4-3-16,0 4 1 15,1-4 0-15,3 0-1 16,-2 0 1-16,0 0 0 16,-1 4-2-16,2-2 2 15,0-2 3-15,1 0-3 16,5 0 0-16,0 0 1 0,5 0-1 16,1 0 0-1,3 0 0-15,4 0 0 0,2 0-4 16,0 0 4-16,4 8 0 15,-2-8 2-15,3 4-2 16,0 2-2-16,1-6 1 16,0 4 1-16,0 0 0 15,-4 0 0-15,0-4 0 16,0 4-1-16,-2 0 1 16,0-2 0-16,-2-2 0 15,0 4 0-15,6-4-3 16,2 4 3-16,4-4 0 0,3 0-1 15,-1 4 1-15,3-4 0 16,-1 4-1-16,1-4 1 16,3 2-3-16,-2-2 3 15,3 0 0-15,2 4 2 16,-1-4-2-16,2 0 0 16,2 0 0-16,1 0 0 15,2 0 0-15,-5 0 0 16,-1 0 0-16,-2 0-2 15,4 0 2-15,-3 4 0 16,1-4 0-16,-2 4 3 16,1-4-4-16,3 0 1 15,1 0 0-15,0 0-2 16,1 4 4-16,0-4-2 16,-1 0 0-16,1 0 2 0,0 0-4 15,-3 0 2-15,0 0 0 16,-2 0 1-16,3 0 0 15,1 0-1-15,3 4 0 16,2-4 3-16,0 0 22 16,0 0-23-16,0 0 0 15,0 0 30-15,0 0-17 16,0 0 4-16,0 0 0 16,0-16-18-16,4 2 26 15,1-12-27-15,1 4 0 16,-1-10 6-16,-1 0-3 15,1-2-2-15,-1-3-1 0,5 1 0 16,-2 0-13-16,-3 6 7 16,-2 2-64-16,-2 6-10 15,0 0-49-15,0 4-128 16,-15 4-79-16</inkml:trace>
  <inkml:trace contextRef="#ctx0" brushRef="#br0" timeOffset="-67868.51">29250 17299 387 0,'0'0'7'0,"0"0"3"16,0 0 28-16,0 0 1 15,0 0-11-15,0 0-8 16,0 0-20-16,-14-10 0 16,12 10 6-16,2 4-1 0,-2 2 10 15,2 2 13-15,0 0-12 16,0-2 0-16,0-2-15 15,0 0 4-15,0-4 8 16,0 0-6-16,0 0 8 16,0 0 6-16,0 0-9 15,0 0 35-15,0 0-44 16,0 0-2-16,0-4 9 16,0-4-6-16,0 2-3 15,0 2 2-15,0 0 1 16,0 4 34-16,0 0-32 15,-5 0-2-15,-1 0-8 16,2 0 4-16,1 0 0 16,1 8-1-16,2-4 6 15,0 2-6-15,0-2 1 0,0 0 0 16,0-4-1-16,0 0 3 16,0 0-1-16,9 0-1 15,-5 0 0-15,0 0 8 16,-1 0-8-16,-1-8 0 15,-2-2 6-15,0 6-4 16,0-4-2-16,0 8 0 16,0-4 4-16,0 4 2 15,-9 0-6-15,-4 0-1 16,1 12-4-16,6-2 8 16,-3 6-3-16,5-2 0 15,4 4 2-15,0-8-4 16,0-2 2-16,0-4-7 0,9-4 7 15,6 0 0-15,1 0 1 16,-1-8 6-16,1-10-7 16,-5 0 15-16,-5 0-15 15,-4 0 0-15,-2 0 3 16,0 0-3-16,0 6 1 16,0 6 2-16,-2 2 2 15,-6 4 17-15,-5 0-22 16,-1 0 0-16,3 4-1 15,0 10 1-15,6 4 0 16,3 0 0-16,2 0-12 16,0-6 6-16,0-2-79 15,9-2-40-15,2-8-69 0</inkml:trace>
  <inkml:trace contextRef="#ctx0" brushRef="#br0" timeOffset="12066.84">6719 10846 607 0,'0'0'32'0,"0"0"-11"15,0 0 67-15,0 0-36 16,0 0-19-16,0 0 24 16,0 0-31-16,-42 0 18 15,40-6 20-15,2 0-36 16,0-6 49-16,0-4-77 16,0 0 2-16,17 0 17 15,6 2-12-15,4 4-7 16,4 4 0-16,0 4 6 15,0 2-12-15,-4 0 6 16,-4 16-2-16,-10 10-7 16,-11 6 9-16,-2 6 0 0,0 4-1 15,-21 1 4-15,-10-3-9 16,0-7 6-16,2-6 0 16,3-7 0-16,8-6 0 15,2-4 0-15,7-6 9 16,5-2-6-16,0 0 35 15,4-2-38-15,0 0 0 16,0 0 23-16,0 0-21 16,0 0-2-16,6 0 0 15,19 0 4-15,10 0 1 0,12 0-5 16,4-2-13 0,3-2 12-16,-8 0-74 0,1 0-44 15,-9-2-126-15,-7-2-196 16</inkml:trace>
  <inkml:trace contextRef="#ctx0" brushRef="#br0" timeOffset="12488.06">7241 10782 731 0,'0'0'114'0,"0"0"-13"16,0 0-22-16,0 0-24 15,0 0-36-15,0 0-16 16,-3-2 7-16,10 2-10 16,13 0 0-16,9 0 5 15,7-2-3-15,1 0 29 16,1-2-31-16,-4 0 0 15,-8 2 31-15,-10 2-28 16,-7 0 0-16,-7 0-3 16,0 0 8-16,-2 0-6 15,0 0-2-15,0 10 0 16,0 14-2-16,0 8 4 0,0 6-2 16,0 0 0-1,0 4 2-15,-4-3 1 16,2-3-3-16,2-2 0 0,0-6-16 15,0-6-12-15,0-4-42 16,0-4-44-16,-2-8-113 16,-5-6-118-16</inkml:trace>
  <inkml:trace contextRef="#ctx0" brushRef="#br0" timeOffset="12695.44">7267 11049 783 0,'0'0'159'0,"0"0"-130"0,0 0 57 16,0 0-79-16,0 0-5 15,0 0 45-15,69-37-42 16,-19 28 7-16,8-5-12 16,0 0 10-16,-3 1-12 15,-2 1 2-15,-11 6-49 16,-7 1-101-16,-18 2-195 15</inkml:trace>
  <inkml:trace contextRef="#ctx0" brushRef="#br0" timeOffset="13084.74">7791 10856 783 0,'0'0'207'0,"0"0"-154"0,0 0-9 15,0 0-13-15,0 0-30 16,0 0 0-16,0 29-1 16,0 4 0-16,0 3 22 15,4-1-21-15,10-3-1 16,4-6 0-16,8-6 6 16,6-6 0-16,5-6-6 15,-1-6 0-15,-3-2 12 16,-2 0-12-16,-6-8 0 15,-7-12 1-15,-5-2 5 16,-5-4 15-16,-6-4-21 0,-2-2 0 16,0-3 14-16,-23 3-12 15,-6 2-2 1,-6 8 2-16,-3 6 6 0,2 4-3 16,2 10-5-16,7 2-12 15,4 0 8-15,4 16-124 16,11 4-62-16,8-2-112 15</inkml:trace>
  <inkml:trace contextRef="#ctx0" brushRef="#br0" timeOffset="13429.02">8466 10770 701 0,'0'0'183'0,"0"0"-11"15,0 0-89-15,0 0-25 16,0 0-30-16,0 0-20 15,36-10-11-15,-9 32 3 0,8 4 0 16,1 4 8 0,-1 2-8-16,2 1 0 0,-6-6-1 15,0-3 1-15,-5-6-8 16,-4-1-37-16,-8-7-66 16,-5-5 12-16,-7-1-98 15,-2-4-35-15</inkml:trace>
  <inkml:trace contextRef="#ctx0" brushRef="#br0" timeOffset="13664.65">8758 10678 23 0,'0'0'754'0,"0"0"-643"15,0 0-19-15,0 0-63 16,0 0 6-16,0 0-24 15,-96 36-7-15,67 0 34 16,0 6-38-16,-4 6 0 16,1 2 1-16,6-5 6 15,2-8-14-15,8-5 7 16,-2-6-57-16,0-1-9 16,5-7-147-16,-1-8-123 15</inkml:trace>
  <inkml:trace contextRef="#ctx0" brushRef="#br0" timeOffset="14432.08">9333 10698 726 0,'0'0'140'0,"0"0"-75"0,0 0-14 15,0 0-51-15,0 0 9 16,0 0-9-16,0 82 0 16,0-40 7-16,0 2 5 15,0-4-12-15,0-3 0 16,4-9 0-16,5-9 0 16,3-2-9-16,0-9-81 15,2-6-112-15,-3-2-47 16</inkml:trace>
  <inkml:trace contextRef="#ctx0" brushRef="#br0" timeOffset="14819.92">9567 10720 627 0,'0'0'141'0,"0"0"-130"16,0 0-4-16,0 0-4 15,0 0 61-15,0 0-16 16,2 98-48-16,9-66 6 16,10-2 7-16,5-4-8 15,6-6-5-15,5-6 21 16,3-4-9-16,-2-7 8 0,-2-3-7 16,-8 0-13-1,-3 0 56-15,-5-14-56 0,-5-7 9 16,-5-3 15-16,-8-8-14 15,-2-4 34-15,0-2-29 16,-14-2-11-16,-7 2 34 16,-6 4-33-16,0 8-3 15,-2 5 9-15,-4 7-7 16,-1 7-8-16,-3 7 3 16,0 0-31-16,4 2 1 15,6 16-62-15,12 2-30 16,6 0-30-16,9-8-114 15</inkml:trace>
  <inkml:trace contextRef="#ctx0" brushRef="#br0" timeOffset="15488.45">10085 10217 563 0,'0'0'121'0,"0"0"-47"0,0 0 21 16,0 0-7-16,0 0-35 15,0 0 10-15,8-105-51 16,-20 97 1-16,-3 4 4 16,-7 4-17-16,-5 0 0 15,-5 0 4-15,1 4-2 16,0 12 5-16,2 6-7 15,2 4 0-15,10 2-5 16,8 1 5-16,9-3-8 0,0-4-3 16,9-8 5-16,18-8-4 15,4-6 9-15,0 0 1 16,3 0 3-16,-3-8-3 16,-2-6 0-16,-8 0 4 15,-2 4-3-15,-7 2 17 16,-6 4-11-16,-4 2-4 15,-2 2 45-15,0 0-46 16,0 0-2-16,0 0 0 16,0 0-6-16,6 16 2 15,3 10 4-15,1 2 0 16,0 2 23-16,-1-2-23 16,0-2 0-16,2-4 4 15,-4 0-4-15,2-4 6 0,-2-2-6 16,-3-2 0-16,1 0-2 15,-1-2 2-15,-2 0-6 16,2 4-49-16,-1-3-101 16,-3-8-149-16</inkml:trace>
  <inkml:trace contextRef="#ctx0" brushRef="#br0" timeOffset="21233.85">6550 11689 603 0,'0'0'29'0,"0"0"-22"15,0 0-7-15,0 0 43 16,0 0 21-16,0 0 2 15,0 0-15-15,-31 0-48 16,31 0 51-16,0 0-49 16,0 0-5-16,15 0 23 15,33 0-17-15,35 0 43 0,47 0-10 16,46-9-29 0,42-13 38-16,39-8-39 0,32-2 16 15,21-2 27-15,11 2-31 16,-2 4-16-16,-14 4-5 15,-22 2 1-15,-27 3 1 16,-33 1-2-16,-36 0 0 16,-31 4-1-16,-40 0 6 15,-41 5-10-15,-30 3 4 16,-25-1 1-16,-16 6 16 16,-4-2-10-16,0 2 2 15,0 1 28-15,0-3-27 16,0 2-9-16,0 1 0 15,-8 0-40-15,-13 9-18 16,-8 16-75-16,-4-3-110 0,0-8-190 16</inkml:trace>
  <inkml:trace contextRef="#ctx0" brushRef="#br0" timeOffset="23613.66">32061 16802 434 0,'0'0'236'0,"0"0"-213"0,0 0 70 16,0 0-14-16,0 0-41 16,0 0 36-16,0 0-9 15,9-53-56-15,-7 53 14 16,3-4 20-16,-2 4 10 16,-3 0-11-16,0 0-29 15,0 0-10-15,0 0 9 16,0 0-12-16,2 4-8 15,-2 15 8-15,2 3 6 16,2 0 1-16,1-4-4 0,1-4 0 16,6-2 30-1,7-2-33-15,12-10 26 0,17 0 17 16,10-4-21-16,13-20-3 16,9-12-16-16,6-4 4 15,6-13 7-15,4-1-14 16,9 0-7-16,-5 6-1 15,-9 8-31-15,-22 12-69 16,-28 10-25-16,-24 2-92 16,-17 10 16-16,0 6-165 15</inkml:trace>
  <inkml:trace contextRef="#ctx0" brushRef="#br0" timeOffset="24199.18">32074 16583 599 0,'0'0'113'15,"0"0"-107"-15,0 0 1 0,0 0 40 16,0 0 18 0,0 0-2-16,0 86-38 0,3-60-8 15,4-3 20-15,-3-5-2 16,5-5 11-16,-1-4-5 15,9-4-8-15,5 0 33 16,9-5-32-16,13 0-8 16,8-14 1-16,15-14-21 15,13-7 0-15,12-1-6 16,1-12 0-16,14-2-12 16,0-12-10-16,4-2-62 15,-4 8-4-15,-15 6-75 16,-15 9-72-16,-21 11-102 15</inkml:trace>
  <inkml:trace contextRef="#ctx0" brushRef="#br0" timeOffset="28026.66">6557 12504 429 0,'0'0'113'0,"0"0"-38"15,0 0-11-15,0 0-18 16,0 0 37-16,0 0-40 16,-2-38 25-16,2 36-37 15,0 2 51-15,0 0-70 16,0 0-2-16,-3 0 7 16,1 0-17-16,0 0 0 0,-3 11-8 15,1 12 8-15,-3 9 2 16,3 7-2-16,-1-3 0 15,3-2 4-15,2-4-3 16,0-8-1-16,0-4 0 16,0-4 0-16,0-2 6 15,0-4-6-15,0 0 0 16,0 0 5-16,2 0-5 16,9 0 11-16,10 0-11 15,6 0 4-15,8-2 17 16,7-4-21-16,5 0 0 15,2-2 6-15,-4 0-5 16,-8 0-2-16,-5 0-2 16,-8 0-47-16,-6 0 34 15,-5 0-94-15,-4 0-22 0,-7 0-12 16,-2 0-44-16,0 0-241 16</inkml:trace>
  <inkml:trace contextRef="#ctx0" brushRef="#br0" timeOffset="28280.3">6748 12633 365 0,'0'0'80'15,"0"0"44"-15,0 0-42 16,0 0 30-16,0 0-35 0,0 0-47 16,-25-26-28-16,25 32-4 15,0 20 11-15,0 12-9 16,3 4 24-16,-1 2-16 15,3 2 1-15,-1-4-9 16,-1-6 4-16,-1 0-2 16,2-3-2-16,-2-5 0 15,2 0-9-15,-4-6 0 16,3 2-44-16,-1-6-99 16,0-8-76-16</inkml:trace>
  <inkml:trace contextRef="#ctx0" brushRef="#br0" timeOffset="29346.28">7180 12621 81 0,'0'0'508'0,"0"0"-453"15,0 0-13-15,0 0 12 0,0 0-7 16,0 0 8-16,12-82-14 15,-12 72-41-15,0-3 0 16,-14 4 19-16,1 0 18 16,-5 4-26-16,-2 2-11 15,-2 3 0-15,-3 0 0 16,-4 8 0-16,2 13 0 16,5 4-3-16,7 4 3 15,6-1 0-15,9-2-1 16,0-8-2-16,9-4-15 15,16-6 18-15,1-6 0 16,6-2 3-16,-1 0-3 16,0-4 2-16,-2-8-2 0,-5-2 1 15,-4 0 4-15,-7 4-5 16,-3 0 0-16,-6 6 13 16,-4 2 9-16,0 2 33 15,0 0-51-15,0 0 7 16,0 0-22-16,2 0 6 15,5 18-7-15,1 10 8 16,2 6 7-16,-2 4-6 16,1 2 1-16,-2-1 2 15,-2-6 3-15,-3-7-3 16,0-3 0-16,0-7-1 16,-2-2 5-16,0-4-5 0,0-2 1 15,0-2 0-15,0 2-19 16,0-2-44-16,0 2-73 15,-6-6-61-15,4-2-308 16</inkml:trace>
  <inkml:trace contextRef="#ctx0" brushRef="#br0" timeOffset="29506.36">7432 12847 594 0,'0'0'347'15,"0"0"-273"-15,0 0-38 16,0 0-16-16,0 0-20 0,0 0-18 16,4-22-3-16,4 22-220 15,-2 0-120-15</inkml:trace>
  <inkml:trace contextRef="#ctx0" brushRef="#br0" timeOffset="30845.76">7588 12591 468 0,'0'0'135'0,"0"0"-79"0,0 0-14 16,0 0 30-16,0 0-56 15,0 0-2-15,-40-6 26 16,40 6-38-16,0 0 1 15,0 0-3-15,0 6 0 16,14 6 20-16,3-2-20 16,4 2 0-16,-2 0 6 15,6-2-3-15,0 0 2 16,1 0 3-16,3-2-8 16,3 2 42-16,-6 2-42 15,-6-2 0-15,0 0 6 16,-11-2-6-16,-3-2 0 0,0-2 0 15,-6 0 0-15,2 0-2 16,-2-2 2-16,0 0 0 16,0-2 1-16,0 0 3 15,0 0-2-15,0 0 1 16,0 0 1-16,0 0 48 16,0 0-44-16,0 0 14 15,0 0 16-15,0 0-19 16,0 0 9-16,0 0-23 15,0 0 7-15,0 0-1 16,0 0-11-16,0 0 0 0,0 0 0 16,0 0 4-16,0 0-8 15,0 0 4-15,0 0 0 16,0 0-1-16,0 0 1 16,0 0 0-16,0 0 0 15,0 0 6-15,0 0-11 16,0 0 5-16,-8 0 0 15,-5 2-5-15,0 0 5 16,0 0-11-16,-3-2 11 16,3 0-20-16,-3 0 14 15,-2 0-18-15,1 0 24 16,-3 0-18-16,-1-6 18 0,2 0-6 16,0 0 4-16,4 0 4 15,4 0 2-15,4 2 2 16,5-2-2-16,2 0 59 15,0 0-46-15,0-4-3 16,0 0 6-16,6-4-16 16,13 4 3-16,2 2-7 15,8 4 0-15,0 4 8 16,-2 0-8-16,0 0 0 16,-7 4-3-16,-4 12 8 15,-5 4-10-15,-6 0 4 16,-1 2 1-16,-4-6 1 15,0 0-1-15,0-6 0 16,0-1 0-16,0-6 4 16,0-3-5-16,0 2 1 0,0-2 0 15,0 0-7-15,0 0 7 16,17 0 0-16,14 0-1 16,8 0 2-16,3 0 1 15,-2 0-2-15,1 0 0 16,-6 8-8-16,-10 10 8 15,-10 2 0-15,-7 2-4 16,-8 5 4-16,0-1-2 16,-6 0-8-16,-21 0 10 15,-4-4-4-15,-5 0 4 16,-5-4 0-16,-5-4 7 16,2 2-3-16,-3-2-3 0,7 0-1 15,0-2 0-15,9-4-4 16,11-4 4-16,9-2-52 15,9-2-67-15,2 0-122 16,15-18-229-16</inkml:trace>
  <inkml:trace contextRef="#ctx0" brushRef="#br0" timeOffset="31479.1">8190 12681 573 0,'0'0'188'0,"0"0"-120"15,0 0 22-15,0 0-7 16,0 0-26-16,0 0 26 15,-71-36-59-15,63 36-23 16,6 6-1-16,0 14 0 16,2 6-11-16,0 2 11 15,18 2-1-15,9 2-1 16,7-4 4-16,3-2-4 0,1-6-2 16,-3-3 4-1,2-5-6-15,-11-2 6 0,-6-2-1 16,-6 0-1-16,-7-2 2 15,-7 2-2-15,0-2-13 16,0 2 15-16,-14 2-8 16,-6-2 8-16,-2-2 0 15,-1-2 4-15,1-2-4 16,0-2 6-16,2 0-6 16,2 0 0-16,4-8 14 15,8-14-14-15,6-4 0 16,0-6 7-16,9-8-5 15,15-5-4-15,3-1-2 16,2-4 4-16,-2 4-9 0,-5 4 9 16,-6 6 0-16,-8 10 5 15,-8 6-3 1,0 7 9-16,0 6-11 0,-4 0 2 16,-11 6 3-16,-1 1-5 15,-5 0-5-15,4 0 1 16,5 4-11-16,6 11-37 15,6 3-85-15,0-1-60 16,14-7-78-16</inkml:trace>
  <inkml:trace contextRef="#ctx0" brushRef="#br0" timeOffset="31929.35">8626 12522 643 0,'0'0'134'16,"0"0"-51"-16,0 0-22 15,0 0-32-15,0 0 17 16,0 0-21-16,7-47 10 16,5 40-34-16,3 0-1 15,1 0 13-15,3 3-12 16,2 4 4-16,-1 0-5 15,-3 0 0-15,-1 12 2 16,-7 11-2-16,-7 7 0 0,-2 6-5 16,0 6 10-16,-8 2-9 15,-11 0 4-15,2-6 0 16,1-6 1-16,3-12-1 16,1-8 0-16,8-6 5 15,2-4 14-15,0-2 25 16,2 0-10-16,0 0-22 15,0 0 30-15,0 0-42 16,6 0 0-16,15 0 8 16,8-6-7-16,6-4 0 15,3-4-1-15,-1-2-51 16,4 2 25-16,-3 2-60 0,-1 2-54 16,-3 4-46-1,-10 0-44-15</inkml:trace>
  <inkml:trace contextRef="#ctx0" brushRef="#br0" timeOffset="32463.14">9052 12541 357 0,'0'0'418'0,"0"0"-315"0,0 0-19 16,0 0 5-16,0 0-79 15,0 0 1-15,36-102-2 16,-12 102-8-16,3 0 0 16,-2 0-1-16,-3 5 0 15,-2 17-10-15,-9 5 10 0,-9 9 0 16,-2 4-2 0,-2 8 4-16,-18 0-4 0,-2-4 2 15,-1-4 0 1,6-8-1-16,3-12 1 0,8-6 0 15,3-8 2-15,3-6 5 16,0 0 15-16,0 0-12 16,0 0-7-16,0 0 20 15,11 0-18-15,14 0-5 16,6 0 10-16,5-10-7 16,1 2-6-16,0-4-14 15,0 2-37-15,-1-2 24 16,-3 2-129-16,-10 0-66 15,-6-2-241-15</inkml:trace>
  <inkml:trace contextRef="#ctx0" brushRef="#br0" timeOffset="33149.34">9495 12426 666 0,'0'0'79'0,"0"0"5"0,0 0-13 15,0 0-40-15,0 0 19 16,0 0-34-16,70-70-4 16,-32 70-2-16,1 0-10 15,3 18 0-15,-9 12-5 16,-8 9 6-16,-13 7-6 15,-12 8 5-15,0 6 0 16,-9 0-5-16,-13-4 5 16,0-10 0-16,5-12-2 15,7-8 5-15,3-10 16 16,3-3 7-16,2-8-20 16,2 0 34-16,0-5-38 0,0 1-2 15,27-1 24-15,12 0-9 16,10 0 10-16,11 0-25 15,0-4 0-15,3-6-1 16,-3-4 1-16,-4 2-8 16,-5 5-1-16,-11 0-30 15,-11 7-22-15,-16 0-128 16,-10 0-56-16,-3 3-166 16</inkml:trace>
  <inkml:trace contextRef="#ctx0" brushRef="#br0" timeOffset="36016.24">10151 12368 883 0,'0'0'102'0,"0"0"-66"16,0 0 16-16,0 0-52 16,0 0 0-16,0 0 10 15,0 0-10-15,102-40-3 16,-69 58-2-16,-10 16 10 15,-12 7-17-15,-11 13 11 16,0 8 1-16,-25 4-7 16,-4 0 7-16,2-12 0 0,8-14-2 15,5-16 8-15,5-14 5 16,7-4-7-16,2-4 1 16,0-2 38-16,0 0-41 15,0 0 5-15,0 0 11 16,11 0-14-16,16 0 18 15,16 0-22-15,7-4 4 16,8-8-17-16,7 1 13 16,-5-2-81-16,0 1-42 15,-10 0-102-15,-13 0-213 16</inkml:trace>
  <inkml:trace contextRef="#ctx0" brushRef="#br0" timeOffset="37129.71">10922 12260 577 0,'0'0'257'0,"0"0"-180"0,0 0-30 16,0 0-14-16,0 0-16 15,0 0-17-15,133 14 37 16,-70 10-22-16,1 2 10 16,1 2-25-16,-3-2 0 15,-6 2 9-15,-5-2-9 16,-11-1 0-16,-4-6-4 15,-12-1-10-15,-5-5 5 16,-6-5-65-16,-7-2-11 16,-4-2-21-16,-2-4-85 15,0 0-187-15</inkml:trace>
  <inkml:trace contextRef="#ctx0" brushRef="#br0" timeOffset="37437.94">11402 12178 670 0,'0'0'109'0,"0"0"-76"16,0 0 30-16,0 0-63 16,0 0 0-16,0 0 23 15,-66 40-23-15,43-4 0 16,-4 4 12-16,-1 6-12 15,-1-2 23-15,-2 0-23 0,4-1 0 16,0-7 25 0,3-2-25-16,1-4 0 0,-1-4-1 15,2-4 4-15,-3-4-9 16,-2-2-21-16,8 0-35 16,1-4 3-16,5-2-81 15,5-4 12-15,8-6-85 16</inkml:trace>
  <inkml:trace contextRef="#ctx0" brushRef="#br0" timeOffset="38296.56">11946 12078 610 0,'0'0'71'15,"0"0"-7"-15,0 0-32 16,0 0-16-16,0 0-15 15,0 0-1-15,88 76 27 16,-71-28-26-16,-1-2 21 16,-3 0-22-16,-4-4 0 15,-2-4 3-15,-3-4-3 16,1-7-7-16,-3-9-31 16,2-7-72-16,0-7-20 0,2-4-275 15</inkml:trace>
  <inkml:trace contextRef="#ctx0" brushRef="#br0" timeOffset="38695.75">12274 12141 602 0,'0'0'69'16,"0"0"29"-16,0 0-87 15,0 0-2-15,0 0 6 16,0 0 5-16,0 63 0 0,0-27 0 15,5-2-20 1,8-2 18-16,5-6-18 0,7-6 0 16,3-6 25-16,6-6-25 15,-1-4 8-15,-2-4 6 16,1 0-11-16,-5 0 25 16,-6-8-28-16,-3-8 0 15,-5-2 25-15,-3-6-24 16,-8-4-1-16,-2-8 7 15,0 0-2-15,-7 0 9 16,-13 1-14-16,-5 9 0 16,-1 7 26-16,1 5-25 15,0 5 8-15,1 9-9 16,-2 0-2-16,-3 0 0 16,-3 6-60-16,5 12-47 15,5-1-35-15,9-3-45 0,7-6-175 16</inkml:trace>
  <inkml:trace contextRef="#ctx0" brushRef="#br0" timeOffset="39091.28">12820 11546 203 0,'0'0'528'0,"0"0"-447"16,0 0 38-16,0 0-49 16,0 0-12-16,0 0-21 15,11-68-33-15,-11 84-8 16,-16 22-11-16,-6 14 15 16,0 12 20-16,2 5-20 15,9-1 0-15,11-10 4 16,0-10 3-16,2-14 2 15,20-14-9-15,7-8 0 16,0-8 22-16,2-4-20 16,-2 0 16-16,-7 0-1 15,-3-8-16-15,-9-10 24 16,-7-2-25-16,-3-2 1 16,0 4 7-16,-13 6-8 0,-18 6-17 15,-10 6 0-15,-6 0-60 16,-4 22-2-16,5 10-44 15,0 0-163-15</inkml:trace>
  <inkml:trace contextRef="#ctx0" brushRef="#br0" timeOffset="42494.51">12921 11667 255 0,'0'0'40'16,"0"0"-10"-16,0 0 3 15,0 0-4-15,102-135 67 16,-85 95-28-16,-5 2-12 15,-4 6 29-15,-3 10 4 16,-5 8-17-16,0 10 18 16,0 4-48-16,-7 16-42 0,-40 38 0 15,-31 32 0 1,-33 26 11-16,-18 21-10 0,-11 11-1 16,-5 7 7-16,2-7-4 15,5-10 4-15,13-15-7 16,16-21 0-16,20-18 4 15,20-22-4-15,8-16-4 16,15-14-14-16,5-12-85 16,12-12-21-16,8-4-129 15</inkml:trace>
  <inkml:trace contextRef="#ctx0" brushRef="#br0" timeOffset="43110.28">10215 10052 332 0,'0'0'98'0,"0"0"-30"16,0 0-24-16,0 0-27 15,0 0-9-15,0 0-7 16,-118 152 52-16,56-59-33 0,-14 19-16 16,-8 10 46-16,-12 9-44 15,-1-5 15-15,11-11-12 16,10-17 1-16,18-18 2 16,9-18-12-16,4-12 0 15,6-10 44-15,1-8-41 16,11-14-2-16,11-5-2 15,12-12 11-15,4-1-22 16,14-10-31-16,25-24-146 16,17-14-64-16</inkml:trace>
  <inkml:trace contextRef="#ctx0" brushRef="#br0" timeOffset="43413.01">10646 9865 749 0,'0'0'60'15,"0"0"-48"-15,0 0-12 16,0 0-37-16,0 0 37 15,0 123 10-15,0-57 8 0,0 8-18 16,0 5 26-16,0-3-26 16,0-10 0-16,0-10-5 15,0-12 15-15,2-10-24 16,0-12-60-16,2-12-63 16,-2-10-119-16</inkml:trace>
  <inkml:trace contextRef="#ctx0" brushRef="#br0" timeOffset="43728.56">10904 10054 675 0,'0'0'25'0,"0"0"-23"16,0 0 7-16,0 0 7 0,0 0-12 15,0 142 34-15,0-84-23 16,13-3 32-16,16-7-47 15,5-16 0-15,6-14 42 16,4-14-34-16,3-4 35 16,-1 0 0-16,-1-26-36 15,-9-10 20-15,-7-10-27 16,-10-3 0-16,-11-2 40 16,-8-2-37-16,0 5-3 15,-29 6 3-15,-9 14 5 16,-11 12-6-16,-14 16-2 15,-10 0-50-15,-7 36 40 16,1 14-124-16,15-2-141 0</inkml:trace>
  <inkml:trace contextRef="#ctx0" brushRef="#br0" timeOffset="44746.58">11267 9557 682 0,'0'0'73'0,"0"0"22"15,0 0-95-15,0 0 0 16,0 0 21-16,0 0-4 16,149-20-5-16,-120 20-12 15,-11 12 6-15,-12 6-13 16,-6 6 7-16,-4 4-1 16,-18 0-7-16,0 0 8 0,-1-2 0 15,6-4-7-15,3-2 17 16,5-7 24-1,7-6-34-15,2-1 0 0,0 3 14 16,15 0-9-16,23 4 10 16,11 1-9-16,14 0 6 15,3 0 2-15,-5 2-14 16,-10 2 0-16,-13 0 8 16,-16-2-8-16,-11 2-3 15,-11 0 2-15,0-4 2 16,0 4-2-16,-29-2 1 15,-11 0 0-15,-13 4 17 16,-12 0-17-16,-2 2-2 0,1 4-31 16,6 0-107-1,10-6-85-15</inkml:trace>
  <inkml:trace contextRef="#ctx0" brushRef="#br0" timeOffset="62109.7">6303 14430 295 0,'0'0'129'16,"0"0"-29"-16,0 0-17 15,0 0-23-15,0 0 9 0,0 0 0 16,0 0 3-16,0-75-56 16,0 71 49-16,2 0-18 15,-2 2-1-15,0 2-14 16,0 0-13-16,0 0-18 15,0 0 26-15,0 0-27 16,-2 0-2-16,-12 5 0 16,-3 10 4-16,-4 6-4 15,5-3 2-15,3-3 0 16,1 2 1-16,2-5-1 16,3-1 0-16,5 2 3 15,2-9-3-15,0-3 4 16,0 2-4-16,0-1 0 15,0-2 17-15,16 2-12 16,8-2 6-16,9 0 27 0,10 0-26 16,4-8 12-16,2 0-24 15,-1 4 1-15,0 4 19 16,-4 0-20-16,-3 0 0 16,-6 13 4-16,-4 10 0 15,-2 5-8-15,-4 2 3 16,-6 4 1-16,-5-6 0 15,-3 2 0-15,-4-6 0 16,-7-2-2-16,0 0 4 16,0-1-3-16,-18-2 1 15,-11-1 0-15,-8-4-4 16,-2 3 4-16,-3-8-8 0,-2 4 6 16,-1-5-1-16,-5-2 2 15,2-2-14-15,1-4-8 16,5 0 11-16,4 0-23 15,9 0-21-15,7 0-15 16,11-14-63-16,11-12-64 16,0-9-63-16</inkml:trace>
  <inkml:trace contextRef="#ctx0" brushRef="#br0" timeOffset="62396.95">6334 14427 472 0,'0'0'82'15,"0"0"-28"-15,0 0 45 0,0 0-17 16,0 0 1-16,0 0-20 16,44-90-46-16,-23 82 36 15,0 2-40-15,8 2 11 16,3 0-1-16,4-4 2 16,2 2 5-16,4-4-19 15,5 2-11-15,-3 0 39 16,-4-4-38-16,-6 2 1 15,-12 4 5-15,-11 2-6 16,-4 2-2-16,-7 2-1 0,0 0-29 16,0 0 4-1,0 0-88-15,-12 10-22 16,-3 6-46-16,2 2-68 0</inkml:trace>
  <inkml:trace contextRef="#ctx0" brushRef="#br0" timeOffset="63032.63">7434 14364 736 0,'0'0'65'0,"0"0"-13"16,0 0 30-16,0 0-59 15,0 0 20-15,0 0 6 16,0-3-49-16,0 33 12 15,-6 15 11-15,-9 1-13 16,-4 6 40-16,2-4-43 16,3-4 4-16,1-6 6 15,6-12 0-15,2-4 24 16,3-12-24-16,2-6-16 16,0 0 39-16,0 0-35 15,10-4 6-15,18 0 21 16,13 0-14-16,11-2 3 15,7-12-21-15,1 0 0 16,0 0 4-16,-2 2-4 16,-2 2-9-16,-10 2-27 0,-7 4-35 15,-14 4-17-15,-13 0-38 16,-9 0-48-16,-3 0-34 16,-3 0-116-16</inkml:trace>
  <inkml:trace contextRef="#ctx0" brushRef="#br0" timeOffset="63278.93">7681 14462 562 0,'0'0'107'0,"0"0"-18"0,0 0 8 16,0 0-22-16,0 0-31 16,0 0-1-16,-4-32-34 15,4 57 7-15,0 8 17 16,4 5-23-16,0 2-10 15,0 4 24-15,0-4-24 16,1 0 0-16,-1-4-2 16,0-4 8-16,0 0-12 15,-1-2-21-15,-3-3-61 16,3-5-8-16,-3-4-121 16,2-10-185-16</inkml:trace>
  <inkml:trace contextRef="#ctx0" brushRef="#br0" timeOffset="64058.81">8726 14269 232 0,'0'0'597'0,"0"0"-542"16,0 0-50-16,0 0 9 15,0 0 29-15,-144 96 17 16,113-35-6-16,6 8-34 16,12 6-18-16,10-5 32 15,3-2-34-15,12-14 1 16,21-9 2-16,9-19 3 16,1-8 2-16,-3-14-8 0,0-4 0 15,0-3 24-15,-2-24-24 16,-4-9 5-16,-3-5-1 15,-12 1 2-15,-9 0-2 16,-10 0-4-16,0 8 0 16,-10 6 14-16,-19 8-14 15,-6 6-5-15,-7 12 4 16,-10 0-10-16,0 6 6 16,4 18-55-16,13 8-48 15,12-2-29-15,19-10-249 16</inkml:trace>
  <inkml:trace contextRef="#ctx0" brushRef="#br0" timeOffset="64548.5">9406 14283 874 0,'0'0'64'0,"0"0"-42"16,0 0-11-16,0 0-1 15,0 0-8-15,125-90 40 16,-89 90-42-16,-2 0 5 16,-1 0 7-16,-6 20-7 15,-6 12-5-15,-2 8 18 16,-9 12-13-16,-8 6 26 15,-2 1-31-15,0-1 0 0,0-10 12 16,0-6-12 0,-2-6 0-16,0-2 2 0,0-10 4 15,2-4-5-15,0-4-1 16,0-5-32-16,0-2-2 16,0-7-117-16,-2-2-96 15,-2 0-201-15</inkml:trace>
  <inkml:trace contextRef="#ctx0" brushRef="#br0" timeOffset="64754.62">9480 14602 199 0,'0'0'614'16,"0"0"-507"-16,0 0-8 16,0 0-33-16,0 0-37 15,0 0-23-15,121-58 20 16,-57 48-26-16,5-2-1 15,-5 2-12-15,-3-2-2 16,-6 6-14-16,-8-4-4 16,-11 3-94-16,-10 6-77 15,-8-7-139-15</inkml:trace>
  <inkml:trace contextRef="#ctx0" brushRef="#br0" timeOffset="65876.72">10322 14187 679 0,'0'0'69'0,"0"0"23"15,0 0 20-15,0 0-79 16,0 0-25-16,0 0 25 16,-48 14-28-16,23 16 6 15,2 2 5-15,10-2-12 16,6-6 32-16,7-2-31 16,0-2 11-16,5-2 28 15,23 0-38-15,13-8 6 16,7-1-2-16,4-8-7 15,4 3 11-15,2-1-14 16,-5 2 0-16,0 4 14 16,-7-4-12-16,-11 8 2 15,-10-3-4-15,-14 6 7 16,-9 2-7-16,-2 4 0 0,-2 2 0 16,-23 2 9-16,-6-4-9 15,-5 0 0-15,-6-4-2 16,-1 0 6-16,-5 0-8 15,-2-2 4-15,-3-2-33 16,0 0 2-16,3-12-69 16,9-2-37-16,11-2-120 15,14-28-163-15</inkml:trace>
  <inkml:trace contextRef="#ctx0" brushRef="#br0" timeOffset="66031.39">10286 14275 827 0,'0'0'69'0,"0"0"9"16,0 0-42-16,0 0-31 16,125-72 4-16,-65 64-5 15,16 2-8-15,9 2-17 16,2 2-84-16,-7 0-111 16,-9 0-262-16</inkml:trace>
  <inkml:trace contextRef="#ctx0" brushRef="#br0" timeOffset="71437.77">6278 15426 608 0,'0'0'74'0,"0"0"-74"16,0 0 6-16,0 0 12 15,0 0-7-15,0 0 51 0,-16 0 21 16,16 0-55-16,12-4-2 16,7 0-4-16,10-4-12 15,7-2 38-15,0 6-31 16,-2-4-9-16,-3 4 11 16,-6 2-19-16,-4 2 1 15,0 0-1-15,-6 0 1 16,-1-4 10-16,-4 4-11 15,2 0 0-15,3 0 8 16,8 0-3-16,12 0 3 16,9-4-6-16,19-4 3 15,11 4 17-15,17-2-22 16,11 2 0-16,15 0 6 0,9-2-2 16,12 2-8-16,7-4 4 15,7 2 0-15,8-2 4 16,10-6-4-16,15-2 0 15,13-4 0-15,7-2 2 16,5 4-4-16,1-4 2 16,-8 5 0-16,0 3 0 15,1 4 0-15,-1-2 0 16,7 6 16-16,4 6-8 16,2-4-3-16,7 4-5 15,-1 0 6-15,8 0 6 16,3 0-11-16,-2 0-1 15,-2 0 9-15,-7 0-8 16,-6 0-1-16,-4 0-1 0,-7 0 1 16,-7 0 1-16,-1 0-1 15,-8-4 0-15,-6-1 9 16,0 0-8-16,-8-3-2 16,-5 2-1-16,-6-2 2 15,-10 4 24-15,-13 0-24 16,-16 0 0-16,-17 2 13 15,-16 0-11-15,-18 2 12 16,-10 0-14-16,-6 0 0 16,-7 0 11-16,1 0-9 15,-7 0-2-15,-8 0 13 16,-1 0-9-16,-9 0 1 0,-8 0-5 16,-7 0 3-16,-6 0 11 15,-4 0-14-15,1 0 0 16,-3 0 17-16,0 0-10 15,0 0 13-15,0 0-10 16,0 0-9-16,0-2 45 16,0-8-43-16,6 0 7 15,2-8 5-15,0-4-15 16,1-8 3-16,-5-8-3 16,-2-12 0-16,-2-12 0 15,0-15 0-15,0-15 0 16,0-2 4-16,0-6-1 15,0-7-5-15,0-13 2 0,8-6 0 16,3-3-1 0,5-3 1-16,-6 2 0 0,1 8-6 15,1 5 6-15,-6 11 0 16,3 5-4-16,-3 10 4 16,-1 4-8-16,-5 11 8 15,0 14-2-15,0 14 0 16,0 14 4-16,0 10-3 15,0 7 1-15,0 8 0 16,0 2 0-16,0 4 0 16,0 0-3-16,0 2 0 15,0 1 6-15,-2-3-6 0,2 3 1 16,0-1 2-16,0 1-5 16,0 0 5-16,0 0 0 15,0 0-3-15,0 0 7 16,0 0-4-16,0 0 0 15,-3 0 0-15,3 0-10 16,-4 0 10-16,-4 0-19 16,-13 0 10-16,-10 0-5 15,-11 0 3-15,-7 4-5 16,-7 1 12-16,-9 4-26 16,-4-1 30-16,-4-3-12 15,-10 1 11-15,-6 2-8 16,-9 1 5-16,-6 0-3 0,-8 1 7 15,-4-2-12 1,-2 2 12-16,-2 3-4 0,2 1 1 16,2-1 6-16,4 2-6 15,6 3 2-15,-4 0 1 16,-3 4-28-16,-7-2 27 16,-3-2-17-16,3 0 15 15,0-2-13-15,-5-2 15 16,-4 0-9-16,-1 0 10 15,3-4-17-15,2 2 17 16,0 0 0-16,7-2-8 16,-2 3 9-16,-3 0-2 15,-4 1-23-15,-4-1-20 16,0-2 28-16,4 1 4 0,2-2 6 16,3 5 3-16,-5-1-8 15,-1 0 0-15,3-2-6 16,1 0 13-16,3 0-16 15,6 2 20-15,3-2-4 16,6 0-2-16,-2 2 1 16,2 0 2-16,-6-2 1 15,6 0 2-15,-2 0-11 16,6 2 11-16,-3-2-10 16,0 2 6-16,0 0-4 15,1-4 8-15,4 0-6 16,2-4 6-16,-1-2-9 15,3-2 9-15,3 1 0 0,1-3 1 16,6 0 5-16,-1 0-9 16,7 0 3-16,-1 0 0 15,4 1 2-15,0-1-2 16,6 0 0-16,5 0-2 16,5 0 5-16,3 0-2 15,5 2-1-15,2 0 0 16,-1 0-6-16,1-2 6 15,2 0 0-15,2 0 0 16,1 0 0-16,-4 0 0 16,6 2-2-16,-1 0 2 15,-1 0 0-15,6 0 0 16,-3 1 0-16,3-2 1 0,5-1-1 16,-1 0 6-16,2 0-6 15,1 0 0-15,2 4-5 16,-3-4 5-16,3 0 0 15,-7 2 0-15,-1 0 2 16,-11 4-4-16,-1 1 1 16,-4-2 1-16,1-3 0 15,0-2 0-15,1 0 0 16,-5 0 3-16,3 0 1 16,1 0-8-16,8 0 4 15,7 0 0-15,14 0 0 16,6 0 0-16,10 0 0 15,6 0 33-15,3 0-14 16,0 0 2-16,0 3 11 0,0-2-21 16,0-1 39-16,0 3-47 15,0-2 0-15,0 2 9 16,0-2-10-16,0 1-3 16,0 0 1-16,-2 3 0 15,-2 4-13-15,-5 8 13 16,-2 7 0-16,-3 3 0 15,3 8 6-15,-3 5-9 16,4 4 3-16,-1 10 0 16,-3 6-2-16,1 10 2 15,1 7 0-15,6 5 7 16,2 8-6-16,4 4 4 0,0 5-5 16,0-1 0-16,4-4 8 15,8 0-8-15,-2-5 0 16,3-9 4-16,-1-12-3 15,-1-10 4-15,-3-8-5 16,4-4 0-16,-5-5 5 16,1-1-5-16,-3-2 0 15,-5-4 6-15,0-6-4 16,0-6 4-16,0-10-6 16,0-2 0-16,0-6 7 15,2-2-7-15,-2-2 0 16,0 0 9-16,0 2-7 15,0 0 3-15,0-2-5 0,0 2 0 16,0-2 8-16,0 0-8 16,0 0 0-16,0 0 3 15,0 2-1-15,0-2 3 16,0 0-5-16,3 0 0 16,-1 0 14-16,-2 0-14 15,0 0 0-15,0 0 2 16,0 0 0-16,2 0-2 15,0 4 0-15,-2-4 0 16,5 4 2-16,-3-4-2 16,7 2 0-16,9 0 2 15,13-2 4-15,17 0 14 0,20 0-20 16,14 0 0-16,5 0-15 16,6 0-31-16,1 0-62 15,-3 0-124-15,-1 0-136 16</inkml:trace>
  <inkml:trace contextRef="#ctx0" brushRef="#br0" timeOffset="74508.39">13947 14540 595 0,'0'0'109'0,"0"0"-68"16,0 0 64-16,0 0-14 16,0 0-54-16,0 0 26 15,0 0-44-15,36-72-10 16,-5 44 45-16,2-4-38 16,5-3-9-16,1-6 40 15,-6-2-37-15,-4-1-9 16,-5 0 2-16,-6 2 1 15,-9 6 6-15,-3 8-10 0,-3 8 0 16,-3 10 13-16,0 6-13 16,0 4 0-16,0 0 0 15,0 0 6-15,0 0-17 16,0 0 8-16,0 0-8 16,-5 10-7-16,3 10 18 15,2-2-9-15,0 4-1 16,2-2 1-16,18 2-7 15,3 4 12-15,-1-4-9 16,0 2 7-16,-2 0-5 16,-9-2-4-16,-1 2 5 15,-8-6-5-15,0 0 7 0,-2 0-2 16,0-4 4-16,0 0-9 16,0 3 4-16,-10-8-15 15,-5 4-9 1,-7-5-1-16,-3 2 23 0,-4-6-29 15,3 0 8-15,-1-2 26 16,7-2-5-16,7 0 11 16,3 0 0-16,10-2-30 15,0-12-96-15,5-4-82 16</inkml:trace>
  <inkml:trace contextRef="#ctx0" brushRef="#br0" timeOffset="74888.42">14484 14261 546 0,'0'0'117'15,"0"0"-96"-15,0 0 16 16,0 0-5-16,0 0-18 16,0 0-1-16,47-48-7 15,-34 34 8-15,-1-4-10 16,-6-2-4-16,-1 0 0 15,-3 2 59-15,-2 0-39 16,0 6 4-16,0 3 27 16,0 5-37-16,-9 4 34 0,0 0-48 15,-4 0 8 1,-6 25-6-16,2 11 0 0,1 0-2 16,5 4 0-16,7 0 5 15,4-8 3-15,0-2-8 16,0-8 0-16,20-8 1 15,4-5-1-15,5-9 0 16,7 0 0-16,2 0-55 16,0-9-27-16,-7-7-163 15,-6-2-240-15</inkml:trace>
  <inkml:trace contextRef="#ctx0" brushRef="#br0" timeOffset="75228.33">14910 14062 503 0,'0'0'166'0,"0"0"-88"0,0 0-12 16,0 0-34-1,0 0 32-15,0 0-15 0,-103 81-6 16,87-45 2-16,8-2-38 16,6-2 20-16,2-8-27 15,2-4 0-15,22-6 11 16,12-2-11-16,2-12-4 15,7 0-52-15,-1 0-109 16,1 0-41-16,-5-12-221 16</inkml:trace>
  <inkml:trace contextRef="#ctx0" brushRef="#br0" timeOffset="81851.66">7120 14732 182 0,'0'0'0'0,"0"0"-29"0,0 0 18 16,0 0-50-16,0 0-20 16</inkml:trace>
  <inkml:trace contextRef="#ctx0" brushRef="#br0" timeOffset="87803.69">9988 14819 224 0,'0'0'298'0,"0"0"-273"15,0 0-3-15,0 0 1 16,0 0-22-16,0 0 64 16,18-4-50-16,-14 0-13 15,-2-5 12-15,-2 1 28 0,0-2-18 16,0 1-7 0,0 0-6-16,0 5 30 0,0 3-38 15,0 1-3 1,0 0 21-16,0 0-19 0,-4 0-2 15,0 0-5-15,-3 9 5 16,5 4-12-16,2 1 12 16,0-4-5-16,0-2 1 15,0-3 5-15,9 0-1 16,-1-5 0-16,1 0 0 16,1 0 13-16,-4 0-13 15,-2-6 0-15,-1-6 13 16,-3-5-12-16,0-1 0 15,0 4-1-15,0 4 0 16,-3 1-1-16,-5 6 1 0,-2 3 0 16,-3 0-5-1,0 12 6-15,-3 10-2 0,1 9-11 16,5-2 12-16,6 0-1 16,4-7 1-16,0-6-3 15,0-4-3-15,2-8 7 16,12-4-1-16,-1 0 0 15,3 0 0-15,-1-16 22 16,-4-2-22-16,-1-4 0 16,-6-1 6-16,-4 0-6 15,0 2 3-15,0 3-3 16,0 7 0-16,0 7 0 0,-6 4 0 16,-8 0 0-16,3 4-6 15,-3 15 7-15,3 8-3 16,5 0-2-16,1 0 4 15,5-5-3-15,0-8 3 16,0-6-5-16,5-4 5 16,5-4 1-16,7 0 10 15,-5 0-7-15,2-10 3 16,-1-8 12-16,-4-2-19 16,-2-2 0-16,-7-2 13 15,0 2-13-15,0 5 4 16,0 3-4-16,0 9 0 15,-7 2 5-15,-4 3-5 16,-2 0-9-16,-3 16 6 16,3 7 4-16,6-1-6 0,2-3 5 15,5-2 0-15,0-3-16 16,0-6 16-16,3-6 0 16,8-2-6-16,0 0 12 15,2 0 1-15,1-10-7 16,-5-8 11-16,-3 0 2 15,-4 0-13-15,-2 1 0 16,0 7 11-16,0 2-7 16,0 4-4-16,0 4-1 15,-8 0 1-15,-3 0-18 16,-3 12 18-16,3 11-18 16,5 0-7-16,6-1-43 0,0-5-105 15,0-17-376-15</inkml:trace>
  <inkml:trace contextRef="#ctx0" brushRef="#br0" timeOffset="102398.56">4828 14909 690 0,'0'0'29'16,"0"0"61"-16,0 0-31 16,0 0 24-16,0 0-51 15,0 0 17-15,0 0 12 16,0 0-47-16,-14-32 5 0,14 32 6 15,0 0-9-15,0-2 47 16,0 0-46-16,0-6 1 16,0-6 32-16,0-8-40 15,0-10-6-15,2-8-4 16,14-5 3-16,9-3 8 16,4 10-11-16,2 8 0 15,0 10-1-15,3 14 1 16,1 6-5-16,5 4-1 15,9 22 6-15,2 10-10 16,7 4 10-16,2 2 0 16,-2-8-2-16,-4-10 2 0,-2-11 0 15,-10-12-1 1,-7-1 4-16,-4-7 6 0,-4-24-9 16,-4-9 0-16,-6-4 18 15,-7-6-17-15,-6 2 5 16,-2 2-6-16,-2 2 5 15,0 12-5-15,0 7 0 16,0 10 0-16,0 8-11 16,0 7 11-16,4 0-99 15,7 8-119-15,1 19-29 16,-8-5-80-16</inkml:trace>
  <inkml:trace contextRef="#ctx0" brushRef="#br0" timeOffset="128843.34">3085 11081 722 0,'0'0'75'15,"0"0"-3"-15,0 0 22 16,0 0-38-16,0 0-7 16,0 0-3-16,0-88-13 0,0 88-5 15,0 0-28 1,-8 19-3-16,-11 34-1 0,-2 25 8 15,-4 28-3-15,0 18 6 16,9 9-1-16,10-3 2 16,6-18-8-16,0-21 0 15,9-23 8-15,13-20-7 16,9-14-1-16,8-13 9 16,3-14-7-16,11-7 19 15,2 0-21-15,1-20-24 16,-4-12-18-16,-15-8-93 15,-12-4-63-15,-16-6-130 16</inkml:trace>
  <inkml:trace contextRef="#ctx0" brushRef="#br0" timeOffset="129042.84">2974 11556 635 0,'0'0'101'16,"0"0"-77"-16,0 0 67 15,0 0 4-15,0 0-44 16,0 0-8-16,-26-24-43 16,57 8 0-16,15-4 7 15,8 0-7-15,4 2-8 16,-5 6-77-16,-8 6-69 16,-12 6-59-16,-10 0-152 15</inkml:trace>
  <inkml:trace contextRef="#ctx0" brushRef="#br0" timeOffset="129697.2">4144 11500 835 0,'0'0'240'0,"0"0"-232"16,0 0 6-16,0 0-9 16,123-54-5-16,-64 40-1 15,-5 8-26-15,-14 6-134 16,-20 0-95-16,-20 4-80 15</inkml:trace>
  <inkml:trace contextRef="#ctx0" brushRef="#br0" timeOffset="129859.8">4193 11632 559 0,'0'0'86'0,"0"0"-15"0,0 0-24 16,0 0-17-1,0 0 12-15,0 0-7 0,62 26 7 16,-2-46-42-1,9-2-26-15,1 0-30 0,-4 2-44 16,-12 4-77-16</inkml:trace>
  <inkml:trace contextRef="#ctx0" brushRef="#br0" timeOffset="132376.67">16106 9274 624 0,'0'0'17'0,"0"0"13"0,0 0 62 15,0 0-77-15,0 0 41 16,65-105-13-16,-61 105-14 16,3 0-20-16,2 0-9 15,2 19 0-15,0 15-3 16,-2 20 3-16,-4 22 0 15,-3 26 14-15,-2 35-11 16,0 37 15-16,0 37-18 16,0 39 1-16,0 31 3 15,0 22-4-15,0 32 0 16,0 14 5-16,0 2-1 16,-2-5-7-16,-7-18 3 15,-1-14 0-15,4-25-2 0,-1-20 2 16,1-27 0-16,4-25 4 15,-6-12-2-15,4-11 6 16,0 2-8-16,-3-3 0 16,1-6 23-16,-2-9-23 15,2-13 0-15,4-7 3 16,2-4 2-16,0-7-2 16,0-7-3-16,0-16 0 15,0-11-1-15,2-7 1 16,10-8 0-16,1-8 3 15,-3-5-2-15,0-9 1 16,-4-10-2-16,1-6 0 16,-3 0 3-16,-4-1-2 15,0 0-1-15,0 8 5 16,0-5-4-16,-8-4 0 0,-1 0-1 16,5 0 0-16,-2-4 1 15,4-5-1-15,0-5 0 16,0-8 1-16,0-8 3 15,-3-6-8-15,1-10 3 16,-2-8-37-16,-4-4-6 16,-3-16-154-16,-7-26-335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28T05:16:10.10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1878 513 922 0,'0'0'61'0,"0"0"-34"16,0 0 10-16,0 0 38 15,-23-104 42-15,23 100-75 16,0 2-19-16,0 2 1 15,0 0-24-15,0 4-16 16,0 36 3-16,0 24 13 16,12 20 1-16,-6 11-1 15,-1-5 0-15,-3-12 0 16,0-14 0-16,0-16-35 16,-2-8-64-16,0-9-60 15,0-16-94-15,0-15-220 16</inkml:trace>
  <inkml:trace contextRef="#ctx0" brushRef="#br0" timeOffset="309.7">1614 437 67 0,'0'0'887'15,"0"0"-823"-15,0 0-51 16,0 0 13-16,0 0-26 15,48-113 0-15,14 99 4 16,13 6-4-16,6 7 0 0,-3 1-4 16,-9 8 4-1,-18 21 0-15,-15 11 0 0,-23 5-3 16,-13 7-3-16,-6 4 5 16,-30-2-1-16,-15-2-26 15,-7-1-6-15,-11-4 29 16,-4-2-33-16,3-5-22 15,12-12-23-15,18-6 1 16,15-8-31-16,23-10-284 16</inkml:trace>
  <inkml:trace contextRef="#ctx0" brushRef="#br0" timeOffset="616.41">2154 904 866 0,'0'0'105'0,"0"0"-105"0,0 0 0 16,0 0 34-16,0 0-26 15,0 0-3-15,78-72-5 16,-58 46-1-16,-6-2-8 16,-8 3-15-16,-4 2 24 15,-2 6-13-15,0 6 29 16,0 8-14-16,-8 3 13 15,-13 21-15-15,-1 12 12 16,5 10-12-16,3-1 0 16,14 0 14-16,0 0-14 15,16-8-2-15,17-10 0 16,9-14-40-16,5-10-2 0,6 0-77 16,1-14-66-16,-3-16-188 15</inkml:trace>
  <inkml:trace contextRef="#ctx0" brushRef="#br0" timeOffset="1064.33">2669 768 545 0,'0'0'44'0,"0"0"-44"16,0 0-24-16,0 0 6 16,0 0 18-16,0 0 21 15,-47 0-1-15,47 0 9 16,-2-4 18-16,2-7 14 15,-3 2-14-15,1 0-8 0,-2 2 27 16,0-8 24-16,-2 4-80 16,2-3 21-16,2 6-6 15,0 4-13-15,2 1-1 16,-2 3-11-16,2 0 0 16,-5 0 3-16,-3 4-3 15,-2 17-3-15,6 2 3 16,4 2 0-16,0-3 0 15,4-8-1-15,16-6 1 16,3-2-7-16,8-6 7 16,-2 0 0-16,5 0 2 15,-5 0-2-15,-5 4 0 0,-2 6 0 16,-6 8 0-16,1 8-15 16,-3 0-4-1,-3 4-6-15,-2-2 21 0,0-4-97 16,-2-3 18-16,-3-8 61 15,2-4 2-15,2-9-66 16,0 0 12-16,5 0-86 16,1-15-187-16</inkml:trace>
  <inkml:trace contextRef="#ctx0" brushRef="#br0" timeOffset="2551.42">3177 423 632 0,'0'0'58'16,"22"-140"17"-16,-13 73-52 16,-7 11 78-16,-2 16-47 15,0 20 5-15,0 10-7 16,0 10-2-16,0 14-49 15,-7 44-1-15,5 40-12 0,2 37 12 16,0 21 11 0,15 17 1-16,10 9-5 0,-2-4-7 15,-5-7-16 1,-9-25 10-16,-9-23-51 0,0-25 28 16,-12-26 0-16,-22-18 0 15,-10-22 8-15,-9-14 4 16,-3-15 0-16,-5-3 12 15,-5-17-24-15,-1-19 11 16,3-8-39-16,12-12 57 16,19-8 16-16,22-8 31 15,11-9-44-15,22 1-6 16,25-4-14-16,17-6 5 16,10 1 4-16,6 3-28 15,5 14 9-15,-5 16-18 16,-9 16 45-16,-15 14 25 15,-16 16-5-15,-13 6 0 0,-12 4-16 16,-7 8-3 0,-4 16 15-16,-4 8 0 0,2 4-15 15,-2-2 14-15,9-4-14 16,1-8-1-16,9-10 4 16,3-6 1-16,3-6 2 15,1 0-7-15,1-10 0 16,-5-13-6-16,-3-10 3 15,-11-1-1-15,-8 0 4 16,0-2 2-16,-2 6 1 16,-23 2-3-16,-4 7 0 15,-2 12 41-15,4 3-19 0,5 6 8 16,2 0-4-16,6 6-16 16,8 12-10-16,4 6-1 15,2-6 1-15,2-4 8 16,27-8-8-16,6-6 0 15,6 0 9-15,5-16 1 16,2-14-6-16,-6-2-4 16,-3-11 0-16,-7 2 8 15,-8-2-8-15,-5 5 0 16,-9 14-1-16,-1 10 2 16,-7 6 3-16,-2 8-4 15,0 0-2-15,-2 2-7 16,-17 28-7-16,-4 8 12 0,3 1 4 15,9-6 2 1,11-4-2-16,0-3-3 0,13-6 3 16,16-4-5-16,4-9 5 15,2 0-1-15,-2-1 1 16,-4 6 1-16,-10 4-1 16,-3 6-2-16,-7 4 2 15,-7 0-3-15,2 4 3 16,3-4 0-16,0-2 0 15,2-7 0-15,2-8 5 16,3-9-5-16,1 0 0 16,7-4 24-16,1-22-22 0,-2-2 13 15,2-4 0 1,-5 0 5-16,0 2 2 0,-5 2-5 16,0 10-13-16,-8 8 41 15,-3 6-41-15,0 4 33 16,0 0-36-16,6 0 1 15,0 14-4-15,3 10-5 16,-1 4 7-16,0-2 4 16,3-4-2-16,-1-4-2 15,-1-8 0-15,1-4 0 16,3-6 9-16,-2 0-8 16,9 0 0-16,-1-18 35 15,-4-10-35-15,3 4 19 16,-7 4-9-16,-1 4-8 15,-8 8 3-15,1 6-6 0,-3 2 0 16,0 0-5-16,2 0 5 16,6 14-8-16,-1 10 6 15,1 0 2-15,2 0 0 16,-1-6 0-16,5-8 0 16,1-4 2-16,4-6-1 15,1 0-1-15,0-4 2 16,0-20 4-16,-1-4 2 15,-4-2-8-15,-3 2 0 16,-6 2 15-16,3 10-9 16,-6 4 1-16,-2 8 10 15,-1 4 0-15,2 0-17 0,3 0-1 16,3 6 1-16,7 14-12 16,0 4 13-16,5 0-2 15,5 0-4-15,4-8-25 16,9-6-32-16,5-6-75 15,4-4 15-15,2 0-43 16,-1-2-66-16,-4-12-116 16</inkml:trace>
  <inkml:trace contextRef="#ctx0" brushRef="#br0" timeOffset="3214.7">5219 800 78 0,'0'0'510'0,"0"0"-368"16,0 0-16-16,0 0-1 15,0 0-35-15,33-109 1 16,-37 98-37-16,-11 2-27 15,-5 9-20-15,-5 0 6 16,-1 10-13-16,-3 19-2 0,5 5 2 16,5 2 0-16,9 0-2 15,7-8 2-15,3-2 0 16,0-10-14-16,11-6-11 16,7-10-4-16,5 0 20 15,1-2 9-15,3-14 9 16,-5-4-9-16,1-2 0 15,-6 2 25-15,-3 6-25 16,-3 4 12-16,-7 4 2 16,-2 6-3-16,0 0-11 0,-2 0-5 15,5 0 5 1,0 10-11-16,1 8 12 0,5-2-1 16,1-2 1-16,1-2-1 15,2-4 1-15,1-8-1 16,2 0 0-16,2 0 5 15,0-10 3-15,-3-8-8 16,2-4 3-16,-7 2 2 16,0 4 5-16,-5 2-10 15,-5 8 0-15,0 4 34 16,-2-1-34-16,0 3 15 16,0 0-15-16,4 0-7 15,4 5 6-15,3 11-10 16,2-2 11-16,5-2 1 15,-1-2 1-15,1-8-4 0,5-2 4 16,-1 0-2-16,0-2 9 16,1-18-9-16,-3 1 0 15,-5-3 9-15,1 3-9 16,-3 1 0-16,-4 5 3 16,-5 8 0-16,3 1 20 15,-2 4-23-15,3 0 3 16,6 4 5-16,1 12-4 15,6 5-4-15,-2 4 1 16,6-7 0-16,8-4-1 16,6-8-24-16,7-6-61 15,8 0-118-15,0-12-471 0</inkml:trace>
  <inkml:trace contextRef="#ctx0" brushRef="#br0" timeOffset="3997.49">6268 633 690 0,'0'0'58'0,"0"0"-51"16,0 0-6-16,0 0 61 15,-126 88-17-15,115-49-8 16,11-3-21-16,0-8-5 15,29-4-8-15,13-8 2 0,16-12-5 16,9-4 29-16,5 0-26 16,-1-16 0-16,-7-8 6 15,-12-2-5-15,-12 0-4 16,-16-1 0-16,-17-2 0 16,-7 0 30-16,0 8-30 15,-23 2 15-15,-8 16 10 16,-2 3 6-16,-3 0-10 15,3 15 4-15,8 20-10 16,10 5 16-16,11 2-26 16,4 0-5-16,4-8 4 15,27-6-3-15,16-8-1 16,13-10-6-16,12-8-38 0,5-2-21 16,4-2-140-16,-8-20-139 15</inkml:trace>
  <inkml:trace contextRef="#ctx0" brushRef="#br0" timeOffset="4780.24">8076 407 596 0,'0'0'278'16,"0"0"-239"-16,0 0-10 16,0 0-9-16,0 0-13 15,0 0-4-15,-33 126 38 16,15-40-29-16,-2 5 11 15,4-13-17-15,5-16-6 0,5-20 4 16,4-24-4-16,2-10 9 16,0-8-9-16,-3 0 0 15,1-8 40-15,0-24-36 16,2-18-4-16,0-14-2 16,0-12 2-1,2-19-3-15,11-5 3 0,5 0 0 16,4 17 3-16,-2 28 11 15,-4 24-9-15,-7 22 7 16,0 9-12-16,1 23-6 16,7 37-16-16,3 29 22 15,2 19 4-15,2 5-4 0,3-4-1 16,6-20 1 0,1-25 3-16,-1-20-3 0,-6-20-22 15,-9-10-26-15,-11-8-15 16,-7-6-61-16,0 0-62 15,-29-12-59-15</inkml:trace>
  <inkml:trace contextRef="#ctx0" brushRef="#br0" timeOffset="4996.35">7646 800 596 0,'0'0'220'16,"-129"-2"-114"-16,93 2-35 15,18 0-45-15,16 0 14 16,2 0-31-16,27 0-4 0,33 0 16 15,29 0 19-15,21-14-26 16,17-10-14-16,4-2-10 16,-4-2 4-16,-13 7-52 15,-21 9-19-15,-19 12-68 16,-27 0-25-16,-18 22-38 16,-16 11-65-16,-7 5 72 15</inkml:trace>
  <inkml:trace contextRef="#ctx0" brushRef="#br0" timeOffset="7779.46">8531 856 137 0,'0'0'146'15,"0"0"19"-15,0 0-27 16,0 0-53-16,0 0 13 16,0 0 46-16,35 32-18 0,-23-50-45 15,3-12-49 1,6-4 10-16,-4-6-11 0,-1-6-31 16,-1-1 2-16,-3 1 1 15,-6 9-3-15,-4 10 0 16,-2 13-1-16,0 10 1 15,0 4-1-15,0 0-25 16,0 0-20-16,0 22 18 16,0 8 11-16,0 4 12 15,11-2 1-15,20-1 4 16,12-5-1-16,1-4 1 16,2-4 0-16,-9-4-7 15,-6 2 0-15,-11-2-5 16,-8 0-5-16,-8 2-15 15,-4-2-15-15,0-2 6 0,-7-2 21 16,-9-2 20 0,1-2-11-16,6-6 11 0,2 0 4 15,7 0 11-15,0-8 19 16,4-16-34-16,21-8 0 16,8-4-3-16,1 0 3 15,-1-6-3-15,-6 2 1 16,-7 4 2-16,-9-1 6 15,-9 17-4-15,-2 4 12 16,0 8 32-16,-10 4-40 16,-11 4 3-16,2 0-2 15,-2 2-5-15,6 16 13 0,8 2-15 16,7 4 0-16,0 0 10 16,16 1-10-16,15 2 0 15,7-2-1-15,-3-4 3 16,-1 0-5-16,-5-7 2 15,-11-2-3-15,-7-2-7 16,-7 0 8-16,-4 2-7 16,0-2-18-16,-9 4 12 15,-13-2 2-15,-5 2-31 16,1 0 4-16,6-2 30 16,3-2-11-16,9 0 14 15,6-4-23-15,2-2 0 16,0-4 16-16,14 0-24 15,11 0 17-15,7-10 9 16,4-10 10-16,-2 4 3 0,-1-6 16 16,0 0 32-16,-4 4 6 15,2-6-24-15,-4 4 23 16,-3 0 17-16,1-4-38 16,-7 2-10-16,-1 1 0 15,-5 3-13-15,-6 4-2 16,-1 4-7-16,-5-2 0 15,0 4 22-15,0-2-21 16,-9 4-1-16,-9 6 2 16,1 0-1-16,-4 0 9 15,1 18-10-15,7 9 2 16,2 9 9-16,8 0-11 0,3 0 0 16,5-4-2-1,21-8 5-15,11-6-6 0,5-8-10 16,5-6-8-16,1-4 15 15,0 0-7-15,-2-8 9 16,-3-8-3-16,-6-2-9 16,-5-2 15-16,-10-5-7 15,-5-4 8-15,-3 0 8 16,-7 7-5-16,-1 4 6 16,-1 12-3-16,-3 2-4 15,-2 4 10-15,0-1-12 16,0 1 0-16,0 0 2 15,0 0 1-15,0 0-3 0,0 0 13 16,0 0 3-16,0 0 27 16,0 0-8-16,0 0-11 15,0 0 16-15,0 0-38 16,0 0-3-16,0 0 1 16,6 0-8-16,10 5 7 15,5 12-5-15,8-3 6 16,-3 4 0-16,3 0 0 15,-3 0 0-15,-3 1-1 16,-8-1-15-16,-10 3-15 16,-5 1-8-16,0-2-12 15,-5 0 32-15,-12-4-27 0,-4-6 32 16,4-2 6-16,1-4 8 16,5 0-3-16,7-4 3 15,2 0 0-15,2 0-10 16,0 0-23-16,17-14-38 15,8-8 15-15,4-2 26 16,0-2 25-16,0-2-23 16,-8 4 28-16,-2 1 3 15,-6 0 6-15,-8 2 49 16,-1 1 5-16,-4 2-10 16,0 6 3-16,0 4-20 15,0 2-23-15,-2 2 3 16,-12 4-16-16,1 0-7 15,1 0 7-15,6 8 0 0,6 12-2 16,0 0 0-16,0 3 2 16,18 3-5-16,13-4 5 15,5 0 0-15,-1-4 5 16,-1-6-3-16,-5-2-4 16,-7 0-2-16,-9-4 4 15,-8 0-10-15,-5 2-6 16,-7 0 5-16,-20 4 10 15,-8-2 0-15,1 0 0 16,3-4-8-16,11-2-14 16,9 0 21-16,7-4-13 0,4 0 9 15,0 0-30 1,24 0-42-16,18-6 51 0,10-14-5 16,6-4 16-16,7-2-6 15,-5-4 22-15,-10 4 45 16,-7 0-42-16,-21 2 4 15,-8 3 73-15,-10 3-11 16,-4 6-36-16,0 8 24 16,0 4-48-16,0 0-3 15,-2 2-6-15,0 21 0 16,2 9-5-16,0 4 5 16,0-2-11-16,8 0 6 15,11-10-20-15,-2-6 5 16,3-6 9-16,-4-8 10 15,-3-4-2-15,-2 0 6 0,1 0 34 16,-6-16 9-16,1-4-25 16,-3 0 2-16,0-2 9 15,2 4-13-15,-2 2-4 16,-2 7-15-16,3 4 0 16,-1 5-2-16,0 0 2 15,0 0-9-15,4 8 4 16,3 10 5-16,-3 0-5 15,4 2 4-15,-1-6 1 16,2 0 1-16,1-8-1 16,-1-2 0-16,1-4 0 15,1 0 1-15,1-2 13 0,-1-14-14 16,-1-4 2-16,-1 2 17 16,-2 2-18-16,-4 6 4 15,-3 4-4-15,1 6 2 16,-3 0-3-16,2 0 0 15,5 0-8-15,3 6-6 16,3 8 15-16,5 2-2 16,5-2-1-16,4-4-10 15,2-6-4-15,2-2-8 16,3-2-8-16,-5 0 24 16,-4-12-16-16,-5-6 24 15,-9-2-1-15,-4-1 4 16,-9 3 1-16,0-1-1 15,0 6 4-15,-4 4 32 16,-11 6-37-16,1 3 7 0,1 3-9 16,1 19 4-16,5 4-9 15,7 2 2-15,0-4 3 16,0-2-7-16,14-8 2 16,15-4-29-16,9-4 7 15,8-6 15-15,2 0-9 16,-2 0-33-16,-3-16 37 15,-8-2 14-15,-6 2 3 16,-9 0 18-16,-4 2-2 16,-10 0 27-16,1 4 7 15,-2 3-33-15,-3 3-16 16,-2 4 6-16,5 0-7 0,1 0-10 16,5 0 6-16,7 9 3 15,7 3-5-15,8-4 4 16,9-4 2-16,7-2 0 15,2-2 0-15,1 0-1 16,-1-8 0-16,-2-12 1 16,0-8 3-16,-7-5-3 15,-1-11 0-15,-14-10 27 16,-8-2 16-16,-5-10-8 16,-10-2 7-16,-4 3 16 15,0 7-19-15,0 16-3 16,-4 20 5-16,-3 12-6 15,2 10-14-15,-3 10-21 0,-8 36-20 16,3 22 20-16,8 19-9 16,5 5 9-16,7-2-11 15,24-5 8-15,9-21-72 16,-2-16-5-16,-4-20 0 16,-7-16-11-16,-12-12 57 15,-11 0 17-15,-4-18-96 16,-7-16-6-16,-26-10 40 15,-14-2 35-15,-4 3 44 16,0 7 36-16,11 16 117 16,15 10 14-16,14 4-13 15,11 6-42-15,0 0-73 0,20 0-19 16,29 0-12 0,16-6-6-16,10-6-2 0,-1 2-1 15,-7 0-79-15,-9 2-67 16,-10 0-131-16,-13-2-53 15</inkml:trace>
  <inkml:trace contextRef="#ctx0" brushRef="#br0" timeOffset="8459.98">12960 501 830 0,'0'0'69'16,"0"0"19"-16,0 0-42 16,0 0 17-16,0 0 2 15,0 0-65-15,0-16-8 0,0 36 0 16,0 8 8-1,0 0-3-15,0-4 3 0,0-6-7 16,0-8-2-16,5-4 0 16,1-6 6-16,1 0-4 15,4 0 7-15,-2-16 15 16,0-6-15-16,-5-6 0 16,-4 0 18-16,0 2-16 15,0 4 9-15,0 6 0 16,-9 4-8-16,1 6 1 15,1 4-4-15,5 2-18 16,0 2-13-16,2 18-41 16,0 6-59-16,0 0-85 15,0 0-147-15</inkml:trace>
  <inkml:trace contextRef="#ctx0" brushRef="#br0" timeOffset="8895.12">13023 768 769 0,'0'0'45'16,"0"0"-15"-16,0 0 55 15,0 0 17-15,0 0-59 16,0 0-28-16,0 0 10 16,0 0-22-16,0 0-6 15,0 0 3-15,0 6-1 16,0 2-8-16,0 4 6 0,0 0 3 15,0 0 0 1,0-4 0-16,0-2-1 0,0-4-2 16,10-2 3-16,-1 0 8 15,3 0-8-15,-1 0 0 16,-7 0 16-16,-4-10-12 16,0-2 1-16,0 2-1 15,-6 2-4-15,-5 4 3 16,1 2-3-16,1 2 0 15,5 0 0-15,2 0 0 16,2 0-3-16,0 0 0 16,0 8 3-16,0 0-5 0,2-6-18 15,7 0-21 1,0-2 32-16,-2 0-51 0,-3 0 8 16,-4 0 8-16,0 0-29 15,0 0-15-15,0 0 0 16,-11 0-34-16,2 0-104 15</inkml:trace>
  <inkml:trace contextRef="#ctx0" brushRef="#br0" timeOffset="10496.4">13555 599 509 0,'0'0'108'0,"0"0"-97"16,0 0 23-16,-129-22 84 0,116 18 23 15,5 2-40-15,6 2-25 16,2 0-48-16,0 0-15 16,0 0-9-16,10 0 0 15,18 0 5-15,17 0-9 16,11 0 1-16,4 0 20 15,5 0-16-15,-1 0-4 16,-4-2 0-16,-4-2 0 16,-14 2 4-16,-13 0-5 15,-10 2 0-15,-13 0-8 16,-2 0-30-16,-4 0-43 16,0 0-53-16,-4 0-70 15,-19 0-31-15</inkml:trace>
  <inkml:trace contextRef="#ctx0" brushRef="#br0" timeOffset="12101.56">1789 1431 501 0,'0'0'303'0,"0"0"-263"0,0 0-39 16,0 0 5-16,0 0-6 16,0 0 32-16,0 0-10 15,0 0 8-15,4 0-8 16,12 3-21-16,6-2 10 15,7 3 5-15,13-2-3 16,9 2 17-16,11 0-19 0,10 0-3 16,6 2-3-1,11-3 5-15,11-2 18 0,14-1-17 16,17 0-9-16,10 0 26 16,8 0-27-16,5 0 7 15,2 0-3-15,11 0 1 16,5-1 16-16,6 1-22 15,3 0 0-15,4 0 8 16,8 0-6-16,-1 0-2 16,6 0 0-16,3 0 0 15,-6 0-3-15,6 0 3 16,-3 0 0-16,-3 0 0 16,-2 0 4-16,1 0-7 15,-7 0 4-15,0 0-1 16,-2 0 0-16,-4 0-1 0,-1 0 1 15,3 0-1 1,0 0 4-16,-9 0-3 0,1 0 0 16,1 0 2-16,-1 0-2 15,2 0 0-15,-1-4 0 16,-4-1-2-16,-1 1 2 16,-3 3-1-16,-1-2 1 15,-7 2 0-15,-2-2-1 16,-4 3 1-16,-1 0 0 15,-1 0 5-15,-3-2-3 16,3 1-4-16,-5-3 0 16,3 1 2-16,1 2-2 15,-1-2 2-15,-2 2 0 16,-1 1 5-16,-4 0-1 0,-3-3-4 16,-1 3 0-16,-1 0 3 15,-2-2 6-15,-7 2-9 16,-6-1 0-16,-7-2 4 15,-5 2 0-15,-6-3-4 16,-7 4 6-16,-9-4 3 16,-4 4 19-16,-10-3-22 15,-6 3-3-15,-4 0 27 16,-10 0-29-16,-9 0 11 16,-9 0-7-16,-10 0-4 15,-5 0 16-15,-2-2-17 16,0 0 0-16,4 0 27 15,1 1-27-15,2-2 4 0,2 2-4 16,-2 1 3-16,-5-3-3 16,-7 3 0-16,-6 0-20 15,-9 0-21-15,0 0-111 16,-11 0-83-16,-27 0-43 16</inkml:trace>
  <inkml:trace contextRef="#ctx0" brushRef="#br0" timeOffset="15794.02">14957 587 699 0,'0'0'198'16,"0"0"-141"-16,0 0-33 15,0 0 22-15,0 0-12 16,0 0 19-16,44-88-25 16,-9 62-27-16,3-2-1 15,-1 0 21-15,-12 2-20 0,-4 0-1 16,-7 2 16-16,-10-2-6 16,-4-2 13-16,0-3-21 15,-9 1 1-15,-17 6 18 16,-9 4-21-16,-4 8-2 15,-12 10 1-15,-1 2 1 16,1 0-5-16,7 24 5 16,12 10 0-16,12 14-14 15,16 11 14-15,4 9-8 16,24 4 3-16,32 2-15 16,11-6 18-16,4-3-29 15,-6-14-17-15,-20-4 22 16,-16-7-24-16,-21-8-26 0,-8 0 38 15,-11-2 7 1,-36 2-3-16,-15-4-34 0,-19-2-10 16,-6-4 60-16,1-8 15 15,1-6 3-15,7-8 15 16,7 0-5-16,6-4 32 16,12-14-16-16,15-1 6 15,13 2 33-15,17 3-41 16,8 4 3-16,0 2-22 15,31 0-5-15,13 0-12 16,16 2-9-16,10 2 21 16,9 2 1-16,9-2-1 0,5 2 0 15,7-2-1 1,-2-2 3-16,-1 0-4 0,-13-2-1 16,-6 0 3-16,-5 0-10 15,-8-2 10-15,-5 0-10 16,-6 0 5-16,-10 0 5 15,-3 0-7-15,-12-2 6 16,-10 2 1-16,-7-4 26 16,-12 0 4-16,0-4 4 15,0 2 9-15,-27 3-16 16,-6 6-5-16,-10 4-20 16,-2 3-2-16,1 0 32 15,4 23-26-15,8 4 2 16,10 6-3-16,11-1-3 15,9 0-4-15,2-6-2 0,8-4 2 16,24-8-4-16,8-10 0 16,9-4 6-16,5 0-2 15,-5-12 5-15,-5-8-7 16,-8-6 4-16,-14 2 0 16,-9-4 13-16,-5 8-8 15,-8 4 16-15,0 6-2 16,0 6 2-16,0 4 14 15,0 0-35-15,0 0-8 16,0 4 4-16,0 16-11 16,0 6 13-16,8 0 2 15,9-2 0-15,4-6-6 0,1-8 6 16,3-6 0-16,-1-4-3 16,1 0 8-16,-1-6-5 15,-3-12 4-15,-4-4 7 16,-3-2 17-16,-8 0-15 15,-3 6-7-15,-3 4 27 16,0 8-28-16,0 3 5 16,0 3 4-16,0 0-12 15,0 0-2-15,0 0-4 16,4 15 2-16,10 5-7 16,1 0 9-16,3-2-1 15,-1-4-1-15,4-6 2 16,-2-4-3-16,4-4 2 15,-3 0 1-15,-3-2 6 16,2-12-2-16,-6-2-4 0,-2-2 5 16,-4 0-5-16,-1 2 11 15,-1 1-11-15,0 8 0 16,-3 5 5-16,-2 2-5 16,2 0-2-16,0 0 0 15,3 0-5-15,5 12-2 16,4 6 9-16,-1 0 0 15,3-2-4-15,-3-2 7 16,3-8-6-16,-3-2 1 16,2-4 2-16,2 0-5 0,-5 0 5 15,2-8 0 1,-5-6 8-16,-3 0-4 0,0-2-4 16,-6 4 0-16,2 0 2 15,-2 6 8-15,0 4-10 16,0 2 0-16,2 0-6 15,2 0 6-15,5 0-9 16,5 12-4-16,3 6 6 16,1 0-11-16,4-2-65 15,3-4 5-15,2-6 3 16,4-6-52-16,0 0 19 16,2 0 19-16,-2-16 26 15,-4-2 49-15,-6-2 12 16,-8 0 2-16,-5-1 54 15,-5 10-11-15,-3 4 64 0,0 3-39 16,0 4-34-16,3 0-33 16,3 29-1-16,11 19 0 15,10 14 8-15,11 14-3 16,3 15 65-16,-4 9-63 16,-8 14-7-16,-10-2 0 15,-9-5-3-15,-3-23-41 16,-5-24 19-16,-2-24 6 15,0-18 19-15,-7-14 5 16,-22-4 43-16,-10-10 9 16,-6-26-45-16,-4-18 20 15,2-15 39-15,5-13-32 0,6-14-19 16,10-6-17 0,14 0 4-16,7 9 18 0,5 13-25 15,5 14 0-15,17 10-2 16,9 8 2-16,5 10-6 15,3 6-16-15,0 9-2 16,-3 14 12-16,-5 4-12 16,-6 5 15-16,-8 5 1 15,-9 18-10-15,-8 8 2 16,0 7 10-16,-14 4 6 16,-11-4-8-16,3-6 8 15,6-10 0-15,10-8-1 16,6-6 1-16,4-8-4 0,29 0-1 15,17-10 5-15,8-20-2 16,4-12-9-16,1-10-33 16,-5-12 11-16,-10-13-14 15,-5-3 40-15,-17-4 7 16,-10 8 12-16,-12 18 18 16,-4 12-16-16,0 19 25 15,-8 18 16-15,-11 6-39 16,-3 3-12-16,0 32-4 15,-2 23 0-15,1 19 15 16,8 14-15-16,5 5 0 16,10-3 11-16,0-14-9 0,16-16-4 15,18-16 2 1,10-22 0-16,7-14 10 0,3-8-10 16,2 0 0-16,-5-14 10 15,-4-12-3-15,-9-6-7 16,-9-6 2-16,-13 0 0 15,-12-5 11-15,-4 6-12 16,0 8-1-16,-12 9 61 16,-1 19-40-16,-5 1-10 15,1 14-10-15,-1 27 0 16,2 9 7-16,9 1-8 16,7-1 0-16,2-12 14 15,25-6-12-15,10-12-2 16,7-10 0-16,9-8-23 15,10-2-71-15,-1-2-142 16,3-22-418-16</inkml:trace>
  <inkml:trace contextRef="#ctx0" brushRef="#br0" timeOffset="16810.47">18845 752 893 0,'0'0'82'0,"0"0"-82"0,0 0-12 15,0 0 3-15,0 158 18 16,2-78-6-16,13 7 5 16,3 5-3-16,-5-4-1 15,-5-6-4-15,-4-16-8 16,-2-19 7-16,-2-19-20 16,0-14 21-16,-4-9-2 15,-21-5 2-15,-8 0 3 16,-5-5-1-16,-3-22-2 15,1-10 45-15,1-13-36 16,5-13 6-16,5-11-3 16,13-8 10-16,14-1 10 15,2 10-23-15,6 8-3 16,21 17 40-16,7 8-46 0,6 6 0 16,7 10-1-1,0 1 1-15,1 12-1 0,0 3 1 16,-2 8 0-16,-5 0-3 15,-12 0 4-15,-10 18-2 16,-15 8-2-16,-4 6-18 16,0 4 13-16,-23 0-35 15,-8 0-16-15,-2-4 28 16,5-6-29-16,10-8 13 16,10-7 31-16,8-10-65 15,0-1-10-15,19 0-7 16,10-22-56-16,4-8 47 15,-2-6 99-15,-4 0 8 0,-2-2 106 16,-7 4 38-16,-3 4-29 16,-1 6 34-16,-1 3-37 15,0 8-13-15,5 3-45 16,3 6-30-16,0 4-16 16,8 0-4-16,0 8-8 15,3 22 1-15,-3 2 3 16,-3 6-10-16,-3-2 7 15,-8-8-34-15,-5-8 13 16,-6-8 16-16,-4-8 3 16,0-4 4-16,0 0 1 15,0 0 38-15,0-12 0 0,-12-14-28 16,-3-4 3-16,4-2 0 16,2 2-2-16,9 2-11 15,0 5 0-15,0 4-8 16,16 6-7-16,5 2-55 15,6 4-25-15,0 7-20 16,-4 0-85-16,-8 18-101 16</inkml:trace>
  <inkml:trace contextRef="#ctx0" brushRef="#br0" timeOffset="18460.06">19586 796 536 0,'0'0'81'16,"0"0"-3"-16,0 0 66 15,0 0-47-15,0 0-15 16,0 0-47-16,5 4-35 0,-5 18 0 16,0 6-5-16,8-2 5 15,8-2 0-15,5-10-1 16,5-2 1-16,1-8-3 16,-1-4-7-16,1 0-12 15,-2-6 12-15,-8-16-23 16,-5-6 20-16,-12-4 4 15,0-2-9-15,-4 2 10 16,-21 2-12-16,-6 4 20 16,-2 5 2-16,4 12 4 15,2 3 13-15,6 6-5 16,8 0-11-16,7 11 0 0,6 14-3 16,0-3 0-16,21-6-7 15,18-10 7-15,12-6-12 16,5 0-8-16,2-6 1 15,-3-18 2-15,-6-12-17 16,-4-13 31-16,-12-5-3 16,-8-8 12-16,-14 0 6 15,-11 4 20-15,0 1 9 16,0 11 2-16,-13 10-16 16,-3 14-6-16,1 12 21 15,1 10-42-15,3 14-2 16,-3 31-4-16,8 17 6 15,1 16-2-15,5 8 2 0,0 4 0 16,0-4 0 0,0-18 0-16,0-19-1 0,0-23-1 15,5-18 2-15,-3-6-3 16,0-2 9-16,-2 0 0 16,0-12 76-16,2-16-76 15,2-4 10-15,2-3 7 16,4 3-12-16,3 6 11 15,8 8-22-15,1 4 0 16,7 10-7-16,5 4 7 16,-3 0-3-16,-2 8 0 15,-6 20-6-15,-6 2-1 0,-9 2-34 16,-8 3-23-16,0-7 39 16,0-4-37-16,-13-2 38 15,-7-6 5-15,1-2 15 16,-6-4-2-16,2-4 9 15,6-4 0-15,3-2 4 16,8 0 0-16,6 0 10 16,0 0 7-16,0-14-21 15,27-10 0-15,6-4-42 16,7-6 20-16,7-5 18 16,-3-11-32-16,3-8 35 15,-5-10-3-15,-8-2 8 16,-10 2-3-16,-13 6 1 0,-9 0 23 15,-2 13 25 1,0 17-25-16,-4 14 14 0,-7 17 9 16,-3 1-46-16,-5 22-2 15,-4 29-5-15,1 20 5 16,5 17 13-16,7 6-6 16,8 0-7-16,2-7 0 15,0-19 2-15,7-16 2 16,19-20-4-16,8-14 0 15,4-16 15-15,4-2-12 16,3-6 30-16,-1-18-12 16,-4-6-9-16,-4-4 11 0,-7-4-16 15,-13-2-4 1,-10-1 16-16,-6 12-19 0,0 3 0 16,0 12 3-16,-15 11 3 15,-7 3-6-15,-1 3-3 16,-2 26 3-16,6 11-5 15,5 5 5-15,14-1-2 16,0-4 0-16,7-8 2 16,19-10-4-16,11-10-12 15,3-6 8-15,4-6-6 16,1 0 14-16,-5-16-4 16,-3-8 3-16,-8-4 1 15,-8 2 2-15,-13 0-2 16,-6 4 0-16,-2 8 20 15,0 4-2-15,0 6-1 0,0 4-11 16,-2 0 0-16,-2 8-12 16,0 14-1-16,4 2 7 15,0 2-11-15,0-6 10 16,13-2-12-16,9-8-1 16,5-6 2-16,0-4 8 15,0 0-1-15,0 0 5 16,-8-8 5-16,-1-12-1 15,-3 0-4-15,-3-2 17 16,-5 0-2-16,-5 5 17 16,0 6-28-16,-2 4 14 15,0 7 24-15,0 0-41 0,0 0-1 16,0 0-5-16,2 18 1 16,2 7-5-16,5 1 9 15,5-6 0-15,1-2-11 16,3-4 10-16,3-8-9 15,-2-6-1-15,1 0 11 16,-1 0-5-16,-2-8 5 16,-1-10 0-16,-3-4 18 15,0 2-16-15,-3 2 8 16,-4 4 6-16,0 5-12 16,-1 8 13-16,-1 1-17 15,4 0 0-15,0 0-7 16,5 0 7-16,1 12 0 0,-3 2-2 15,1 0 2 1,-4-2-5-16,3-2 5 0,3-4-25 16,1-4-7-16,8-2-82 15,3 0-74-15,3 0-149 16</inkml:trace>
  <inkml:trace contextRef="#ctx0" brushRef="#br0" timeOffset="19076.57">22080 752 829 0,'0'0'120'0,"0"0"-107"15,0 0 12-15,0 0 69 16,56-112-60-16,-27 73 20 15,-2-1-33-15,-2 2-20 16,-2-4 44-16,-7 8-21 16,-7 8-7-16,-5 8-2 15,-2 10 15-15,-2 8 20 0,0 0-50 16,0 0 3-16,0 22-12 16,0 24-2-16,0 20 10 15,0 6-1-15,4 3 4 16,10-7-1-16,1-12-1 15,4-8-14-15,-2-14-10 16,-1-8-76-16,-10-8-47 16,-1-6-7-16,-5-6-102 15,-7-4-212-15</inkml:trace>
  <inkml:trace contextRef="#ctx0" brushRef="#br0" timeOffset="19238.24">22102 948 836 0,'0'0'156'0,"0"0"-102"0,0 0-7 15,0 0 14 1,0 0-25-16,0 0 29 0,102 6-26 16,-28-6-33-16,6 0-6 15,1-6-5-15,-6-6-76 16,-8-2-48-16,-14-2-162 16,-17-2-291-16</inkml:trace>
  <inkml:trace contextRef="#ctx0" brushRef="#br0" timeOffset="19494.27">22708 258 959 0,'0'0'102'0,"0"0"-46"0,0 0 1 15,0 0-17-15,0 0-26 16,0 0 0-16,124 113 50 15,-68-29-53-15,-6 6 8 16,-15 9-11-16,-17-1-5 16,-18-2 0-16,-5 0-3 15,-39-7-20-15,-16-7-32 16,-13-6-46-16,-19-6-39 16,-13-12-96-16,-15-8-243 15</inkml:trace>
  <inkml:trace contextRef="#ctx0" brushRef="#br0" timeOffset="20195.16">14484 10 982 0,'0'0'64'0,"0"0"-51"0,-94 206-18 15,79-49 10-15,13 11 4 16,2 3 21-16,19-11-23 15,31-20 14-15,23-25-21 16,16-27-35-16,14-26-62 16,-3-20-112-16,-4-22-48 15</inkml:trace>
  <inkml:trace contextRef="#ctx0" brushRef="#br1" timeOffset="27054.02">24286 525 625 0,'0'0'143'16,"0"0"-63"-16,0 0-17 16,9-114 39-16,-7 102-1 15,0 6-25-15,-2 6-16 16,0 0-60-16,2 22-21 15,-2 24 17-15,0 20-1 16,0 12 5-16,0 5 0 16,0-9 4-16,0-14 0 0,-2-18-4 15,2-14 0 1,0-16 0-16,0-8 2 0,0-4-2 16,0 0 9-16,0-20 4 15,0-18 13-15,0-16-26 16,0-7 0-16,13-3 4 15,3-6-3-15,-3-2-1 16,3 4 0-16,-1 14 3 16,-5 18-1-16,-4 20-2 15,-4 14 0-15,3 2-15 16,3 28 12-16,4 18-4 16,1 16 4-16,-1-2 3 15,3-1-3-15,1-8 3 16,1-7 0-16,1-9-5 15,0-7 5-15,-2-8-59 0,-8-8-77 16,-6-8-62 0,-2-4-139-16</inkml:trace>
  <inkml:trace contextRef="#ctx0" brushRef="#br1" timeOffset="27260.24">24041 749 603 0,'0'0'293'0,"0"0"-243"16,0 0-38-16,0 0 74 16,0 0-35-16,0 0-13 15,-43 0-11-15,90 0-23 0,20-1 0 16,13-12-4-16,6-2 2 16,4-2-7-16,1 2-72 15,3-2-110-15,-7 1-73 16</inkml:trace>
  <inkml:trace contextRef="#ctx0" brushRef="#br1" timeOffset="27760.45">25390 780 920 0,'0'0'54'0,"0"0"-54"0,0 0 0 16,0 0 4-16,18 132 90 16,-7-60-69-16,3 9-19 15,-3 3 27-15,-7 4-32 16,-4-4 2-16,0-10-3 15,0-11-18-15,0-23 11 16,-2-12-4-16,-9-16 9 16,-5-11-4-16,-10-1 9 0,-5 0-6 15,-12-25 2 1,1-15-6-16,1-18-1 0,4-15 8 16,6-11 0-16,8-14 3 15,10-3-3-15,9 3 0 16,4 8 0-16,0 16 1 15,20 14-1-15,8 16 0 16,4 13 0-16,0 12-9 16,5 10 9-16,3 9-1 15,2 0-3-15,1 0 4 16,-5 16-4-16,-14 9 4 16,-11 2-20-16,-13 8-65 15,0-2-64-15,-15-2-29 16,-20-9-179-16</inkml:trace>
  <inkml:trace contextRef="#ctx0" brushRef="#br1" timeOffset="27851.82">25390 780 702 0</inkml:trace>
  <inkml:trace contextRef="#ctx0" brushRef="#br1" timeOffset="28109.38">25390 780 702 0,'45'-72'61'0,"-32"70"-55"0,3 2 35 0,4 0 10 0,2 11-5 15,5 16-29-15,0 7-9 16,-4 4 5-16,-2 0-13 16,-5-6-2-16,-5-10-28 15,-1-10 15-15,-6-8 13 0,-2-4-4 16,-2 0 6-16,0-18 10 16,0-14-3-16,0-6 2 15,0-6 57-15,0 4-24 16,0 0 4-16,0 4-25 15,4 8-17-15,17 6 13 16,0 9-17-16,4 8-5 16,-2 5 3-16,-1 0-13 15,-5 13-13-15,-1 11-51 16,-3 4-13-16,-4 1-74 16,-5-7-58-16</inkml:trace>
  <inkml:trace contextRef="#ctx0" brushRef="#br1" timeOffset="28442.45">25943 724 569 0,'0'0'100'0,"0"0"-40"15,0 0-4-15,0 0 37 16,0 0 8-16,0 0-72 16,2-34-29-16,-2 38-13 15,0 18 13-15,0 6-5 16,0 4 5-16,10-4 0 15,11-2 4-15,6-6-3 16,4-10-1-16,0-6 2 16,3-4-1-16,-7 0-2 0,-7-8-16 15,-7-14-31 1,-8-6 32-16,-5-4-20 0,0-2 19 16,-18-3 2-16,-7 10 15 15,-2 2-4 1,4 9 8-16,2 8 11 0,5 7 13 15,3 1-28-15,5 4-2 16,2 19-54-16,6 5-51 16,0 1-34-16,21-5-224 15</inkml:trace>
  <inkml:trace contextRef="#ctx0" brushRef="#br1" timeOffset="29924.36">26462 740 491 0,'0'0'197'0,"0"0"-145"15,0 0-34-15,0 0 54 0,0 0-14 16,0 0-8-16,10-78-31 16,-47 78-19-16,-5 0 0 15,-2 4-4-15,5 11 4 16,6 2-1-16,12 1-1 16,7-4 2-16,9-2-1 15,5-5-6-15,0 0 2 16,13-5-7-16,18 0 14 15,6-2-2-15,-2 4 0 16,1 2 4-16,-5 10-9 16,-4 8 5-16,2 14 0 15,0 12 4-15,-3 8 1 16,-1 9 6-16,-7 1-11 0,-7 5 2 16,-9 4 3-16,-2-1-5 15,0 1 0-15,-25-13-7 16,-1-16-2-16,-1-18-17 15,0-16 26 1,1-14 36-16,-6 0 47 0,-3-14-48 16,4-20-11-16,4-12 75 15,14-16-55-15,8-11-25 16,5-13-14-16,11-6-1 16,25-5-3-16,8 1-1 15,10 2-19-15,2 8 11 16,-3 7-17-16,-4 14 1 15,-12 2 11-15,-12 17 13 16,-13 16 3-16,-12 12-3 0,0 14 0 16,0 4-2-16,-23 0 2 15,-6 4-8-15,-4 24 6 16,2 4 2-16,6 2-9 16,10-6 9-16,8-4 0 15,7-4-5-15,0-2 5 16,13-4-3-16,17-1-4 15,3-5-9-15,4 2 4 16,1 0-39-16,-5 3 23 16,-10 6 22-16,-7 3-50 15,-9 4 21-15,-3 2 13 16,0 0 21-16,3-2-9 0,7-4 10 16,3-6-1-1,12-8-11-15,10-6 3 0,5-2 8 16,9 0-8-16,2-20-15 15,1-8 9-15,0-2-21 16,-9-6 29-16,-13 3 0 16,-13 4 7-16,-11 3 0 15,-10 4 29-15,0 5 1 16,-8 6 29-16,-15 4-9 16,-9 7-41-16,-3 0 26 15,-1 0-19-15,0 12-1 0,5 8-9 16,6 6-4-1,12 1 5-15,7 0-7 0,6-4 0 16,0-7-9-16,4-6 9 16,23-10-3-16,6 0 2 15,7-2 2-15,-2-16 3 16,-5 0-4-16,-6 0 0 16,-11 6 6-16,-7 4-4 15,-5 6-2-15,-4 2 2 16,0 0-1-16,0 0-1 15,0 10-5-15,0 12 5 16,0 2-2-16,4 0 6 16,4-2-4-16,5-6 0 15,1-6 1-15,5-6-3 16,4-4 2-16,1 0 0 16,3-12 6-16,-5-10-6 0,0-6 0 15,-1 2 8-15,-8 4-7 16,-3 4 27-16,-4 7-20 15,-2 6 1-15,-2 3 30 16,0 2-24-16,0 0-15 16,1 0-3-16,1 10 1 15,2 10-7-15,2 4 9 16,5 0 0-16,-5-4 1 16,8-2 0-16,0-10-1 15,0-4 0-15,1-4 2 16,1 0 13-16,5-2-15 0,-6-14 0 15,1-4 21 1,-5 2-15-16,-1 4 3 0,-8 6 0 16,-2 4-2-16,-2 4 12 15,3 0-19-15,-1 0-9 16,2 2 2-16,2 16 0 16,0 4 7-16,2 0-2 15,1-2 2-15,0-4-7 16,5-4 1-16,-1-8-14 15,0-4 14-15,5 0 2 16,0-6 4-16,-1-14 1 16,4-2 0-16,-5 0 35 15,-1 4-26-15,-4 4 9 16,-4 8 21-16,-3 4-22 0,-4 2-8 16,2 0-10-16,3 0-2 15,1 4-8-15,6 16 7 16,-1 2-22-16,7 4-6 15,6-2-115-15,7-2-51 16,12-4-73-16</inkml:trace>
  <inkml:trace contextRef="#ctx0" brushRef="#br1" timeOffset="30943.29">28895 1041 590 0,'0'0'248'0,"0"0"-188"0,79-127 69 16,-46 73-49-16,0-2-14 15,-2-4-5-15,-2-3-55 16,-8-3-2-16,-10-10-4 16,-7 2 3-16,-4 10-3 15,0 12 0-15,-11 19 0 16,-7 15-1-16,-3 12 1 15,0 6-1-15,-8 23 0 16,-4 33 1-16,-1 18 2 16,7 14-2-16,11-4 0 15,12 1-2-15,4-5 2 0,0-10 0 16,0-10 0 0,18-20-2-16,-3-18-2 0,1-13-12 15,2-9 16-15,0-7 13 16,2-21-13-16,-2-10 0 15,-5-2 4-15,-2 4-3 16,-6 10 11-16,-3 12-12 16,2 6 0-16,-4 8 11 15,4 0-11-15,6 10-13 16,1 20 6-16,7 2 7 16,4 4-4-16,9-6 4 15,5-4-27-15,10-4 12 16,4-10-73-16,10-10 26 15,0-2-3-15,-9 0 14 16,-8-14 30-16,-19-4-6 0,-13-4 23 16,-11 0 4-16,0-4 14 15,-11 4 45-15,-21 6-20 16,-1 2 1-16,-5 10 15 16,1 4-32-16,6 0-15 15,4 4 20-15,4 16-28 16,10 8 0-16,9-2 0 15,4 0 1-15,0-4-8 16,4-4-7-16,16-6-20 16,6-10 27-16,10-2-11 15,0 0 18-15,-2-14 0 16,-7-4 2-16,-14 0 9 0,-7 2-8 16,-2 4 5-16,-4 4 33 15,0 6-9-15,0 2-5 16,0 0-27-16,0 0-13 15,0 8 12-15,3 12-12 16,6 2 13-16,8-2-11 16,6-8-3-16,2-2-17 15,4-10-1-15,-5 0 21 16,-2 0 6-16,-4-16 1 16,-3-6 4-16,-1-4 15 15,-5-6-5-15,-3 0 19 16,-6 4 2-16,0 2-18 15,0 8 28-15,0 6-22 0,0 8 1 16,0 4 0-16,0 0-20 16,0 2-5-16,0 22-8 15,14 12 13-15,4 2 1 16,4 2-1-16,3-4 0 16,-3-6-2-16,-2-4 3 15,-8-8-2-15,-8-4 1 16,-4-4 0-16,-4-2-5 15,-33 1-13-15,-14-1-23 16,-7 2-102-16,2-2-51 16,5-7-134-16</inkml:trace>
  <inkml:trace contextRef="#ctx0" brushRef="#br1" timeOffset="32509.26">31006 694 926 0,'0'0'53'0,"0"0"-53"0,0 0-26 16,0 0 16-16,0 0 10 16,0 0 0-16,66 68 3 15,-64-24 1-15,-2-2-5 16,0-2 1-16,0-6 0 16,-10-10-7-16,-2-5 14 15,-1-6-7-15,1-3 23 16,8-6 7-16,-1-2 29 15,5-2-35-15,0 0 7 16,0 0 22-16,0 0-39 16,0 0 2-16,12 0-9 15,24 0-5-15,14 0 11 0,13-2-13 16,-1-6 0 0,-4 4-11-16,-6-2-62 0,-8 0-72 15,-8-2-92-15,-5-2-332 16</inkml:trace>
  <inkml:trace contextRef="#ctx0" brushRef="#br1" timeOffset="32841.94">31494 782 991 0,'0'0'27'0,"0"0"-7"15,0 0 57 1,0 0 33-16,0 0-68 0,0 0-36 15,0-34 0-15,21 32-5 16,6 0-2-16,-4 2-1 16,-5 0 2-16,-7 0-4 15,-3 0 4-15,-1 4 0 16,-2 14-10-16,-1 6 12 16,1 6-4-16,-5 4 2 15,0 2 0-15,0-2 5 16,0 0-5-16,0-2 0 15,0-3-9-15,0-6-40 16,0-2-70-16,-2-7-2 16,-1-7-44-16,3-4 33 15,-7-3 5-15,-2 0-117 16,-6 0 91-16</inkml:trace>
  <inkml:trace contextRef="#ctx0" brushRef="#br1" timeOffset="33225.37">31480 1045 270 0,'0'0'282'0,"0"0"-86"16,0 0-85-16,0 0-10 15,0 0-35-15,0 0-33 16,-15-77-26-16,52 63 3 16,7-2-15-16,12 2 5 15,4-2 0-15,3 0 2 16,-1 2-2-16,-8 0 0 16,-12 6 0-16,-15 0 3 15,-11 6-3-15,-14 2 2 16,-2 0-2-16,0 0 15 15,0 4-15-15,0 18 0 0,0 8 10 16,0 0-9-16,0 3 4 16,0-6-5-16,11 0 0 15,11-9 3-15,7-4 0 16,5-9-3-16,-1-2 0 16,3-3 1-16,-7 0 14 15,-3-11-15-15,-8-11 0 16,-7-6 32-16,-8-2-5 15,-3-6 8-15,0 2-2 16,-21 4-26-16,-6 4 10 16,-4 8-17-16,-2 8 0 15,-7 10-13-15,-2 0-48 0,-3 10-125 16,1 8-186-16</inkml:trace>
  <inkml:trace contextRef="#ctx0" brushRef="#br1" timeOffset="36090.68">1047 2948 883 0,'0'0'160'0,"0"0"-160"16,0 0 30-16,0 0 11 15,0 0-32-15,0 0 24 16,0 0-31-16,127-91 4 16,-78 91-6-16,-7 0 4 15,-11 14-6-15,-8 14 2 16,-10 4 0-16,-4 0-4 16,-4 1 7-16,-3-8-4 15,-2-4 1-15,0-9 0 16,0-4-1-16,0-4 1 0,0-4 0 15,0 0 6 1,0 0-4-16,0 0 8 0,0 0 20 16,0-16 14-16,0-10-26 15,0-9-18-15,6-1 0 16,7 0-1-16,1 6 2 16,1 6-2-16,-1 10 1 15,-3 6 0-15,1 6-8 16,1 2 0-16,5 0 7 15,1 14-12-15,6 12 12 16,-5 2-2-16,-2-1-6 16,2-2-18-16,-7-3 14 15,1-7-16-15,-8-5 9 16,-1-6 11-16,-5-2 7 0,0-2 2 16,0 0 0-16,0 0 7 15,0 0 44-15,-3-14-49 16,-7-7 7-16,-2-4 5 15,3-6-12-15,3-3-2 16,2 2 0-16,4 4 0 16,0 2 5-16,0 8-5 15,12 2 0-15,7 4-9 16,0 6 9-16,4 4-4 16,-1 2 1-16,0 0 3 15,-2 12-7-15,-2 10-1 16,-7 2-9-16,0 4 14 15,-4 2-35-15,-2 1 8 0,-1-4-15 16,-4 1 4 0,0-3-17-16,0-5-33 0,0-4-44 15,0-6 30-15,0-6-87 16,0-4-186-16</inkml:trace>
  <inkml:trace contextRef="#ctx0" brushRef="#br1" timeOffset="37408.21">1338 2956 801 0,'0'0'37'0,"0"0"-21"15,0 0 3-15,0 0-3 16,0 0-16-16,0 0 0 16,163-73 13-16,-96 53-13 15,-7-2-13-15,-4 2 8 16,-16 2 3-16,-13 4-5 15,-16 6 6-15,-11 2 1 16,0 4 7-16,-11 2-7 16,-20 0 19-16,-5 0-6 15,-7 6 6-15,3 10 8 16,5 2-16-16,8 2 1 0,7-4 4 16,11 2-16-16,9 0 0 15,0-5-1-15,9-6-4 16,18-5 4-16,10-2-27 15,6 0 22-15,-1-12 1 16,-2-4-16-16,-11 2 12 16,-13 2 2-16,-9 4 7 15,-7 4 4-15,0 2-4 16,-25 2 0-16,-9 0-4 16,-7 2 8-16,-5 16 2 15,0 2 10-15,6 2 3 16,7 0 11-16,6 0-30 15,13-4 4-15,8-1-3 16,6-5-1-16,0-5-2 0,18-4 2 16,15-3 0-16,5 0 21 15,8-10-21-15,1-8 1 16,-5-4 5-16,-6 4-1 16,-16 5-5-16,-9 4 0 15,-8 4 1-15,-3 5 5 16,-20 0-6-16,-22 2-24 15,-12 19 24-15,-2 2-14 16,3 1 13-16,8 1 1 16,12-6 0-16,13-2 12 15,13-7-12-15,7-6 0 16,7-2 7-16,30-2-6 0,19 0 10 16,15-18-11-16,3-8-18 15,2-3-36-15,-4 4-55 16,-4-4 29-16,-7 3 3 15,-11-2-90-15</inkml:trace>
  <inkml:trace contextRef="#ctx0" brushRef="#br1" timeOffset="38026.85">2221 2432 781 0,'0'0'117'0,"0"0"-64"0,0 0-15 16,0 0-38-16,0 0-3 16,0 0 3-16,47 105 5 15,-32-47 12-15,-1 4-13 16,-3 6-7-16,-7-4 3 16,-4-8 0-16,0-12 0 15,0-17 0-15,0-13 0 16,0-9 4-16,0-5-2 15,0 0-2-15,0 0 33 16,0-1 44-16,0-24 3 16,0-11-80-16,0 0 0 15,7 2 5-15,7 4-5 0,1 8-1 16,9 8 0-16,1 4-1 16,4 10-9-16,2 0 0 15,-4 4-10-15,-5 18 7 16,-6 6-39-16,-10 6 1 15,-4 0 6-15,-2 2-34 16,0-4 0-16,-13-4-32 16,-7-7 56-16,0-6 53 15,0-4-1-15,0-5 4 16,-3-5 6-16,6-1-4 16,3 0 33-16,6 0-35 15,5-5 0-15,3-12 3 16,0-3-3-16,11-6-27 15,16 2 19-15,6-4-1 16,6 2-17-16,3 4-33 0,0 4-55 16,3 6 98-1,-5 4 16-15,-5 8 22 0,-4 0 52 16,-12 0-46-16,-4 14 11 16,-1 8-39-16,-6 4 5 15,1 0 1-15,-2-2-6 16,-2-2-2-16,-1-5-55 15,-2-12-193-15</inkml:trace>
  <inkml:trace contextRef="#ctx0" brushRef="#br1" timeOffset="38163.49">2640 2635 635 0,'0'0'3'0,"0"0"-3"15,0 0-89-15,0 0-155 16</inkml:trace>
  <inkml:trace contextRef="#ctx0" brushRef="#br1" timeOffset="38758.17">2958 2354 843 0,'0'0'19'0,"0"0"-19"0,0 0 0 16,0 0 37-16,0 0 0 16,-4 158-10-16,24-88-12 15,2 5-13-15,-2 1 7 16,1-10-9-16,2-12-40 16,2-20 6-16,2-18 0 15,0-14 30-15,-7-2 4 16,2-6 0-16,0-20 22 15,-3-6-22-15,-4-6 0 16,-1-8 11-16,-10-6-11 16,-2-7-1-16,-2-3-5 15,0-3 6-15,0 0 8 0,-4 11-8 16,-6 16 0-16,2 14 39 16,3 16 0-16,3 8-25 15,0 4-14-15,0 32-11 16,2 16 4-16,0 14 7 15,0 6 0-15,4 5-1 16,11-7 1-16,1-6 0 16,9-14-17-16,6-20-42 15,3-14 42-15,1-12-1 16,-4-4 18-16,-2 0-2 16,-4-16 2-16,-6-10 0 15,0-4-1-15,-9-6 2 16,0-2 11-16,-6 2-6 15,1 4 5-15,-3 10 27 16,-2 8 1-16,0 10 19 0,2 4-29 16,2 0-29-16,3 10 0 15,5 16-4-15,-2 3 4 16,1 2 6-16,3-3-6 16,1-10-10-16,3-8-78 15,1-10-89-15,-2 0-204 16</inkml:trace>
  <inkml:trace contextRef="#ctx0" brushRef="#br1" timeOffset="38902.74">3594 2408 843 0,'0'0'60'0,"0"0"-60"16,0 0-66-16,0 0-33 15,0 0-40-15</inkml:trace>
  <inkml:trace contextRef="#ctx0" brushRef="#br1" timeOffset="39557.56">3856 2715 687 0,'0'0'140'0,"0"0"-122"0,0 0 3 15,0 0 46-15,0 0-16 16,0 0-34-16,4 94 1 16,-4-78-18-16,3-4 0 15,0-6 8-15,1-2-5 16,2-4-1-16,5 0 12 16,3 0 0-16,3-6 16 15,2-14-30-15,-4-2 1 16,-3-2 7-16,-6-2-8 15,-6-2-3-15,0 6-7 16,0 0-15-16,-16 9 24 16,-6 6-28-16,-7 5 15 15,0 2 4-15,2 0 1 16,3 9 8-16,3 12 1 16,6-1 0-16,13-2-2 0,2-6 2 15,0-4 0-15,23-4 1 16,6-2 6-16,2-2-5 15,2 0 3-15,-2 0 1 16,-2 0 22-16,0 0-17 16,-5 0-8-16,-1 0 26 15,-7 4-28-15,-5 14 2 16,-5 4-3-16,-2 4 0 16,-4-2-2-16,0-4 2 15,0-4-28-15,0-10 25 16,0-2-37-16,0-4 13 15,2 0 27-15,6-20 23 16,3-14-15-16,4-8-8 0,5-2 0 16,3 2 12-16,1 6-11 15,0 10-1-15,1 9 0 16,0 10 0-16,-1 7-4 16,1 0 4-16,-1 6 0 15,3 16 0-15,2 6 6 16,0 4-6-16,-2 4 0 15,-5-4 1-15,-5-2-11 16,-3 0 0-16,-1-10-207 16,-1 0-26-16</inkml:trace>
  <inkml:trace contextRef="#ctx0" brushRef="#br1" timeOffset="40021.98">5362 2592 1001 0,'0'0'110'0,"0"0"-110"15,0 0-22-15,0 0 15 0,0 0 7 16,2 109 0-16,5-67 19 16,0-4-19-16,-4-4-6 15,-1-6-54-15,-2-14-110 16,0-10-98-16</inkml:trace>
  <inkml:trace contextRef="#ctx0" brushRef="#br1" timeOffset="40275.25">5196 2456 682 0,'0'0'209'0,"0"0"-188"16,0 0-21-16,0 0-6 0,0 0 6 15,0 0-7 1,-8 40 7-16,31-30 0 0,1-6 0 16,1-4 2-16,-2 0 22 15,-6-4-24-15,-1-10 0 16,-7-4 7-16,-7 0-7 16,-2 2 0-16,0 6-8 15,-13 8-44-15,-8 2-18 16,-1 0-83-16,5 14-50 15</inkml:trace>
  <inkml:trace contextRef="#ctx0" brushRef="#br1" timeOffset="41156.21">5518 2642 639 0,'0'0'212'0,"0"0"-208"16,0 0-2-16,0 0 49 15,0 0-20-15,71 119-18 16,-61-89-11-16,-2-2 2 16,-1-10 4-16,-3-6-8 15,-1-8 0-15,0-4-4 16,-3 0 9-16,2-8 10 16,-2-16 29-16,2-8-41 15,2-4 48-15,3 0-31 16,3 4-20-16,2 4 22 15,3 8-21-15,-1 7 5 0,1 8-6 16,4 5 0-16,-4 0-8 16,5 0 7-16,-2 22-3 15,0 6-7-15,-2 0 11 16,-1 0-4-16,1-4-3 16,1-6-17-16,1-6 18 15,2-6-23-15,2-6 14 16,5 0 8-16,0-8-28 15,0-14 3-15,-2-8 16 16,-6-4 8-16,-3-4 7 16,-5-1 2-16,-5 3 10 15,-4 4 34-15,-2 10-17 16,0 6 4-16,0 9-3 0,0 2-12 16,0 5 12-16,0 0-29 15,0 14-26-15,0 17 20 16,6 2-5-16,13 2-44 15,10-3-31-15,9 0 2 16,3-6-28-16,-2-4-15 16,-3-6 23-16,-7-8 25 15,-13 2 13-15,-14-4 66 16,-2 2-2-16,-12 0 2 16,-14 0 15-16,0-4 88 15,-1-2-41-15,9-2 18 16,9 0-21-16,9 0 21 15,0-8 12-15,29-12-83 16,13-8 1-16,7-2-10 0,2-4 0 16,1-2 26-16,-1-4 1 15,-7-3 61-15,-8-3 32 16,-12-2-106-16,-15 0 1 16,-4-2-15-16,-5 2 0 15,0 6 17-15,-5 11-12 16,-8 12 6-16,5 11 25 15,-4 8-23-15,-3 1-7 16,-4 35-6-16,-2 17 0 16,0 13-1-16,5 8 2 0,8 7-2 15,3-3 0 1,5-6-4-16,0-12 5 0,11-12-90 16,12-16-29-1,-1-14-9-15,-4-16-4 0,-5-2-11 16,-4-14-19-16,-7-14-114 15</inkml:trace>
  <inkml:trace contextRef="#ctx0" brushRef="#br1" timeOffset="42439.06">6563 2679 88 0,'0'0'261'16,"0"0"-82"-16,0 0-71 15,-37-102 32-15,34 94-3 16,3 5-8-16,0 0-93 16,5 3-30-16,22 0 0 15,4 0-6-15,9 0-2 16,-3 0-2-16,-3 10-25 15,-3 1 9-15,-9-3-42 0,-3 1 6 16,-11-4 49-16,-3-2-4 16,-3-3 11-16,2 0 1 15,6 0 40-15,0-3 25 16,9-12-38-16,-2-3-22 16,3-9 17-16,1 0-22 15,-6-2 1-15,-7 1-2 16,-3 8 2-16,-5 8 7 15,0 4-9-15,0 6 0 16,-15 2 2-16,-6 0-2 0,0 10-4 16,-2 12 2-1,5 2 4-15,9 1 1 0,9-3-3 16,0-4 0-16,9-3 4 16,18-1-1-16,6-2-4 15,-2 1 1-15,-4 1 0 16,-9 0-7-16,-7 5 7 15,-9 3 0-15,-2 7-11 16,0-1 11-16,0-2-2 16,0-2 2-16,0-6 0 15,9-6-9-15,9-6-20 16,5-6-37-16,8 0 43 16,2-4-12-16,3-18 1 15,-3-6 25-15,-2-6 9 16,-6-3 13-16,-8-4 3 15,-3 3 16-15,-10 8 44 0,-4 12-26 16,0 7-6-16,0 11-3 16,0 0-7-16,0 0-32 15,0 25-2-15,-2 9 0 16,-2 5-5-16,4-2 5 16,0-5-7-16,4-6-35 15,17-10-18-15,2-6 10 16,4-10-12-16,2 0 28 15,-2-6 23-15,2-16-2 16,-4-6 13-16,-6 0 12 16,-5-5 32-16,-5 4 14 15,-7 3-14-15,-2 5-13 16,0 11 22-16,0 6-29 0,0 4-12 16,0 0-12-16,0 21-12 15,-6 11 4-15,-1 5 8 16,7-2-22-16,0-5 4 15,0-6-29-15,13-6 12 16,12-8-11-16,6-8-4 16,4-2 42-16,1 0-38 15,-5-20 23-15,-2-2 20 16,-2-4 6-16,-4-2 9 16,-1 0 9-16,-3 0 9 15,2 2 0-15,-3 3-30 16,2 10 3-16,0 0-8 15,-7 7 5-15,1 6-17 0,-8 0-21 16,-1 0-29-16,-5 0 35 16,0 0-35-16,0 0 53 15,0 0 14-15,-9 9 22 16,-9-4 17-16,-5 8 25 16,4 2-18-16,-4 6-5 15,6 7-41-15,3 2 7 16,3 2-12-16,11-2 5 15,0-6-24-15,0-4-32 16,29-8-14-16,9-8 9 16,10-4 29-16,4 0 22 15,4-12-31-15,-2-12 34 0,-4-6 7 16,-5-8 49 0,-5-6-27-16,-9-5 47 0,-6-3-16 15,-10-6-1-15,1-4 16 16,-7-4-29-16,-3 0 8 15,-3 5-22-15,-3 19-1 16,0 16 47-16,0 20-14 16,-14 6-35-16,-6 16-3 15,-4 27-16-15,-3 16-3 16,7 12 0-16,7 5 2 16,3-2 2-16,10-8-4 15,0-9-13-15,3-17 0 16,24-12-63-16,2-15-9 0,2-8-40 15,2-5 37 1,-4-5-21-16,-6-18-62 0,-10-4-287 16</inkml:trace>
  <inkml:trace contextRef="#ctx0" brushRef="#br1" timeOffset="42586.75">8186 2470 744 0,'0'0'216'0,"0"0"-150"15,0 0-55-15,0 0 26 16,0 0-16-16,0 0-14 16,113-46-14-16,-75 38-76 15,0 2-166-15,4 6-240 0</inkml:trace>
  <inkml:trace contextRef="#ctx0" brushRef="#br1" timeOffset="42922.64">8437 2537 1174 0,'0'0'2'0,"0"0"-2"0,0 0-6 16,0 0 4-16,0 0 3 15,36 108-1-15,-30-71 0 16,2-4-22-16,-2-9-100 15,1-8-97-15,3-14-62 16,0-2-221-16</inkml:trace>
  <inkml:trace contextRef="#ctx0" brushRef="#br1" timeOffset="43068.92">8529 2430 466 0,'0'0'242'0,"0"0"-192"16,0 0 9-16,0 0-24 15,0 0-32-15,0 0-6 16,-23-6-21-16,27 28-87 16,12 0-36-16,7-6-179 15</inkml:trace>
  <inkml:trace contextRef="#ctx0" brushRef="#br1" timeOffset="43873.74">8529 2430 390 0,'139'139'161'15,"-127"-126"-77"-15,-5 0 5 16,-3 2 21-16,-2 2-53 15,0-2-15-15,0 0 6 0,2-3-39 16,-2-4 3-16,0-3-7 16,4 0-3-16,3-5 23 15,0 0-25-15,0 0 0 16,0-8 22-16,-1-14-20 16,0-3-1-16,-6-1-1 15,-2 1 2-15,0 0-9 16,0 10 7-16,0 2-4 15,-12 8-6-15,2 2 9 16,-1 3-5-16,3 0 4 16,4 0 4-16,4 0 5 0,0 0-7 15,0-1 0 1,6 1 10-16,19-3-4 0,6 1-6 16,5 0 0-16,-5 2 1 15,0 0-1-15,-4 2 0 16,-4 14 0-16,-5 5-4 15,-5 2 4-15,-2 4-2 16,-2-4 2-16,-2-1 0 16,1-5-4-16,1-5 4 15,5-6-8-15,1-6 3 16,3 0 5-16,5 0 0 16,-2-20 0-16,4-6 5 15,0-4 2-15,-3-1-7 16,-2 8 0-16,-4 4 30 15,-8 10-15-15,-3 2 28 0,-3 7-3 16,2 0-39-16,-1 0-2 16,4 18-6-16,1 4 7 15,1 0-9-15,5 1 9 16,1-7-36-16,5-6-11 16,7-10 14-16,2 0 24 15,3 0-29-15,-3-17 2 16,0-9 34-16,-6-7 4 15,0-4 3-15,-5-1 8 16,-7 2 16-16,-5 6 9 16,-1 8-14-16,-5 8 25 15,0 8 2-15,0 4-24 0,0 2-1 16,0 0-12-16,0 8-8 16,0 16-5-16,14 4-1 15,8 2 0-15,12 0 2 16,5-2-2-16,3 2-1 15,6-4 1-15,-17-5 0 16,-9-6-6-16,-17-4 6 16,-5-5-16-16,-9 2 7 15,-30 2 4-15,-11 2-13 16,-6-1-65-16,-4 2-15 16,8-3-51-16,8-2-271 15</inkml:trace>
  <inkml:trace contextRef="#ctx0" brushRef="#br1" timeOffset="46894.47">10342 2664 857 0,'0'0'50'0,"0"0"-38"16,0 0-4-16,0 0-8 15,0 0-16-15,0 0-16 0,-18-11-153 16,18 21 17-16</inkml:trace>
  <inkml:trace contextRef="#ctx0" brushRef="#br1" timeOffset="50664.65">11169 2224 636 0,'0'0'51'0,"0"0"-15"16,0 0-18-16,0 0 44 16,0 0-11-16,0 0-50 15,0 0-1-15,0 29-3 16,0 24 3-16,0 3 26 0,0 8-23 16,0 0-3-1,0-3 0-15,0-13 7 16,0-15-14-16,0-12-6 0,0-11-59 15,-2-6-50-15,-14-4-122 16</inkml:trace>
  <inkml:trace contextRef="#ctx0" brushRef="#br1" timeOffset="51374.82">10758 2184 717 0,'0'0'44'0,"0"0"39"15,0 0-48-15,0 0-35 16,0 0 0-16,143-33 0 16,-49 48 10-16,16 0 11 0,7-1-21 15,1-6 0 1,-2-8-10-16,-14 0-1 0,-19-1 1 16,-20-16 8-16,-24-5-3 15,-16-2 3-15,-17-4-2 16,-6-10 4-16,0 2 17 15,-19-2-7-15,-12 6 2 16,0 14 4-16,-8 14-5 16,1 4-1-16,1 26-10 15,-3 22 0-15,7 16-13 16,3 10 13-16,10 8 0 16,4 5-2-16,5 5 2 15,0 2 0-15,0-11 0 16,4-19-16-16,5-24 11 15,0-22-2-15,2-14 5 0,0-4 2 16,0 0 14-16,0-16 60 16,2-14-74-16,11-8 6 15,3 2-8-15,2 5 2 16,-3 9-3-16,-2 12 3 16,3 9-5-16,-3 1 2 15,8 0-8-15,-1 19 4 16,2 6-1-16,0 0 7 15,3 0-4-15,2-7 0 16,2-6 5-16,0-9-3 16,2-3-7-16,0 0 10 15,-4-7-2-15,-3-15 5 16,-2-7-3-16,-3-3 2 0,-9-1 5 16,-5-2 9-16,-5 5-16 15,0 8 0-15,0 10 28 16,-13 10-4-16,-1 2-22 15,-3 12-2-15,-2 24 0 16,2 13 9-16,7 2-9 16,10-2 0-16,0-5 15 15,8-12-14-15,23-8-1 16,9-12 0-16,14-12-21 16,8 0-52-16,0-6-169 15,-7-20-289-15</inkml:trace>
  <inkml:trace contextRef="#ctx0" brushRef="#br1" timeOffset="52805.43">12761 2456 834 0,'0'0'78'16,"0"0"-24"-16,0 0-28 16,0 0-26-16,0 0-21 15,0 0 21-15,56 176 20 16,-24-83-19-16,-1 1-1 16,2 0 3-16,-4 0-1 0,-8-5-2 15,-6-13-1-15,-8-14-1 16,-7-20-10-1,0-13 4-15,0-14 3 0,-12-8-1 16,-12-7 6-16,-4 0 12 16,-9-11-10-16,-1-21 12 15,3-14 45-15,-1-12-40 16,5-16 0-16,4-8-2 16,7-11-9-16,9 1 5 15,9 0-13-15,2 4 0 16,0 7-1-16,15 11 1 15,8 10-3-15,1 16 3 16,3 10 1-16,4 12-1 16,3 12-4-16,1 8 4 15,1 2-10-15,-7 6 10 0,-2 20-4 16,-12 10-2 0,-6 4-10-16,-6 4 12 0,-3 0-20 15,0-6-40-15,-9-3 51 16,-7-13-48-16,1-7 24 15,1-6 4-15,3-5-45 16,1-4-46-16,4 0-130 16</inkml:trace>
  <inkml:trace contextRef="#ctx0" brushRef="#br1" timeOffset="53122.45">12958 2414 608 0,'0'0'102'0,"0"0"4"16,0 0-72-16,0 0-6 0,0 0 10 15,0 0-27-15,87-34 4 16,-65 60-15-16,3 8 0 16,-3 2 3-16,-3 0-3 15,0-4-2-15,-3-6-4 16,-8-9-12-16,-1-9 16 16,-5-8-5-16,-2 0 7 15,0 0 22-15,0-8 31 16,0-16-8-16,-2-11-38 15,-5-3 28-15,5 4 5 16,2 0-25-16,0 6-10 16,0 6 13-16,11 6-18 0,12 4-4 15,-1 6-5 1,2 2-30-16,1 4 0 0,-5 0-75 16,-7 14-12-16,-1 4-29 15,-6 0-141-15</inkml:trace>
  <inkml:trace contextRef="#ctx0" brushRef="#br1" timeOffset="53470.25">13448 2378 324 0,'0'0'300'16,"0"0"-223"-16,0 0-15 16,0 0 25-16,0 0 30 15,0 0-80-15,-24-42-23 16,15 54-14-16,-1 16 0 0,4 10 0 15,6 2-1-15,0-2 1 16,2-7 1-16,19-12-1 16,5-9-1-16,3-7-1 15,3-3 2-15,-1 0-1 16,-2-23-5-16,-8-3 3 16,-2-4-18-16,-13-4 21 15,-6 0 0-15,0 0-1 16,0 6-2-16,-20 4 3 15,-2 8-7-15,-5 8 5 16,3 6-13-16,-1 2-30 16,8 0 5-16,12 10-28 15,5 4-53-15,0 2-12 0,13-4-256 16</inkml:trace>
  <inkml:trace contextRef="#ctx0" brushRef="#br1" timeOffset="53719.83">14025 2310 738 0,'0'0'82'16,"0"0"-73"-16,0 0 15 16,0 0-21-16,-134-12 16 15,108 36 23-15,3 8-17 16,6 4-15-16,10 4-10 0,7-2 0 15,0-5-1-15,11-6 1 16,18-4-1-16,11-10-13 16,9-8-29-16,5-5-42 15,1 0-70-15,-3-6-38 16,-7-11-97-16</inkml:trace>
  <inkml:trace contextRef="#ctx0" brushRef="#br1" timeOffset="55254.7">14228 2492 494 0,'0'0'137'0,"0"0"-122"0,0 0 32 16,0 0 13-16,0 0-18 16,0 0 7-16,54-108-42 15,-48 92-6-15,-4 6 19 16,-2 4-12-16,0 4-5 16,0 2 21-16,-6 0-21 15,-15 2-3-15,-3 22-4 16,0 8 4-16,4 6 15 15,11-2-11-15,9-2-4 16,0-6 3-16,6-8 0 16,26-7-2-16,7-12-1 0,11-1 0 15,-2 0-1-15,4-14 1 16,-8-9-9-16,-3-6 2 16,-6-1 7-16,-8-4 5 15,-4-2-5-15,-6 2 0 16,-6 4 64-16,-4 6-19 15,-5 7-2-15,1 8 20 16,-3 5-14-16,0 4-14 16,0 0-35-16,0 0-15 15,0 24 11-15,0 8-13 0,0 8 15 16,2 2-58-16,2-2-6 16,2-2 5-16,-1-7-22 15,0-9 35-15,-1-11 44 16,-1-4-9-16,-3-4 13 15,0 0 0-15,0-3 1 16,0 0 32-16,0 0 22 16,6-9 24-16,7-14-55 15,5-8-24-15,3-5 0 16,2-4 1-16,2-2 1 16,-2 2-2-16,-3 6-11 15,-5 8 11-15,-4 6-18 16,-4 5 18-16,-5 8 0 15,1 5 4-15,-3 0 14 16,0 2-8-16,0 0-10 0,0 0-6 16,0 7-12-16,0 10 17 15,0-1 1-15,0 0 0 16,6 0 2-16,14 2-2 16,4-4-2-16,3 2-3 15,0-4-12-15,-5 0 13 16,-9 2 3-16,-5-2-7 15,-8 4-18-15,0 0 6 16,-8-2-6-16,-13 4 16 16,-2-4-3-16,1 1 7 15,5-8 2-15,5 0 4 16,3-3 3-16,7-4 5 0,0 0-8 16,2 0 0-16,0 0 3 15,0 0-3-15,0 0-13 16,4-9-16-16,14-13-108 15,6-2 104-15,1-2 12 16,-1-2 21-16,-1 6 6 16,-6 4 0-16,-1 4 64 15,-3 4-21-15,-4 6-2 16,-4 2-15-16,0 2-32 16,-3 0 4-16,2 6 0 15,0 16-4-15,3 6 0 16,-3 4 2-16,8-4-2 0,3-4 1 15,5-3-1-15,3-10 0 16,2-7-1-16,1-4 1 16,0 0 0-16,1 0 2 15,-6-14-2-15,-4-6 10 16,-7-2-10-16,-10-4 0 16,0 2 10-16,0 0-10 15,-10 4-1-15,-12 4 1 16,-5 8 1-16,1 4-1 15,1 4-1-15,5 0 1 16,7 0 9-16,8 0-9 0,5 0 0 16,0 2-5-1,0 0 10-15,21 2-2 0,2-4-3 16,6 0 0-16,-2 0 9 16,2-10-9-16,-2-4 0 15,0-4 7-15,-2-2-4 16,-6-2 11-16,-1-2-14 15,-7 2 0-15,-4 1 11 16,-5 7-11-16,-2 2 0 16,0 9 6-16,-2-1 0 15,-13 4-6-15,-2 0-6 16,-4 0 6-16,7 0 3 16,3 1-3-16,11 12 0 15,0 1-4-15,21 2-1 16,16 0 0-16,5 2-31 0,-2 0-27 15,-13 6 6-15,-13 0-27 16,-10 2 54-16,-4 2 28 16,0 0 2-16,0 2 23 15,-9-6 4-15,7 2-13 16,2-4 7-16,0-2-9 16,9-4-12-16,20-8 0 15,17-1-133-15,19-7-407 16</inkml:trace>
  <inkml:trace contextRef="#ctx0" brushRef="#br1" timeOffset="56302.86">16432 2492 764 0,'0'0'91'0,"0"0"-78"0,0 0-11 15,104-132 24-15,-68 84 10 16,4-2-17-16,3-6 24 15,-6-6-43-15,-10-7-1 16,-10-1 0-16,-11 4-20 16,-6 8 18-16,-6 15-4 15,-17 15 7-15,-9 12 56 16,-1 16-47-16,-3 0 15 16,-4 30 20-16,2 29-7 15,3 19-20-15,8 14-17 16,13 0 0-16,14-2 8 15,0-1-8-15,0-7 0 0,2-6 0 16,8-16-9-16,0-24-18 16,-1-18-14-16,-7-13 41 15,1-5 7-15,-3 0 3 16,0-23 44-16,0-13-26 16,0-4-28-16,0 4 18 15,0 10-17-15,2 12-1 16,1 6 34-16,5 8-34 15,3 0-16-15,9 0 4 16,7 22 12-16,4 6-4 16,3 2-35-16,1 0-5 15,8-6 28-15,4-6-24 0,6-6 2 16,5-7 18-16,0-5 3 16,-5 0 12-16,-6-6-21 15,-13-16 26-15,-10-5-1 16,-13-1 8-16,-9-4-7 15,-2 4 34-15,0 2-1 16,-10 10-6-16,-13 4-5 16,-4 6-10-16,0 6 20 15,0 0-31-15,4 4-1 16,2 16 8-16,8 6-7 16,6-2-2-16,7 0-11 15,0-4-18-15,0-3 23 16,7-12-51-16,13-5 19 15,-2 0 39-15,-1 0 1 16,2-14 8-16,-7 2-7 0,-2 2 4 16,-3 2 35-16,-5 6-41 15,0 2 0-15,4 0-3 16,4 0-2-16,1 10-3 16,4 6-13-16,3 3-13 15,2-4 31-15,4-2-48 16,3-5 4-16,4-8 30 15,-2 0-12-15,0-3 13 16,-2-16 16-16,0-6 6 16,-7 1 45-16,0 0-22 15,-6 0 4-15,-3 4-2 16,-7 2 15-16,-2 4-10 0,-2 4-5 16,0 4-11-16,0 4 24 15,0 2-32-15,0 0-12 16,0 0-1-16,4 14-8 15,8 10 3-15,5 0 6 16,4 0 0-16,1-4 1 16,0 0-1-16,-2-4 0 15,-2-4 2-15,-5-2-1 16,-8-3-1-16,-5-2-1 16,0 8 1-16,-15 1-3 15,-14 4 3-15,-3 0 0 16,6-3-1-16,3 2-15 15,14-3-40-15,9-2-78 0,0-6-106 16,18-6-320-16</inkml:trace>
  <inkml:trace contextRef="#ctx0" brushRef="#br1" timeOffset="56876.39">18497 2398 700 0,'0'0'83'16,"0"0"-68"-16,0 0 32 16,0 0-42-16,0 0 11 15,0 0 11-15,-114-38 13 16,67 66 0-16,3 8-11 0,4 4-23 15,11 0 43-15,13-3-49 16,14-9 0-16,2-9 2 16,16-6-1-16,17-11 6 15,9-2-7-15,3 0 5 16,-3-16 17-16,-4-7-20 16,-9-3-2-16,-6 0 24 15,-10-2 10-15,-9 4-5 16,-4 6-6-16,0 4-18 15,0 8 71-15,0 4-66 16,0 2 5-16,-2 0-10 16,0 14-5-16,2 12-3 0,0 8 0 15,0-2 3 1,9-2-5-16,22-5 5 0,7-7-31 16,10-8-59-16,6-10-98 15,0 0-168-15</inkml:trace>
  <inkml:trace contextRef="#ctx0" brushRef="#br1" timeOffset="59152.2">19827 2316 548 0,'0'0'81'0,"0"0"-36"0,0 0-32 16,0 0 6-16,-138 34 88 15,109 4-59-15,5 6-12 16,12 0-20-16,12-1-14 16,0-14 14-16,16-8-16 15,22-13 0-15,13-8 22 16,10 0-7-16,5-14-5 15,3-17-10-15,-4-9-19 16,-5-6 11-16,-6-4-51 0,-8-6 14 16,-11-4 40-1,-12-7-1-15,-11-5-25 16,-12-4 28-16,0 10 3 0,0 18 20 16,-12 20-4-16,-1 28 18 15,-3 0-28-15,-4 42-6 16,0 20 0-16,0 16 2 15,5 8 1-15,5 1 24 16,6-3-27-16,4-14 0 16,0-16 3-16,18-16 1 15,11-16-2-15,4-16 12 16,7-6-2-16,3 0 36 16,1-24-37-16,-4-8-7 15,-4-2 23-15,-12-2-23 16,-6 0-3-16,-11 2-1 0,-5 10 4 15,-2 10 5 1,0 8-9-16,0 6 0 0,0 0 2 16,0 8-2-16,-4 18-4 15,4 6 0-15,0 2 8 16,4-6-2-16,19-8-2 16,10-6 0-16,5-8 0 15,5-6 1-15,-4 0-1 16,-5 0 0-16,-10-8-1 15,-11-10-14-15,-11-4 5 16,-2-4-16-16,0 2 13 16,-19-4-1-16,-12 6-5 0,-2 4-1 15,-8 6 13 1,3 8-6-16,5 4 13 0,6 0 0 16,12 0 0-16,5 0 0 15,10 8-1-15,0 0 1 16,18 0 0-16,20-4 17 15,9-4-17-15,10 0 1 16,7 0 11-16,0 0-12 16,-1-6-3-16,-5-4 1 15,-12 2 4-15,-6 2-2 16,-13 2 0-16,-9 4 0 16,-12-3-7-16,-4 3 7 15,-2 0-14-15,0 0 11 16,0 0 3-16,0 0 1 15,0 0-1-15,-12 0 0 0,-7 0 22 16,1 0-12-16,-6 5-2 16,-3 8-1-16,3 8-5 15,-1 3 13-15,0 2-15 16,10 2 0-16,7-2 3 16,8-2-3-16,0-6 0 15,6-6-1-15,23-8 2 16,9-4 17-16,11 0-18 15,2-20 0-15,3-4-6 16,-3-4 13-16,-5-4-7 16,-6-4 0-16,-9-7 0 15,-6-4 5-15,-11-7-5 16,-8-8 0-16,-3-13 2 0,-3 9 0 16,0 14-2-16,0 20 12 15,0 20 1-15,0 12 16 16,0 12-29-16,0 36-11 15,-3 20 4-15,1 8 10 16,2 2-3-16,0-5 0 16,0-3 0-16,0-12 1 15,5-16-1-15,8-16 0 16,5-18 5-16,0-8-3 16,1 0 15-16,4-16 3 15,0-12-5-15,-2-8 18 16,-3-2-33-16,-5-6 0 15,-1 2 8-15,1 0-8 16,-3 7-20-16,-4 9-25 0,-4 12 7 16,-2 13 33-16,0 1-87 15,-16 4 26-15,-17 15 58 16,-7 9 8-16,-7 7-1 16,-2-1 0-16,2 0 2 15,7-4-5-15,13-14 4 16,12-4 0-16,13-10 5 15,2-2-3-15,4 0 21 16,28 0-13-16,7-4-9 16,6 0 30-16,2 2-31 0,-3 2 0 15,3 0 23 1,-1 0-18-16,-3 4 3 0,-5 10-8 16,-5 2 4-16,1 6-5 15,-1 0 1-15,3 2-75 16,2 0-64-16,2-2-145 15</inkml:trace>
  <inkml:trace contextRef="#ctx0" brushRef="#br1" timeOffset="60269.64">22242 2346 820 0,'0'0'151'0,"0"0"-151"16,0 0-5-16,0 0 5 15,18 118 14-15,-7-48 3 16,5 6-9-16,1 3 40 16,0 1-32-16,-5-4-16 15,-5 0 0-15,-7-12-10 16,0-10-47-16,0-11 11 15,-13-15 31-15,-12-10 6 16,-2-10-3-16,-6-8 12 16,-2 0 0-16,-3-22 10 15,-2-16-7-15,2-13 16 16,2-15 7-16,9-14 12 0,8-12 3 16,11-13-41-16,8 0 0 15,0 2-1-15,10 11 1 16,17 20-9-16,8 15-3 15,1 17 8-15,1 15-10 16,-1 13 10-16,3 9-12 16,-6 3 6-16,-7 12 8 15,-10 19-5-15,-8 9 4 16,-8 4 3-16,0 0-4 16,0-2 4-16,0-10 0 15,0-8-2-15,0-6 4 16,0-12-4-16,3-2 2 0,11-4 0 15,5 0 22 1,10-16-6-16,4-12-14 0,2-4 15 16,-7-2-15-16,1-2-2 15,-9 1 0-15,-7 3 2 16,-8 10 5-16,-5 7-3 16,0 7-4-16,0 8 45 15,0 0-37-15,-14 0-8 16,-1 19-1-16,1 12 1 15,6 3 1-15,8 4-1 16,0-6 0-16,0-2 2 16,15-8-2-16,10-8 0 0,6-12 0 15,2-2 0 1,6-2 7-16,1-20-7 0,-3-6 0 16,-3 0 11-16,-8-6-11 15,-5 0 0-15,-8 0-1 16,-9 6 4-16,-4 6-5 15,0 5 2-15,0 13-1 16,-11 4-11-16,-9 0-4 16,0 3 10-16,-2 15 2 15,4 6 4-15,9-1-11 16,9-1 11-16,0-1 0 16,0-1-4-16,11-4 4 15,9 0-1-15,1-2 0 16,-6 0 1-16,-1 0 1 15,-8-2-1-15,1 0 0 0,-5 0 0 16,2 0 0 0,0-2-1-16,4-2 1 0,0-2 0 15,8-2-5-15,6-4 5 16,5 0-5-16,6 0-4 16,-2-16-24-16,-2-4 9 15,-2-4 16-15,-4-4 8 16,-6 2 5-16,-3 2 0 15,-5 4 6-15,-5 5 52 16,-2 12-25-16,-2 1-2 16,0 2-25-16,0 0-11 15,0 10-1-15,0 16-15 0,0 2 16 16,0 2 2-16,2-2-2 16,6-8 0-16,0-4 0 15,5-6-56-15,3-10-58 16,-3 0-169-16</inkml:trace>
  <inkml:trace contextRef="#ctx0" brushRef="#br1" timeOffset="60392.08">22988 2041 969 0,'0'0'1'15,"0"0"-1"-15,0 0-60 16,0 0-100-16,0 0-272 0</inkml:trace>
  <inkml:trace contextRef="#ctx0" brushRef="#br1" timeOffset="60735.38">23281 2310 840 0,'0'0'102'15,"0"0"-102"-15,0 0 0 16,0 0 15-16,0 0 1 16,-34 110 0-16,39-90-16 0,15-4 0 15,4-10 6 1,3-2-6-16,-3-4-15 0,-1 0-12 16,-6-10-18-16,-5-10 27 15,-10-6-12-15,-2-6-21 16,0-2 46-16,-16 2-10 15,-13 4 15-15,-4 8 6 16,-3 5 10-16,1 8 2 16,1 7-18-16,10 0 0 15,11 0-13-15,8 10-19 16,5 4-72-16,11 2-34 16,22-4-218-16</inkml:trace>
  <inkml:trace contextRef="#ctx0" brushRef="#br1" timeOffset="61155.74">23592 2338 635 0,'0'0'80'0,"0"0"-72"0,0 0 54 15,0 0 0-15,0 0-4 16,0 0-33-16,-2-44-23 16,-18 44 8-16,-2 0-10 15,-2 8 0-15,-1 14 16 16,7 6-14-16,3 4 6 15,8-4-6-15,7-2 1 16,0-8 3-16,0-6-6 16,22-10 0-16,12-2 27 15,6-4-26-15,4-24-1 0,3-8-24 16,-7-6 2 0,-5-4-1-16,-5-4 7 0,-8-7 6 15,-11-1 4-15,-7-8-3 16,-4-4 8-16,0 8-1 15,-11 14 4-15,-2 19 32 16,2 22 15-16,-4 7-42 16,-4 11-7-16,-3 36-3 15,-4 15 3-15,3 14 3 16,7 5 4-16,12-4 8 16,4-6-15-16,6-13 0 15,31-12 5-15,11-10-5 16,23-12-92-16,21-14-123 0,13-10 5 15</inkml:trace>
  <inkml:trace contextRef="#ctx0" brushRef="#br1" timeOffset="61754.88">24814 2314 672 0,'0'0'270'0,"0"0"-270"0,0 0-21 16,0 0 11-16,0 0 10 16,0 0 27-16,-60 98-23 15,57-68-3-15,3-6-1 16,0-8 2-16,0-6-6 15,13-10-6-15,3 0 10 16,-3-4 18-16,3-24-17 16,-5-6 5-16,-2-10-3 15,1-4-1-15,-4-4 10 16,0-6-11-16,-1 1 5 16,3 3 32-16,0 12-30 15,-4 18 24-15,5 18 6 16,2 6-38-16,7 34 0 15,4 24-13-15,5 21 13 0,-1 13-5 16,-1 6 6-16,-3 10-1 16,-11 6 0-16,-11 11 1 15,0 3-3-15,-21 2 2 16,-16-9-115-16,2-21 91 16,6-30-123-16,9-27 88 15,8-29 59-15,-3-14 20 16,-1-5 128-16,-1-29-36 15,1-13-68-15,7-12 107 16,7-11-77-16,2 0-7 16,2-1-38-16,23 7-17 15,13 6-12-15,11 6-4 0,8 10-64 16,11 6-7 0,3 6-101-16,-2 4-44 0,-9 2-177 15</inkml:trace>
  <inkml:trace contextRef="#ctx0" brushRef="#br1" timeOffset="65070.55">26476 2213 581 0,'0'0'82'0,"0"0"-52"0,0 0 35 16,0 0 45-16,0 0-56 16,0 0-17-16,9-86-13 15,-9 70-17-15,-11-6 6 16,-5 2-13-16,-5 2 5 15,2 6 25-15,-8 10-30 16,-2 2-8-16,-2 0 5 16,4 16-4-16,2 14 7 15,10 6-3-15,7 2 3 16,8 0-15-16,0-9 15 16,0-7-18-16,8-12 16 15,15-6-5-15,0-4 7 0,2 0 2 16,2 0-1-16,-2-14 38 15,-4-4-35 1,0-3 13-16,-3 3 12 0,-7 0 1 16,-1 6-15-16,-4 4-1 15,-4 6-1-15,-2 2 24 16,0 0-37-16,2 0-12 16,0 22 5-16,0 14 2 15,-2 6 4-15,0-2 1 16,0 3 0-16,0-5-2 15,0-6 2-15,0-4-4 16,0-8-7-16,0-8-45 16,3-6-48-16,5-6-48 0,4 0-150 15</inkml:trace>
  <inkml:trace contextRef="#ctx0" brushRef="#br1" timeOffset="65401.36">26651 2180 655 0,'0'0'134'16,"0"0"-134"-16,0 0 0 15,0 0 66-15,0 0-38 16,-17 136-22-16,17-102 14 16,11-4-20-16,11-8 0 15,3-10 0-15,6-8 3 0,3-4 22 16,3 0-25-1,-3-8 0-15,-3-12 16 0,-9-6-16 16,-7-4 0-16,-7-4-12 16,-8-4 12-16,0-3-4 15,-8 1 4-15,-11 7 0 16,-4 4 8-16,-1 7 5 16,-3 12-7-16,-2 10-6 15,3 0-15-15,1 12 12 16,5 19-84-16,11 1-72 15,9-6-108-15</inkml:trace>
  <inkml:trace contextRef="#ctx0" brushRef="#br1" timeOffset="65870.75">27081 2176 943 0,'0'0'76'0,"0"0"-75"16,0 0 44-16,0 0-45 15,0 0 0-15,0 0-5 16,110 84 9-16,-93-48-8 16,-5-2 4-16,-6-6 0 15,-3-6-16-15,-3-10 16 16,0-6 0-16,0-4 3 0,0-2 0 15,0 0 17-15,0 0 41 16,0 0-6-16,0-18 9 16,0-8-62-16,0-6 2 15,0-4 10-15,6-4-12 16,12 1-2-16,1 6 0 16,0 5 0-16,4 3-1 15,-3 9 1-15,-3 4-1 16,-1 4-8-16,-3 6 7 15,-2 2-1-15,1 8-5 16,-1 16 8-16,-1 8-14 16,2 0 14-16,-3 4-3 15,-1 0-4-15,0 0-18 16,-4 3-49-16,0-5 4 0,-1-4-70 16,5-8-34-16,2-10-111 15</inkml:trace>
  <inkml:trace contextRef="#ctx0" brushRef="#br1" timeOffset="66284.08">27848 2057 667 0,'0'0'110'0,"0"0"-51"15,0 0-18-15,0 0 76 16,0 0-113-16,0 0-1 0,-87-48-6 15,49 72 6-15,7 8-1 16,4 0-2-16,12 1 0 16,11-4 0-16,4-4 3 15,2-6-3-15,27-1 0 16,9-1 2-16,4-3 12 16,3-2-14-16,-3 0 0 15,-5 0 5-15,-6 0-5 16,-6 2-3-16,-9 0 3 15,-11 2 0-15,-5 2-7 16,0 0 4-16,-12 2 3 16,-12 0-2-16,-3-2 3 15,-6-4-1-15,-1-4 0 16,-4-4 1-16,0-2 4 16,3-4-5-16,4 0-3 0,6 0-5 15,8 0-27-15,7-12-40 16,8 2-60-16,2 0-32 15,0 2-207-15</inkml:trace>
  <inkml:trace contextRef="#ctx0" brushRef="#br1" timeOffset="72594.47">28810 2372 624 0,'0'0'0'16,"0"0"-48"-16,0 0-293 0</inkml:trace>
  <inkml:trace contextRef="#ctx0" brushRef="#br1" timeOffset="76542.17">28824 2378 222 0,'0'0'96'0,"0"0"-96"16,0 0 0-16,0 0 60 16,0 0 76-16,0 0-47 15,0 0-42-15,-14 0-13 16,14 0 36-16,0 0-32 15,0-2-2-15,0 0 1 16,0 2-31-16,0-2 0 16,0 0-6-16,0 0 2 15,0 2 5-15,0-2-7 16,0 2 0-16,0 0 6 0,0 0 4 16,0 0-1-1,-4 0-9-15,-3 0 0 0,1 0-3 16,-1 4 3-16,3 4-2 15,1-2 2-15,3 0 0 16,0-4-1-16,0-2-2 16,0 0 3-16,0 0 7 15,0 0-3-15,0 0 2 16,0 0 34-16,0 0-26 16,0-6-9-16,0 2-3 15,0 0 7-15,0 4-17 16,0 0 8-16,0 0-49 15,-4 0-28-15,2 10-67 16,2 2-55-16</inkml:trace>
  <inkml:trace contextRef="#ctx0" brushRef="#br1" timeOffset="79148.28">30106 1979 199 0,'0'0'374'16,"0"0"-316"-16,28-126 55 0,-17 89-2 15,0 8-18-15,-2 6 16 16,-4 11-26-16,-3 6 15 15,3 6-38-15,-5 0-27 16,2 0-5-16,2 0-28 16,0 20-17-16,3 23 6 15,-2 19 11-15,-3 14 0 16,-2 8 0-16,0-4-35 16,0-10-14-16,-14-12-77 15,6-19-3-15,-6-11-50 16,-1-16-33-16,-3-10-172 15</inkml:trace>
  <inkml:trace contextRef="#ctx0" brushRef="#br1" timeOffset="79868.58">29749 1766 727 0,'0'0'57'0,"0"0"-29"16,0 0-12-16,0 0-16 15,0 0 0-15,0 0 27 16,112-74-9-16,-48 74 2 16,11 2-15-16,4 4-3 15,-4-4 10-15,-10-2-12 16,-10 0 0-16,-10 0 14 16,-14 0-13-16,-13-8 3 0,-7-4-2 15,-6-6 0-15,-5-2 27 16,0-2-27-16,0 4 1 15,-2 4 34-15,-10 6-27 16,6 4 7-16,4 4-17 16,-5 0 0-16,-5 26-3 15,2 18-2-15,-1 14 5 16,1 12 8-16,4 9-8 16,-1 5 0-16,3 0 0 15,-4-10 1-15,4-14 0 16,4-22-1-16,0-16 0 15,0-11 3-15,0-9-1 16,0-2-2-16,0 0 6 16,0-2 2-16,0-23 5 15,8-5-13-15,4 1 0 0,-1 2-2 16,-1 7 2-16,-1 6-3 16,-3 4 2-16,0 8-3 15,8 2 2-15,4 0-8 16,0 20 10-16,4 0-6 15,5 0 9-15,7-6-4 16,3-6 1-16,7-4 0 16,2-4-4-16,0 0 4 15,-3-2 0-15,-3-14-2 16,-9-8 5-16,-7-6-3 16,-8-2 0-16,-12-2 4 15,-4 4-1-15,0 10-3 16,0 6 0-16,-11 8 24 0,-7 6-18 15,-2 2-2-15,-2 26 17 16,5 14-6-16,5 8 8 16,12-2-23-16,0-1 0 15,22-11 7-15,18-10-7 16,12-6-3-16,12-15-22 16,14-5-53-16,7 0-137 15,2-1-362-15</inkml:trace>
  <inkml:trace contextRef="#ctx0" brushRef="#br1" timeOffset="83914.95">1947 4267 788 0,'0'0'23'16,"0"0"-23"-16,0 0 0 15,0 0 37-15,0 0 16 16,0 0 0-16,0 0-44 15,-82-10 1-15,55 28 1 16,-6 10-11-16,-6 8 0 16,-1 6 18-16,5 7-7 15,8-2-7-15,12-3-4 16,9-5 1-16,6-7 1 16,0-6-2-16,25-6 0 15,11-6-3-15,13-8 3 16,9-6-21-16,9 0-42 15,-3-10-69-15,-4-12-13 0,-12 0-145 16</inkml:trace>
  <inkml:trace contextRef="#ctx0" brushRef="#br1" timeOffset="84414.77">2165 4371 700 0,'0'0'86'15,"0"0"-37"-15,0 0-7 16,0 0 6-16,0 0-22 15,0 0-20-15,-2-2-6 16,11 32-1-16,4 14-3 0,-4 9 4 16,-3 1 0-16,-2-4-1 15,-2-10 1-15,0-12 5 16,-2-12-5-16,2-10 0 16,-2-4-2-16,0-2 5 15,0 2-3-15,0-2 13 16,0 0-12-16,0-14 78 15,0-16-79-15,0-8 4 16,-6-6 4-16,-2-7-2 16,4-5 0-16,-1 4-6 15,5 2 7-15,0 10 21 16,0 10-18-16,0 8-2 16,0 8 13-16,11 2-21 15,3 2 0-15,6 4-2 0,-2 6 2 16,2 0-10-16,-5 0 10 15,1 0-4-15,-5 14-2 16,-4 0 6-16,-3 0-5 16,-4 2 2-16,0 0 1 15,0-2-19-15,0 2 21 16,0 0-16-16,-11 0 16 16,-4 0-21-16,-1-2-6 15,-2 2-3-15,-2 4-36 16,-2 1-5-16,-1 1-86 15,2-3-36-15,5-5-192 0</inkml:trace>
  <inkml:trace contextRef="#ctx0" brushRef="#br1" timeOffset="85143.13">2441 4279 621 0,'0'0'201'0,"0"0"-141"0,0 0-21 16,0 0-22-16,0 0-15 15,0 0-2-15,16 4 0 16,-5 30-5-16,-2 8 5 16,-4 4 0-16,-3-2 7 15,-2-5-7-15,0-10-3 16,4-7 2-16,-4-4-12 16,5-3 10-16,-5-1-76 15,0-4-95-15,0-4 20 16,0-4-304-16</inkml:trace>
  <inkml:trace contextRef="#ctx0" brushRef="#br1" timeOffset="85593.4">2348 4309 594 0,'0'0'61'15,"0"0"-21"-15,0 0 19 16,0 0-37-16,0 0-10 15,0 0 11-15,87-86-23 16,-47 78 0-16,0 4-5 16,-4 4 5-16,-7 0-70 0,-8 16-31 15,-11 10-48-15,-10 2-105 16</inkml:trace>
  <inkml:trace contextRef="#ctx0" brushRef="#br1" timeOffset="85764.37">2391 4628 385 0,'0'0'65'0,"0"0"-34"15,0 0-16-15,0 0 81 16,0 0-49-16,0 0-11 16,122-18-9-16,-57 2-27 15,1 0-31-15,5-2-27 16,-4 1-93-16</inkml:trace>
  <inkml:trace contextRef="#ctx0" brushRef="#br1" timeOffset="86256.34">3529 4291 971 0,'0'0'0'0,"0"0"-15"16,0 0 10-16,0 0-3 15,0 0 8-15,0 120 8 16,2-94-8-16,9-4-20 16,-4-6-43-16,2-7-44 15,-7-9-43-15,-2 0-263 16</inkml:trace>
  <inkml:trace contextRef="#ctx0" brushRef="#br1" timeOffset="86396.76">3467 4132 651 0,'0'0'168'0,"0"0"-168"15,0 0-22-15,0 0-108 16,0 0 30-16,0 0-173 15</inkml:trace>
  <inkml:trace contextRef="#ctx0" brushRef="#br1" timeOffset="86814.34">3707 4459 954 0,'0'0'28'0,"0"0"-15"0,0 0 13 16,0 0 20-16,2-108-35 16,7 84-6-16,0 4 18 15,-5 4-22-15,1 6-1 16,-5 4 0-16,0 4 2 16,0 2 8-16,0 0-10 15,0 0-3-15,0 0-9 16,0 0 2-16,-3 2 9 15,1 8-3-15,2 2 4 0,0 0-5 16,9 0-3 0,14 0 8-16,3-2 0 0,-1-2 0 15,-2 0 0-15,-8-2 0 16,-1 2 0-16,-8 0 2 16,-4-2-2-16,0 0 0 15,-2 2-6-15,0 2 6 16,0 4 0-16,-13 0-2 15,-3 0 2-15,-4 0-26 16,3 0-77-16,-4-2-51 16,6-3-37-16,4-8-371 15</inkml:trace>
  <inkml:trace contextRef="#ctx0" brushRef="#br1" timeOffset="88284.14">5400 4189 429 0,'0'0'148'0,"0"0"-107"0,0 0 48 16,0 0 4-16,0 0 7 15,0 0-20-15,-22-39-23 16,22 30-15-16,0-1-3 16,3-4-39-16,16-3 0 15,10 4 12-15,2 0-10 16,0 7-3-16,-4 6 1 16,-6 0 0-16,-8 0 0 15,-7 19-25-15,-6 8-9 16,0 12 34-16,-11 5-24 0,-16 2 9 15,-4-6-2 1,0-4 17-16,4-6-9 0,6-6 9 16,0-6 0-16,5-6 0 15,7-6 0-15,5-2 0 16,2-4 2-16,2 0 15 16,0 0 19-16,0 0-30 15,0 0-3-15,0 0 15 16,15 0-18-16,16 0 0 15,12-6 8-15,9-3 1 0,3-2 3 16,-4 5-12 0,-3 0 0-16,-11 4 2 0,-8 2-2 15,-9 0-6-15,-4 0-6 16,-8 0-6-16,-1 0 7 16,0 0-33-16,0 0-16 15,-1 2 44-15,1-2-93 16,-1 0 37-16,2 0-33 15,-6 0-46-15,-2 0-117 16</inkml:trace>
  <inkml:trace contextRef="#ctx0" brushRef="#br1" timeOffset="88942.36">6318 4387 637 0,'0'0'325'0,"0"0"-325"16,0 0-51-16,0 0 6 15,0 0 36-15,0 0 9 16,-29 79 0-16,12-49-2 15,-4-2-35-15,-3 0 15 0,1-6-58 16,-1-4 0 0,6-4-27-16,12-8-218 0</inkml:trace>
  <inkml:trace contextRef="#ctx0" brushRef="#br1" timeOffset="89340.39">7223 4077 780 0,'0'0'84'16,"0"0"-39"-16,0 0 31 16,0 0-39-16,0 0-28 15,0 0-9-15,-7 5-25 16,7 30 25-16,0 7 23 15,-4 2-23-15,1-4-1 16,1-2 1-16,0-6 0 16,2-4-14-16,-2-4-27 0,2-4-59 15,0-6-70-15,0-8-283 16</inkml:trace>
  <inkml:trace contextRef="#ctx0" brushRef="#br1" timeOffset="89874.42">8063 4448 929 0,'0'0'123'0,"0"0"-123"16,0 0-11-16,0 0 11 16,0 0-21-16,0 0 20 15,7 84-1-15,-26-55-3 16,0 2-13-16,-8-3-48 16,0 0-24-16,0-6-70 15,5-4-39-15</inkml:trace>
  <inkml:trace contextRef="#ctx0" brushRef="#br1" timeOffset="91179.85">9010 4044 56 0,'0'0'534'0,"0"0"-473"15,0 0-15-15,0 0 12 16,0 0 42-16,0 0-24 16,9-48-47-16,-9 48-28 15,0 0-2-15,0 2 0 16,-2 18 1-16,-12 12 13 16,-1 5-12-16,-1-1 1 0,5-6-2 15,2-6 2 1,5-8 6-16,1-6-8 0,3-4 0 15,0-4 17-15,0 0-15 16,0 0 2-16,0 0 2 16,7-2-4-16,6 2 36 15,10-2-36-15,4 0 3 16,6 0 24-16,9 0-25 16,7 0 2-16,7-6-6 15,1-4 4-15,1 2-5 16,-8 2 1-16,-8 4-48 15,-9 2-32-15,-8 0-59 16,-11 0-32-16,-10 0-103 16</inkml:trace>
  <inkml:trace contextRef="#ctx0" brushRef="#br1" timeOffset="91443.23">9333 4052 374 0,'0'0'234'0,"0"0"-153"16,0 0 26-16,0 0-19 16,0 0-9-16,0 0-76 15,-9-11 9-15,9 38-12 16,0 11 6-16,0 2 8 16,-2 7-9-16,-2-1-1 15,-2-4 4-15,0-2-8 0,2-8 0 16,-1-4-9-16,1-8 9 15,4-5-32-15,0-4-21 16,0-3-60-16,0-2-24 16,0-4-127-16</inkml:trace>
  <inkml:trace contextRef="#ctx0" brushRef="#br1" timeOffset="91682.92">9906 4419 870 0,'0'0'18'0,"0"0"-18"15,0 0 0-15,0 0 1 16,0 0 1-16,4 116-3 15,-4-85 1-15,-6 1-64 16,-6-6-124-16,5-8-234 16</inkml:trace>
  <inkml:trace contextRef="#ctx0" brushRef="#br1" timeOffset="92664.32">10750 4028 637 0,'0'0'134'0,"0"0"-102"15,0 0 1 1,0 0 60-16,0 0-44 0,0 0 0 16,98-12-26-1,-57 12-15-15,0 0-2 0,-5 4-6 16,-7 13 0-16,-11 2-9 16,-9 3 9-16,-9 5-4 15,0-4 4-15,-2 4 0 16,-19-3 0-16,-1-4 0 15,5-6 0-15,0-2-1 16,9-2 3-16,3-2-4 16,5 0 3-16,0 0-1 15,3 4 3-15,21-2-3 16,12 2 0-16,1 0 8 16,3 0-8-16,-3 0-1 15,-8-2 0-15,-12 0 1 16,-10 0 0-16,-5 0-1 0,-2 0 1 15,0 0-6 1,-20 2 10-16,-9-4-4 0,-6 0 0 16,-6-2 3-16,-1 1 6 15,-4-3-9-15,3-3 1 16,1-1-11-16,8 0 10 16,10 0-6-16,6 0-21 15,11 0-17-15,7-5 20 16,0 0-84-16,4-1-48 15,25-2 16-15,9-4-191 16</inkml:trace>
  <inkml:trace contextRef="#ctx0" brushRef="#br1" timeOffset="93547.17">13528 3721 979 0,'0'0'80'15,"0"0"-58"-15,0 0-10 16,0 0 0-16,0 0 12 16,0 0-24-16,20 28-9 15,-28 59 9-15,-6 25 3 16,3 22 3-16,2 11 11 15,0 7-6-15,2-3 0 16,-1-17-11-16,3-20 0 16,3-25 3-16,-1-23-3 0,1-22 0 15,-7-10 1-15,-8-8 0 16,-12-4-1-16,-14-6-47 16,-5-6-34-16,-10-8 13 15,2 0-48-15,2-22-18 16,12-18 34-16,7-8-28 15,10-10-57-15,7-9 49 16</inkml:trace>
  <inkml:trace contextRef="#ctx0" brushRef="#br1" timeOffset="94217.5">13021 4530 155 0,'0'0'131'0,"10"-127"35"16,6 83-12-16,2 6-51 16,4 10-14-16,7 2-8 15,9 6-35-15,11 4-7 0,2 6-10 16,3 10-25-16,-5 0-4 15,-9 16-11-15,-11 14-26 16,-9 6 26-16,-9 2-31 16,-4-4 16-16,-3-6 16 15,0-8 7-15,-1-8 2 16,2-6-3-16,-1-2 4 16,5-4 8-16,7 0-4 15,7-2 10-15,4-20 0 16,0-1-1-16,-4-6-7 0,-10 1-6 15,-11 0 0 1,-2-2-10-16,0 2 10 0,-15 4-7 16,-10 8 7-16,-2 6 8 15,0 8 1-15,3 2 12 16,6 0-8-16,7 0 15 16,9 2-28-16,2 10 0 15,0 2 0-15,22-4 1 16,9-8 0-16,8-2-1 15,3 0 6-15,4-8 15 16,-1-12-21-16,-5-4 2 16,-7-3 1-16,-10 4 2 15,-10-1-3-15,-8 6-4 16,-5 1 9-16,0 9 8 16,0 2-11-16,-7 6-5 15,-13 0 1-15,-2 0-8 16,1 10 3-16,2 11 0 0,7-2 5 15,10 4-5-15,2-1 5 16,4 0-8-16,25-2 7 16,14-2 1-16,1 0-1 15,6 0 1-15,-8-2 0 16,-13 0 4-16,-9 2-4 16,-11 2 0-16,-9 0 0 15,0 0 7-15,0 0 13 16,-5-6-20-16,1-4 4 15,4-6 10-15,0-4-14 0,0 0 0 16,11 0 3 0,18 0-3-16,15-14-5 0,8-10-77 15,-3-2-75-15,-5 0-7 16,-11-4-327-16</inkml:trace>
  <inkml:trace contextRef="#ctx0" brushRef="#br1" timeOffset="95562.42">16077 4041 665 0,'0'0'114'16,"0"0"5"-16,0 0-119 15,0 0-8-15,0 0 8 16,0 0 29-16,-13 126-11 15,-1-74-15-15,4-2 6 16,1-10-4-16,-1-12-5 0,4-14 0 16,6-10 9-16,-2-4 5 15,2 0 43-15,0 0 0 16,0 0 0-16,0-16 27 16,0-18-84-16,0-8 9 15,10-10-3-15,9-6-3 16,1-4-3-16,2-5 0 15,-2 7 5-15,-5 8-9 16,-1 20 4-16,-7 12 0 16,-5 14 13-16,0 6-13 15,0 0-3-15,4 22-18 16,4 24 21-16,1 16-8 16,-2 9 8-16,0-2 0 15,0-2-1-15,2-13 1 16,0-14-4-16,0-10-14 0,-2-12-37 15,-7-8 2-15,1-4-65 16,-3-6-41-16,0 0-35 16,-18 0-194-16</inkml:trace>
  <inkml:trace contextRef="#ctx0" brushRef="#br1" timeOffset="95756.38">15861 4235 758 0,'0'0'136'15,"0"0"-99"-15,0 0-33 0,0 0 51 16,0 0-4 0,0 0-50-16,69-32 7 0,-9 24-8 15,9-6 6-15,5 1-8 16,-3 2 2-16,-9 0-74 16,-12 7-77-16,-17 1-75 15,-10-1-276-15</inkml:trace>
  <inkml:trace contextRef="#ctx0" brushRef="#br1" timeOffset="96020.42">16534 4050 98 0,'0'0'15'16,"0"0"16"-16,0 0-26 15,0 0 81-15,0 0-41 0,0 0 40 16,-16-38 24-16,16 32-36 15,0-2-3-15,0 4-5 16,0 0 7-16,0 4-29 16,0-2 10-16,0 2-32 15,0 0 15-15,0 0-36 16,0 0 0-16,0 0 3 16,0 0-3-16,0 0-5 15,0 0-55-15,0 0-68 16,0 0 5-16,0 0-299 15</inkml:trace>
  <inkml:trace contextRef="#ctx0" brushRef="#br1" timeOffset="96814.39">16555 3960 688 0,'0'0'106'16,"0"0"-75"-16,0 0 28 16,0 0 53-16,0 0-61 15,0 0 0-15,-6-52-47 16,6 52 0-16,0 0-4 0,0 0 1 16,0 20-4-1,0 18 0-15,0 12 3 0,-11 11 36 16,-1-1-33-1,-2-4-1-15,7-8-2 0,3-14 6 16,2-10-1-16,2-10-5 16,0-6 0-16,0-6 20 15,0 0-15-15,0-2-5 16,0 0 10-16,4 2-1 16,9-2 30-16,9 0-27 15,3 0-6-15,2 0 12 16,2 0-16-16,0 0-4 15,4 0-13-15,-4 0-73 16,0 0-7-16,-5 0-89 0,-6 0-103 16,-2 0-316-1</inkml:trace>
  <inkml:trace contextRef="#ctx0" brushRef="#br1" timeOffset="97299.39">16893 4044 577 0,'0'0'110'0,"0"0"-12"0,0 0-4 16,0 0 2-16,0 0-37 15,0 0-19-15,0-12-40 16,-5 44 0-16,3 13 8 16,2 7-2-16,0 0 5 15,0 0-8-15,7-8-1 16,13-10 7-16,2-8-9 16,5-12 0-16,2-6 20 15,-2-8-16-15,2 0 26 16,2-8 10-16,-3-18-18 15,3-6 4-15,-4-10-21 16,-4-2-1-16,-9-6 28 16,-6-2-31-16,-6-1 15 0,-2 1-9 15,0 4 0-15,0 10 10 16,-6 12-15-16,-6 8 7 16,6 8 31-16,1 6-34 15,3 2-4-15,2 2-2 16,0 0-29-16,0 0-48 15,0 8-97-15,0 10 67 16,0-2-214-16</inkml:trace>
  <inkml:trace contextRef="#ctx0" brushRef="#br1" timeOffset="97841.78">17824 4321 911 0,'0'0'135'0,"0"0"-81"0,0 0-51 15,0 0-3-15,0 0 0 16,0 0 3-16,11 78 10 16,-11-32-6-16,-9 5-7 15,-22 1-44-15,-6-4-60 16,-8-10-212-16</inkml:trace>
  <inkml:trace contextRef="#ctx0" brushRef="#br1" timeOffset="100643.9">18450 3780 765 0,'0'0'83'0,"0"0"-34"16,0 0 13-16,0 0 26 15,0 0-70-15,0 0-18 16,0 0-8-16,-6 44 8 16,6 22 4-16,0 14-4 15,0 6 0-15,-5 8 3 16,-4-7 0-16,6-15-3 15,3-16 0-15,0-20 0 16,10-12-2-16,5-10 2 16,8-8-25-16,1-6-28 15,0 0-25-15,7-4-27 16,-2-20 2-16,-2-4 24 16,-6-4 36-16,-11 0-23 15,-2 2 66-15,-8 4 50 0,0 6 14 16,0 6 26-16,0 6 24 15,0 6-66-15,0 2 44 16,0 0-92-16,0 10-2 16,0 18-5-16,2 8 7 15,9 0 0-15,7-2 0 16,-1-10 1-16,6-6-4 16,-1-8 3-16,-2-6-1 15,-2-4-4-15,-1 0 9 16,-3 0-4-16,-3-20 8 15,-4-8-6-15,-5-6 12 16,-2-2-14-16,0 0 0 0,-11 2 1 16,-10 8-1-16,0 8-2 15,-2 7-2-15,-1 10-11 16,4 1 13-16,0 0-47 16,9 6 3-16,6 12-23 15,5 2-57-15,0-4-17 16,24-2-164-16</inkml:trace>
  <inkml:trace contextRef="#ctx0" brushRef="#br1" timeOffset="101446.22">19154 4167 166 0,'0'0'465'0,"0"0"-448"15,0 0-1-15,0 0 41 16,0 0 35-16,0 0-36 15,-51-43-56-15,33 50 9 16,0 15-5-16,3 6 2 16,3 2-6-16,6 0 0 15,2 0 2-15,4-2 1 16,0-4-3-16,0-10 0 16,2-6-13-16,13-8 2 15,3 0 10-15,2-4-4 16,4-18 10-16,-3-6-1 15,-3-2-4-15,-5 0 0 0,-7 2 18 16,-4 6-12 0,-2 5 23-16,0 8 5 0,0 4-20 15,0 5 4-15,0 0-18 16,0 0-23-16,0 17 23 16,0 7-9-16,10 4 3 15,12-4-30-15,7-2-15 16,7-8-12-16,6-8-45 15,2-6 24-15,1 0 34 16,-3-2-9-16,-6-16 11 16,-3-2 30-16,-8-4 18 15,-7-2 34-15,-12-1 25 16,-6 4-3-16,0 5 34 0,-6 1-5 16,-12 7-11-1,-4 9-20-15,-3 1-14 0,-1 0-23 16,-3 24-17-1,4 3 0-15,4 4 0 0,11-3 0 16,10-6 0-16,0-4-2 16,0-6-5-16,16-8-4 15,5-4-11-15,4 0 22 16,4-10-3-16,-2-16 4 16,0-6-1-16,0-6 0 15,-8-4 0-15,1-5 6 16,-1-3-6-16,-9-4 0 15,-1-2 9-15,-9 0-8 16,0 6 1-16,0 8-2 0,0 15 3 16,-9 16 38-1,-1 11-14-15,-4 1-25 0,-1 34 18 16,1 17-19-16,3 10 13 16,7 10 5-16,4 6-10 15,0 0 3-15,8-5-12 16,19-17 0-16,6-14-5 15,5-14 5-15,12-14-8 16,8-10-64-16,2-4-76 16,2 0-230-16</inkml:trace>
  <inkml:trace contextRef="#ctx0" brushRef="#br1" timeOffset="101626.5">20175 4319 1069 0,'0'0'84'16,"0"0"-84"-16,0 0 0 15,0 0 10-15,0 0-10 16,0 137 0-16,0-95 0 16,-9 3-61-16,-7-4-87 15,-1-7-172-15</inkml:trace>
  <inkml:trace contextRef="#ctx0" brushRef="#br1" timeOffset="103428.48">21104 4319 768 0,'0'0'143'16,"0"0"-95"-16,0-104 26 0,20 57-41 15,11-4 23 1,9-7-1-16,9-3-32 0,-5 5-13 15,-6 8-10-15,-15 10 0 16,-17 14 10-16,-6 10-4 16,0 10-8-16,0 4 2 15,-6 0-4-15,-14 0 1 16,-4 18-3-16,-3 12 6 16,6 4-12-16,8 8 12 15,13 0-4-15,0 1-8 16,13-4-21-16,18-1 1 15,3-6-10-15,-1 0 8 0,-6-5 24 16,-7-3-56 0,-11-4 17-16,-9-4 12 0,0 0 12 15,-11-4 23-15,-13 0-6 16,-3-6 8-16,2-2 23 16,3-2-23-16,4-2 4 15,10 0 2-15,5 0-2 16,3 0-4-16,0-10-3 15,25-10-67-15,13-8 6 16,4-6 0-16,5-9-3 16,1-4-25-16,0-12 44 15,-6-7 30-15,-5-6 11 16,-10 2 7-16,-9 4 60 16,-11 9 14-16,-7 19 1 15,0 14-8-15,0 17 8 0,0 7-18 16,-9 11-57-16,-3 32 0 15,4 15 6-15,1 14-6 16,5 12 0-16,2 6 6 16,0-4-6-16,0-11-4 15,9-21-103-15,13-22 38 16,1-18 57-16,-2-12-5 16,-4-2 7-16,-11-2 9 15,-6-20-13-15,0-4-4 16,-6-2-3-16,-19-4 21 15,-4 4-1-15,-5 1 1 16,3 8 0-16,7 4 20 0,9 5 21 16,5 6-10-1,8 4-31-15,2 0-10 0,2 0-12 16,23 0 6-16,8 0 14 16,2 0 1-16,2 3 2 15,-6 2-2-15,-7 4 1 16,-4-1 0-16,-9 3 1 15,-1 4-1-15,-8 3 0 16,-2 2 1-16,0 3 3 16,0-2 9-16,2-5-13 15,4-4 0-15,5-4 17 16,5-6-4-16,7-2 5 16,-4 0-5-16,4 0-12 15,-5-4-1-15,-5-12-7 16,-7-5 7-16,-6 0 1 0,0-1-1 15,0 0 0-15,-17 4 36 16,-5 6 26-16,-1 3-12 16,4 4-25-16,3 5 7 15,7 0 8-15,5 0-40 16,4 0 0-16,0 5-2 16,0 4 5-16,19-1-6 15,10-7 3-15,4-1 0 16,8 0 0-16,-3-8 0 15,2-10 0-15,-7-2 3 0,-6-4-3 16,-9 0 3 0,-7 2-3-16,-9 0 0 0,-2 4 7 15,0 4-7-15,-4 6 0 16,-12 6-1-16,-4 2 1 16,0 0-3-16,5 0-1 15,-1 2 4-15,7 10-2 16,7 6 2-16,2 4-3 15,0 2 2-15,19 1-23 16,10-2-2-16,10-2 3 16,-6 0 17-16,-9 0-3 15,-4-2 9-15,-11 3-3 16,-4 1 3-16,-5 1 1 16,0-2 6-16,0-2 4 15,0-6-6-15,0-4 14 0,0-2-19 16,9-4 0-16,8-2 0 15,8-2-17-15,8 0-60 16,1-4-128-16,2-10-401 16</inkml:trace>
  <inkml:trace contextRef="#ctx0" brushRef="#br1" timeOffset="103845.16">22516 4211 776 0,'0'0'89'16,"0"0"-86"-16,0 0-1 15,0 0 17-15,0 0-19 16,85-102 9-16,-60 80-16 16,-12-1 7-16,-7 1-16 15,-6 0 16-15,0 4 0 16,0 4 4-16,-13 8 35 16,-5 4 14-16,-1 2 1 0,-2 0-35 15,3 20 5 1,3 10-3-16,6 6-16 0,4 4-3 15,5 0-2-15,0-1 2 16,12-5-6-16,13-8 4 16,8-8-54-16,13-10-53 15,10-8-43-15,6 0-175 16</inkml:trace>
  <inkml:trace contextRef="#ctx0" brushRef="#br1" timeOffset="104006.38">23214 4231 814 0,'0'0'165'0,"0"0"-161"15,0 0 7-15,0 0 45 16,0 0-47-16,0 126 13 16,0-90-22-16,0 2-14 15,-12-6-83-15,1-6-193 16</inkml:trace>
  <inkml:trace contextRef="#ctx0" brushRef="#br1" timeOffset="106040.42">24220 3709 931 0,'0'0'35'0,"0"0"-18"0,0 0-8 15,0 0-5-15,0 0-2 16,0 0-4-16,-2 62 4 16,2 19 12-16,0 9 9 15,0 2-16-15,0-2-7 16,0-5 0-16,-2-17 0 15,-2-18 1-15,-1-16-1 16,3-16 0-16,2-10 2 0,0-6 0 16,0-2-2-16,0 0 5 15,0 0-3-15,0 0 22 16,0-6-13-16,0-18 7 16,0-12-9-16,0-4-9 15,0 2 0-15,9 2 0 16,3 8 0-16,-2 6 0 15,1 8 0-15,1 6-1 16,-1 3-13-16,0 5 8 16,3 0-3-16,-4 9-8 15,0 14-1-15,-8 8 8 16,-2 3-30-16,0 0-16 16,0-2 22-16,-16-6-43 0,-4-4 0 15,-2-6 32-15,-1-4 19 16,-1-2-4-16,-5 0-36 15,2-3-120-15,0-2-150 16</inkml:trace>
  <inkml:trace contextRef="#ctx0" brushRef="#br1" timeOffset="107176.68">24321 4359 579 0,'0'0'192'15,"0"0"-172"-15,0 0 2 16,0 0 22-16,125-108 15 16,-83 76-16-16,3-2-24 0,-1-2-19 15,-4-3 0-15,-11 2 0 16,-11 2-12-16,-13 7-2 16,-5 8-14-16,0 6 13 15,-21 10 8-15,-8 4 2 16,-6 0-3-16,-3 6 8 15,-2 10-10-15,5 0 12 16,6-2-2-16,13-4 0 16,9 4 9-16,7 0-1 15,0 6-8-15,29 0 1 16,9-1 1-16,4-3-1 16,3-4-1-16,-3 2 1 15,-9 0 1-15,-6 2-2 16,-9 4-2-16,-7 0 2 15,-9 4 2-15,-2 0-2 0,0 2 0 16,0-4-3-16,0-4-25 16,12-4-24-16,10-8-26 15,11-6-24-15,12 0 21 16,4-8-111-16,4-14 30 16,-1-2 46-16,-4-6 26 15,-3-2 90-15,-5 0 221 16,-9-2-65-16,-12 2-27 15,-11 6-34-15,-8 1 0 16,0 7-11-16,-4 4 0 0,-16 8-42 16,-5 4-33-1,-1 2 0-15,-7 4-4 0,0 18-3 16,2 7-2-16,10 3 3 16,2 4-2-16,9 0 0 15,8 0-1-15,2-8 0 16,0-6-11-16,0-12-7 15,19-10-18-15,8 0 36 16,4-4 0-16,0-16 10 16,0-4-10-16,-6-2 8 15,-7-2 26-15,-3-2-25 16,-1 6 21-16,-7 5-18 16,-3 9-2-16,-2 6 14 0,-2 4-24 15,0 0 1 1,0 0-14-16,0 11 0 0,2 11 10 15,3 2 3-15,1-2 1 16,4-4-1-16,-2-6-1 16,1-4 1-16,5-4 11 15,3-4-2-15,6 0-7 16,4-10 12-16,-5-8-1 16,0-3 10-16,-4-2-21 15,-5-1 1-15,-1 2 39 16,-8 5-41-16,-2 5 18 15,-2 9-3-15,0 0-6 16,0 3-10-16,0 0-1 16,2 9-15-16,1 13 6 0,1 4 10 15,3-2-1-15,0-2 1 16,1-6 2-16,3-6-2 16,3-8-15-16,1-2 15 15,3 0 6-15,3-4-5 16,-4-16-1-16,1-2 7 15,-3-4-1-15,-3 2 11 16,-5 2-17-16,-3 8 1 16,-4 6 37-16,0 5-38 15,0 3 5-15,0 0-5 16,0 0-11-16,4 11 3 16,3 11-12-16,5 0 2 15,-2 0 5-15,9-4-58 16,2-4-2-16,6-8-8 15,8-5-62-15,2-1 5 0,1 0-38 16,-3-3-51-16</inkml:trace>
  <inkml:trace contextRef="#ctx0" brushRef="#br1" timeOffset="107760.74">25919 4073 155 0,'0'0'154'0,"0"0"-22"16,0 0-3-16,0 0-55 15,0 0-43-15,0 0 28 16,-18-79-41-16,-5 99-3 15,-4 10 23-15,6 4-15 16,5 2-9-16,7-1 9 0,9-5-23 16,0-4 0-16,17-8 3 15,18-8-2-15,11-10-1 16,8 0-5-16,4-8-26 16,2-18-5-16,0-9-31 15,-5-6 3-15,1-8 25 16,-7-7-29-16,-7-2 3 15,-4-8 10-15,-11-8 55 16,-9-4 37-16,-9-7-14 16,-9 3 12-16,0 18 21 15,-7 18 17-15,-11 20 33 16,-4 24-7-16,0 2-99 16,-5 36 10-16,-2 22 1 15,6 14-8-15,8 10 14 16,7 3-10-16,0 3-4 0,4-4-3 15,4-10 3-15,0-16-4 16,14-18 1-16,10-17-1 16,2-14 1-16,-1-9 7 15,0 0 2-15,2-5 14 16,0-22-10-16,-4-3 41 16,2-8-50-16,-5 0 5 15,-4 4 0-15,-3 10-3 16,-4 10-4-16,-5 12-2 15,1 2 1-15,2 0-5 16,4 14 4-16,2 12 0 16,-1 4 0-16,-2 3 2 0,2-6-2 15,1 0 0-15,-2-5 0 16,5-8-12-16,-3-4 2 16,3-10-69-16,-1 0-21 15,-1 0-92-15,-1-24-118 16</inkml:trace>
  <inkml:trace contextRef="#ctx0" brushRef="#br1" timeOffset="107885.93">26659 3810 488 0,'0'0'265'16,"0"0"-233"-16,0 0-32 16,0 0-5-16,0 0 4 15,0 0-9-15,-14 34-87 0,28-12-177 16</inkml:trace>
  <inkml:trace contextRef="#ctx0" brushRef="#br1" timeOffset="108645.87">26659 3810 622 0,'160'146'84'0,"-160"-138"-72"16,2 4 9-16,0 2 46 15,0 2-16-15,5 2-31 16,-3 0-13-16,4-4 3 15,-2-2-10-15,1-3-1 16,-1-5 1-16,4-4 0 0,0 0 1 16,1 0-1-1,1-7 4-15,1-3 14 0,-2 2-16 16,-4 2-2-16,2 2 42 16,-5 4-16-16,0-2-25 15,1 2-1-15,2 0 6 16,2 0-16-16,6 0 10 15,3 8-1-15,11 2-7 16,5-2 0-16,10-1-21 16,3-6-7-16,2-1-48 15,-2 0 55-15,-2 0-11 16,-3-8 4-16,-3-6 31 16,-7-1-8-16,-8-6 13 0,-9-1 3 15,-5 0 9 1,-10 2 64-16,0 2-35 0,0 6 16 15,-22 4 33-15,-5 4-77 16,-2 2-12-16,0 2 16 16,2 0-9-16,3 14 15 15,6 6-23-15,7 0 0 16,9-4-6-16,2-2 5 16,0-4-12-16,0-4-12 15,15-4 22-15,3-2-14 16,-1 2 14-16,0 8-2 15,2 8 1-15,6 12 8 16,2 14 42-16,8 6-46 16,-4 11 23-16,8 7-10 0,1 4-13 15,-5 2 0-15,-4 3 7 16,-15 3-7-16,-16-2 0 16,-3-8-22-16,-26-9-15 15,-6-20 30-15,1-17-7 16,3-13 14-16,-6-11 38 15,-1 0 38-15,-3-17-3 16,-1-15 0-16,9-10-43 16,6-8 37-16,12-6-34 15,7-4-17-15,8 0-4 16,0 3-12-16,21 7-26 16,10 8-34-16,7 4-33 15,5 8-14-15,-1 4-85 16,0 0-113-16,3 0-97 15</inkml:trace>
  <inkml:trace contextRef="#ctx0" brushRef="#br1" timeOffset="110493.49">28878 3914 721 0,'0'0'66'0,"0"0"-66"16,0 0-37-1,0 0 33-15,0 0-3 0,0 0 7 16,-29 94-1-16,27-50 4 15,2-1-5-15,0-6 4 16,6-6-2-16,11-12 0 16,6-8-3-16,-1-9 3 15,3-2-8-15,2 0 12 16,1-22-7-16,-1-10 5 16,0-4-2-16,-2-3 4 15,-1 5-4-15,-7 10 0 16,0 10-3-16,-7 8 3 15,2 6-5-15,-3 0 2 16,2 12 0-16,0 11-3 0,-2 0-10 16,0 1-19-16,0-6 34 15,0-1-18-15,-1-8 12 16,3-2 2-16,-3-7 5 16,-2 0 1-16,3 0 0 15,-3-7-1-15,6-12 23 16,-6-2-17-16,1 2 10 15,-5-2-15-15,-2 10 2 16,2-2 2-16,-2 7-5 16,0 4 0-16,2 0-11 15,2 2 10-15,0 0-33 16,7 0 1-16,-1 0 2 16,11 4-93-16,4-4-63 15,1 0-29-15</inkml:trace>
  <inkml:trace contextRef="#ctx0" brushRef="#br1" timeOffset="111131.34">29686 3756 273 0,'0'0'330'15,"0"0"-276"-15,0 0-24 16,0 0 44-16,0 0-18 16,0 0-56-16,47-31-6 15,-44 76 3-15,-3 9 3 16,0 8 0-16,0 4 3 15,0-4 0-15,0-10-3 0,0-13-19 16,0-16 2 0,0-10 4-16,2-12 13 0,-2-1 0 15,0-1-7-15,-14-26-9 16,-15-6-48-16,-2-7 44 16,2 3 20-16,9 3 44 15,6 10-13-15,10 6 8 16,4 6 2-16,0 4-20 15,18 0-21-15,18 2-39 16,12 0 22-16,4 0 4 16,2-2-4-16,6-2-17 15,-2-2 21-15,-3-6 4 16,-4-6 5-16,-15-4-2 16,-14-5 6-16,-11-4 32 15,-9-4 16-15,-2 3 8 16,0 6 5-16,0 14 9 0,-6 10-12 15,-1 8-58-15,-1 0 12 16,-8 24-28-16,-2 18 15 16,2 10 0-16,6 3 1 15,2 1 0-15,2 0 0 16,1-6 0-16,5-12 0 16,0-14-3-16,0-14 7 15,5-10-4-15,13 0 26 16,1-18 1-16,8-10 19 15,-4 4-18-15,-5 8-14 16,-7 8 40-16,-3 8-54 0,4 0-1 16,1 28-7-16,5 12 8 15,-3 8-3-15,1 0-2 16,-3 0-44-16,-1-6-8 16,-5-9-54-16,-7-9-30 15,0-14-73-15,0-10-260 16</inkml:trace>
  <inkml:trace contextRef="#ctx0" brushRef="#br1" timeOffset="111286.81">29410 3760 1050 0,'0'0'24'0,"0"0"-23"0,0 0-2 16,0 0-9-16,0 0-73 15,0 0 64-15,100 32-212 16</inkml:trace>
  <inkml:trace contextRef="#ctx0" brushRef="#br1" timeOffset="111759.06">31035 4002 707 0,'0'0'85'16,"0"0"-76"-16,0 0 37 15,0 0 58-15,0 0-7 16,0 0-55-16,-25-92-6 15,-4 92-30-15,-2 0-4 16,-1 4 19-16,3 16-14 16,7 2-3-16,5 2-4 15,3-2 0-15,9 0-8 16,3-2 8-16,2-8-20 16,0-4-17-16,0-8 15 15,5 0 22-15,11 0-3 0,1-5 10 16,-1-12 10-16,-1 1-12 15,-5 6-5-15,-4 2 22 16,1 6-7-16,1 2-15 16,4 0-3-16,3 0 3 15,3 10-8-15,2 6 8 16,4 0-1-16,6 0-3 16,5-3-1-16,8-3-73 15,-5-9-145-15,-3-1-260 16</inkml:trace>
  <inkml:trace contextRef="#ctx0" brushRef="#br1" timeOffset="113913.77">1381 6639 954 0,'0'0'27'0,"0"0"9"16,0 0-15-16,0 0 1 16,0 0 7-16,0 0-13 15,44-86 4-15,-17 86-20 16,0 0 0-16,-5 10-10 16,-2 16 16-16,-4 2-11 15,-5 4 5-15,-7 3 0 16,-2-8 2-16,-2-4-2 15,0-12 0-15,0-4 0 16,0-7 1-16,0 0-1 0,0 0 7 16,0 0-2-1,0 0 18-15,0-18-10 0,0-9-3 16,0-7 5-16,0-2-12 16,0 6-3-16,0 4 0 15,3 10-1-15,6 6-5 16,0 4-4-16,-1 6 1 15,6 0 0-15,1 0 6 16,6 2-1-16,-3 14-1 16,-1 2 0-16,-3 2 1 15,-1-2-26-15,-7-2 3 16,1-6 25-16,-2-4-13 16,-5-4 12-16,0 0 2 0,0-2 1 15,0 0 10-15,0 0-10 16,0 0 1-16,0-16 17 15,0-6-18-15,-5 2-2 16,1 0 2-16,4 6 1 16,0 4-1-16,0 0-1 15,0 2 1-15,0 0-9 16,14 2 9-16,1 4-3 16,5 2-1-16,-3 0 3 15,6 0-1-15,-3 4-6 16,1 12 8-16,-4 4-6 15,-1 2 6-15,-3 4-2 16,-7 4-18-16,-1 2-23 16,-5-2-4-16,0-2-19 0,0-10-15 15,0-3 43-15,0-9-39 16,0-6 42-16,2 0 16 16,3-3-9-16,2-19-18 15,1-8-87-15,6-4 76 16,-3-4 57-16,0 0 0 15,-2 0 61-15,0 6 14 16,0 4 1-16,-3 8 9 16,2 10-30-16,-4 4-1 15,-2 6 15-15,2 0-69 16,7 6-3-16,1 20 3 16,-1 6 5-16,5 2-3 15,-3 2-2-15,0 0 0 16,3-8-2-16,1-6 2 15,-3-10-49-15,1-12-30 0,-1 0-38 16</inkml:trace>
  <inkml:trace contextRef="#ctx0" brushRef="#br1" timeOffset="114096.49">2007 6202 911 0,'0'0'114'0,"0"0"-114"16,0 0 0-16,0 0-17 0,0 0-42 16,0 0 3-1,-17 18-48-15,36 10-29 0,6-6-315 16</inkml:trace>
  <inkml:trace contextRef="#ctx0" brushRef="#br1" timeOffset="114278.5">2243 6413 535 0,'0'0'159'16,"0"0"-145"-16,0 0-12 15,0 0 41-15,0 0 14 16,65 128-20-16,-43-98-4 16,7 0-33-16,0-4 0 0,5-10-6 15,-1-8 6 1,-4-6-36-16,-2-2-50 0,-8 0-65 15,-5-14-238-15</inkml:trace>
  <inkml:trace contextRef="#ctx0" brushRef="#br1" timeOffset="114461.83">2437 6422 689 0,'0'0'121'15,"0"0"-121"-15,0 0 0 16,0 0 28-16,0 0 14 15,-73 131-5-15,54-79-37 0,-3 6 8 16,3 4-22 0,-2-3-3-16,4-9-85 0,3-14-37 15,5-16-60-15</inkml:trace>
  <inkml:trace contextRef="#ctx0" brushRef="#br1" timeOffset="115075.55">3453 6399 704 0,'0'0'300'0,"0"0"-300"0,0 0-12 16,0 0 9-16,0 0-2 15,0 0 5-15,-21 82 1 16,21-56-1-16,19-2-2 16,5-6 0-16,-3-8-2 15,-2-8-12-15,-1-2 6 16,-5 0 10-16,-4-8 12 16,-4-18-12-16,-5-12 8 15,0-10 4-15,0-7 21 16,0-7-19-16,-7 2 14 15,-6 8 3-15,0 10 18 16,3 16-44-16,4 10 22 0,2 10 3 16,4 6-30-1,0 0-5-15,17 26-84 0,14 18 84 16,6 16-6-16,-4 16 11 16,-2 18-12-16,0 23 12 15,-2 21-25-15,-2 13 15 16,-3 1 7-16,-6-8-52 15,-7-25 41-15,-5-25 14 16,-6-20 0-16,0-24-1 16,-6-19 3-16,-21-13 8 15,-6-18 27-15,-7 0 24 16,-2-18 22-16,-3-19-46 16,3-11-2-16,6-8-4 15,9-6 6-15,14-5 13 16,10-2-36-16,3-2-3 0,19-5-22 15,18-2-13-15,15 4-39 16,6 12-40-16,4 12-34 16,3 17-112-16,-7 8-256 15</inkml:trace>
  <inkml:trace contextRef="#ctx0" brushRef="#br1" timeOffset="118324.26">5167 6042 746 0,'0'0'56'16,"0"0"-50"-16,0 0-6 15,0 0 71-15,0 0-42 16,0 0-29-16,0 0-7 16,0-10-2-16,0 21-5 0,0 10 14 15,0-1 0 1,-7-4 2-16,4-2-1 0,-1-2 4 15,4-6-5-15,0 0 7 16,0 0 9-16,0-2-15 16,0 0-1-16,0 0 10 15,0-4-6-15,14 2 3 16,3 2-7-16,5-2 2 16,1 2 6-16,2 2-8 15,-2 4 0-15,2 4 1 16,0 6-1-16,-3 0 4 15,0 4-4-15,-4-2 4 0,-3 0-4 16,-1 0 0 0,-5-4 0-16,-5-1 3 0,-2-6-2 15,-2 1 1-15,0 1-2 16,-8-3 0-16,-19 2 5 16,-9-2-5-16,-3 2 0 15,-4-5 5-15,1 2-5 16,0-5 0-16,-1-4-2 15,3 0 4-15,0 0-16 16,7 0-9-16,2-13-10 16,8-2-6-16,7-7-102 15,9-6-81-15</inkml:trace>
  <inkml:trace contextRef="#ctx0" brushRef="#br1" timeOffset="118729.17">5162 6092 725 0,'0'0'110'0,"0"0"-108"0,0 0 7 16,0 0 4-16,142-40-1 15,-99 40-12-15,1 0-9 16,-6 5-25-16,-5 13-55 16,-6 0 6-16,-9 1 64 15,-7 1 7-15,-4 0 12 16,-5 4 10-16,-2 4 30 15,0 0 53-15,0 2-27 16,0-4-38-16,5 0 6 0,4-6-15 16,6-2-3-1,3-3-10-15,7-12 3 16,4-3 31-16,4 0-30 0,1 0 3 16,-3-16 10-16,-7-6-23 15,-8-4 5-15,-10-6 0 16,-6-4 3-16,0-4 54 15,-15 0-48-15,-10 6-14 16,-4 10 28-16,-2 6-13 16,0 8-14-16,-3 8-1 15,5 2-16-15,3 0-23 16,1 20-81-16,12 4-30 16,6-4-78-16</inkml:trace>
  <inkml:trace contextRef="#ctx0" brushRef="#br1" timeOffset="119002.75">6330 5853 1074 0,'0'0'29'0,"0"0"-29"16,0 0-3-16,0 0-29 15,0 0 32-15,-5 158 14 0,-10-76-14 16,-4 11 0-16,-4-1 3 16,2-6 1-16,3-19 4 15,7-19-8-15,5-14 0 16,-2-12-17-16,-3-6 10 16,-4-8-92-16,-7-8-102 15,-1 0-258-15</inkml:trace>
  <inkml:trace contextRef="#ctx0" brushRef="#br1" timeOffset="119148.81">5957 6096 898 0,'0'0'126'0,"0"0"-115"0,0 0-11 15,0 0 0-15,0 0-11 16,0 0-35-16,72 38-143 15</inkml:trace>
  <inkml:trace contextRef="#ctx0" brushRef="#br1" timeOffset="119318.26">6447 6651 1112 0,'0'0'118'15,"0"0"-113"-15,0 0-5 16,0 0 11-16,0 0-11 0,0 0-21 16,25-18-248-16,-21 4-555 15</inkml:trace>
  <inkml:trace contextRef="#ctx0" brushRef="#br1" timeOffset="119542.72">7029 6561 1304 0,'0'0'0'16,"0"0"-9"-16,0 0-3 0,0 0 6 15,0 0 6-15,18 123-13 16,-41-68-15-16,-8 2-133 15,-2-13-86-15,0-10-256 16</inkml:trace>
  <inkml:trace contextRef="#ctx0" brushRef="#br1" timeOffset="122273.42">7901 6050 492 0,'0'0'172'0,"0"0"-72"0,0 0-31 15,0 0 64-15,0 0-38 16,0 0-5-16,-23-12-50 16,23 6-27-16,0 2 34 15,0-4-39-15,20 2-8 16,11-1-4-16,10 2 4 15,3 5-12-15,3 0 12 16,-9 9-9-16,-9 18 3 16,-9 10-18-16,-14 6-11 15,-6 7 15-15,0 6 0 16,-24-2 14-16,-12-4-14 16,3-10 17-16,-3-12-1 15,10-10 4-15,5-7 0 16,6-5 4-16,8-5 13 0,7-1 24 15,0 0-30-15,0 0-2 16,0 0 32-16,0 0-39 16,11 0-2-16,16-3 0 15,15-9 0-15,12-6 5 16,8 0-5-16,5-3-32 16,4 2-22-16,-2 0-65 15,-4 1-86-15,-6 0 2 16,-9 2-1-16,-10-4 5 15</inkml:trace>
  <inkml:trace contextRef="#ctx0" brushRef="#br1" timeOffset="122558.51">8624 6164 358 0,'0'0'230'0,"0"0"-93"0,0 0-11 15,0 0-26-15,0 0-48 16,0 0-31-16,-18-34-3 16,12 62-17-16,3 8-1 15,3 4 0-15,0 0 2 16,19-4 7-16,8-5-9 15,2-13 0-15,2-7 6 16,-2-9 0-16,-3-2-4 16,1 0 13-16,-3-18-4 15,-3-9 28-15,-8-6-37 16,-9-3 0-16,-4-4 32 16,0-2-22-16,-7 0-10 15,-15 1-2-15,-7 9 4 16,-5 9-7-16,-1 6 3 0,-3 12-16 15,-1 5 15-15,0 0-90 16,6 22-19-16,11 4-86 16,12 0-133-16</inkml:trace>
  <inkml:trace contextRef="#ctx0" brushRef="#br1" timeOffset="122881.95">9164 6453 984 0,'0'0'29'16,"0"0"-29"-16,0 0-8 15,0 0 8-15,0 0 9 16,2 112-2-16,-16-76-14 16,-3 0 3-16,-3 2-97 15,-3-10-157-15,4-7-375 0</inkml:trace>
  <inkml:trace contextRef="#ctx0" brushRef="#br1" timeOffset="123713.2">9351 5963 772 0,'0'0'0'0,"0"0"-8"15,0 0 8-15,-22 111 9 16,8-43 35-16,-2 10-2 16,0 8-29-16,-3 0 37 0,1-3-36 15,5-15-5-15,1-14-2 16,8-18-5-1,-1-16-3-15,3-8 1 0,0-10 0 16,2 0 9-16,-2-2-9 16,-7 0-19-16,-2-12-65 15,-2-18-171-15,-1-6-315 16</inkml:trace>
  <inkml:trace contextRef="#ctx0" brushRef="#br1" timeOffset="123882.62">9092 6002 809 0,'0'0'80'16,"0"0"-8"-1,0 0-20-15,0 0-26 0,0 0-26 16,0 0-9-16,-9 0 5 16,14 32-32-16,11 8-14 15,-1 2-184-15,1 0-369 16</inkml:trace>
  <inkml:trace contextRef="#ctx0" brushRef="#br1" timeOffset="124048.7">9324 6581 776 0,'0'0'76'16,"0"0"-76"-16,0 0 0 0,0 0 16 15,0 0 6-15,0 0-14 16,15 18-8-16,-10-12-23 15,-3-4-118-15,3-2-392 16</inkml:trace>
  <inkml:trace contextRef="#ctx0" brushRef="#br1" timeOffset="124725.27">10484 6436 1045 0,'0'0'161'16,"0"0"-161"-16,0 0-24 15,0 0 18-15,0 0 5 16,0 0 1-16,-19 119-2 16,5-71 1-16,-1 4-9 15,1-2-90-15,-1-6-88 16,1-11-59-16,1-15-313 16</inkml:trace>
  <inkml:trace contextRef="#ctx0" brushRef="#br1" timeOffset="125784.09">11290 5984 251 0,'0'0'426'16,"0"0"-293"-16,0 0-82 15,0 0-13-15,0 0 15 0,0 0-27 16,0-13-11 0,0 31-13-16,0 14-2 0,0 11 12 15,0 3-11-15,-6 0 3 16,4-2-4-16,2-2 0 16,0-6 2-16,0-5-2 15,0-6-39-15,0-3-21 16,0-8-64-16,0-6-81 15,0-8-340-15</inkml:trace>
  <inkml:trace contextRef="#ctx0" brushRef="#br1" timeOffset="126239.8">11643 5975 645 0,'0'0'50'16,"0"0"-38"-16,0 0 8 16,0 0-5-16,0 0 61 15,0 0-28-15,-31 28-26 16,23-7-3-16,3 1-8 15,5-4-10-15,0-4 33 16,0 0-31-16,7-2 5 0,10 2-4 16,8 0 12-1,1 2 5-15,6-4-9 0,3 2-9 16,-2 0 35-16,1-2-38 16,-5 0 15-16,-4 0 0 15,-7 0-15-15,-3-2 6 16,-5 0-6-16,-6 0 0 15,-4 0-5-15,0 0 11 16,0 4-6-16,-4-2 2 16,-15 3-1-16,1-1-1 15,-8-1-23-15,-6 1-33 16,4-5 18-16,-6-4-77 16,2-5-78-16,7 0-210 0</inkml:trace>
  <inkml:trace contextRef="#ctx0" brushRef="#br1" timeOffset="126466.32">11701 5971 738 0,'0'0'108'0,"0"0"-97"16,0 0 24-16,0 0 11 15,156-78 30-15,-102 64-76 16,2 4 4-16,-6 6 0 15,-4 2-4-15,-13 2-10 0,-14 0-40 16,-11 0-37 0,-8 2-13-16,0 8 17 0,-2 4-16 15,-12-2-45-15,3 3-94 16</inkml:trace>
  <inkml:trace contextRef="#ctx0" brushRef="#br1" timeOffset="126758.87">12579 5835 910 0,'0'0'81'0,"0"0"-60"0,0 0-27 16,0 0 13-16,0 0 13 15,-49 144 22-15,45-85-18 16,2 9 5-16,-2 2-29 16,-4 0 0-16,2-7 9 15,-3-13-9-15,2-14-16 16,-2-10-17-16,-6-6 9 16,-8-4-57-16,-6-6-78 15,2-10-89-15,6 0-233 16</inkml:trace>
  <inkml:trace contextRef="#ctx0" brushRef="#br1" timeOffset="126931.28">12296 5893 809 0,'0'0'99'0,"0"0"-29"15,0 0 23-15,0 0-93 16,0 0-1-16,0 0-9 15,22 26 9-15,10 10-12 16,1-2-242-16,0 1-536 16</inkml:trace>
  <inkml:trace contextRef="#ctx0" brushRef="#br1" timeOffset="127088.78">12780 6400 1056 0,'0'0'155'0,"0"0"-154"16,0 0 3-16,0 0 49 16,0 0-53-16,0 0-2 15,6 0-82-15,-1 0-211 16</inkml:trace>
  <inkml:trace contextRef="#ctx0" brushRef="#br1" timeOffset="127398.33">13584 6410 861 0,'0'0'364'0,"0"0"-347"16,0 0-17-16,0 0 0 16,0 0-7-16,0 105 7 15,-7-65-6-15,-3 8-32 0,-13 6-89 16,-6 0-117-16,-9-8-276 15</inkml:trace>
  <inkml:trace contextRef="#ctx0" brushRef="#br1" timeOffset="130978.4">14286 5934 520 0,'0'0'83'0,"0"0"25"15,0 0-46-15,0 0 37 16,0 0 7-16,0 0-38 16,4-71 28-16,-4 71-66 15,0 0-16-15,0 0-2 16,0 0-12-16,5 8-8 15,1 24-12-15,2 14 20 16,0 8 1-16,-4 3-1 16,3-3 0-16,3-4-7 15,-2-6-14-15,3-8-57 0,1-6-23 16,-4-10-102-16,3-10-37 16</inkml:trace>
  <inkml:trace contextRef="#ctx0" brushRef="#br1" timeOffset="131406.5">14673 5917 724 0,'0'0'64'0,"0"0"-64"0,0 0-5 16,0 0 5-16,0 0 5 15,0 0 40-15,-48 50-43 16,48-25 2-16,0-1 13 16,0-5-13-16,8 0 0 15,8-3 11-15,2-4-12 16,2-2 45-16,5-2-25 16,4 0-2-16,4 0 25 15,5 0-33-15,2 4 0 16,3-2-3-16,-4 4-9 15,-1-2 13-15,-7 4-14 16,-8 0 0-16,-6 0 3 0,-5 2 1 16,-8-4-6-1,-4 0 2-15,0 0 0 0,-4 0-2 16,-21 2 2-16,-8 2 0 16,-11 0-10-16,-4-1-27 15,-3-3-29-15,4-5-17 16,4-6-24-16,4-3-53 15,3-8-394-15</inkml:trace>
  <inkml:trace contextRef="#ctx0" brushRef="#br1" timeOffset="131600.44">14733 5881 930 0,'0'0'108'0,"0"0"-108"15,0 0 0-15,0 0 8 16,0 0-8-16,0 0 0 16,152-10-3-16,-78 10 8 15,1 0-11-15,-4 0-111 16,-5 0-133-16,-16 0-231 16</inkml:trace>
  <inkml:trace contextRef="#ctx0" brushRef="#br1" timeOffset="131862.87">15905 5722 902 0,'0'0'125'16,"0"0"-125"-16,0 0-6 15,0 0 6-15,-46 123 14 16,26-57-7-16,0 11-6 15,0 3 21-15,1 2-22 16,4-8 0-16,9-12-1 16,4-14 1-16,2-14-9 15,0-10 4-15,0-9-54 16,0-5-14-16,0-10-134 16,0 0-183-16</inkml:trace>
  <inkml:trace contextRef="#ctx0" brushRef="#br1" timeOffset="132009.99">15622 5859 950 0,'0'0'103'0,"0"0"-94"16,0 0-9-16,0 0-21 15,0 0-33-15,0 0-12 16,94 76-198-16</inkml:trace>
  <inkml:trace contextRef="#ctx0" brushRef="#br1" timeOffset="132166.31">16077 6485 742 0,'0'0'352'0,"0"0"-310"15,0 0-35-15,0 0 14 16,0 0 58-16,0 0-61 15,-8 4-18-15,8-4-125 16,2-4-210-16</inkml:trace>
  <inkml:trace contextRef="#ctx0" brushRef="#br1" timeOffset="133357.44">17866 6345 524 0,'0'0'400'0,"0"0"-304"0,0 0-71 16,74-121-22-16,-25 79 19 15,-4 0 42-15,-3-1-43 16,-7 3-12-16,-6 3 15 16,-8 2-15-16,-10 5-8 15,-5 10 1-15,-6 8 5 16,0 6-4-16,0 6-3 16,0 0 0-16,0 0-15 15,-15 0-2-15,-12 8-45 16,-8 12 15-16,3 5 26 15,14-3-10-15,16-3-1 16,2-2 16-16,18-3 4 0,16 1 12 16,1 0-1-16,-2 1-1 15,-4 0 4-15,-8 4 1 16,-10 4-3-16,-11 2 0 16,0 0 1-16,0 0 2 15,0-4-3-15,0-4 4 16,0-2-1-16,0-7 8 15,13-4-10-15,20-5-1 16,14 0 44-16,11 0-42 16,5-16-2-16,-1-4 0 15,-4-6 1-15,-12 0-5 16,-10-2-11-16,-16 0 15 16,-13-2-12-16,-7 4 15 15,0 4-3-15,-3 4 30 16,-14 9-3-16,-5 5-24 0,-5 4-3 15,-2 0 0-15,-2 27-14 16,4 5 14-16,7 6-1 16,11 0 1-16,9 0 1 15,11-4-1-15,31-10-20 16,16-10-58-16,11-11 36 16,5-3-51-16,-7 0 54 15,-9-21-20-15,-12-3 32 16,-8-2 27-16,-7-6 3 15,-8-4 52-15,-3 0 42 16,-7-1-45-16,-4 4 8 16,-2 8 9-16,-5 10-36 0,1 4 22 15,-3 8-55-15,4 3 6 16,2 0-18-16,6 7-7 16,10 15 11-16,2 3 7 15,5-1 1-15,3-2-1 16,-8-2-30-16,-1-6 9 15,-10-2 17-15,-9-4-10 16,-4 2-19-16,0 0 10 16,-27 0 4-16,-10 6 17 15,-5 0-31-15,1 0-76 16,5 0 30-16,14-6-34 16,9-6-134-16</inkml:trace>
  <inkml:trace contextRef="#ctx0" brushRef="#br1" timeOffset="134970.59">19713 6176 703 0,'0'0'253'0,"0"0"-245"16,0 0-8-16,0 0-17 15,0 0 5-15,-4 112 22 16,8-33-10-16,10 8 22 16,-3 10-15-16,2 5 1 15,-1 1-8-15,-10-9 2 16,-2-10 4-16,0-16-6 0,-2-20-7 15,-10-14 5-15,-5-18 4 16,-4-7-1-16,-6-9-1 16,-6 0 2-16,-2-9 9 15,-3-23-1-15,-3-14-7 16,6-16 8-16,-1-16-1 16,7-20-4-16,7-13-6 15,7-1 1-15,10 8 3 16,5 10-4-16,0 15 0 15,25 9-3-15,10 10-1 16,5 12 0-16,8 8 0 16,0 6 4-16,4 8 0 0,-4 5 0 15,-3 7-1-15,-12 10-3 16,-10 4 4-16,-14 0-6 16,-7 22-19-16,-2 10 23 15,0 3-15-15,0 1 17 16,-5-4 0-16,1-8 3 15,4-4-3-15,0-6 2 16,0-2-5-16,20-4 6 16,9-6 3-16,11-2-6 15,2 0-12-15,8-20-18 16,-4-8 13-16,-6-6 12 16,-4 0-12-16,-10-2 17 15,-8 0-6-15,-9 5 6 0,-9 9 0 16,0 6 1-16,0 10 26 15,0 6-4-15,-9 0-23 16,-6 2 7-16,-7 22-12 16,1 11 5-16,4 2 0 15,10 3-1-15,7-3 5 16,0-5-8-16,20-8 4 16,7-12 0-16,4-6 10 15,2-6-10-15,1 0 0 16,-1-10 5-16,0-10-5 15,-4-4-11-15,0-4 6 16,-6-1 5-16,0 4 1 0,-6-1-1 16,-1 8 0-1,-5 3-1-15,-5 5 1 0,1 4 0 16,-4 2-2-16,-1 3 2 16,-2 1-15-16,0 0 15 15,0 0-13-15,0 0 7 16,0 3-7-16,-5 13 7 15,-10 5 3-15,2 4 6 16,-1 2 3-16,9-3-6 16,5-2 0-16,0-2 7 15,11-6-6-15,22-6 3 16,15-8-2-16,10 0 5 16,4 0-4-16,1-20-3 15,-3-6-17-15,-2-8-10 16,-5-11-14-16,-4-10 8 0,-5-12 23 15,-5-9 8-15,-10-10-9 16,-14-6 11-16,-11-5 0 16,-4 9 17-16,0 14 47 15,-8 20 17-15,-5 21-18 16,-4 22-60-16,-1 11 0 16,-1 22-3-16,-6 34-11 15,5 26 3-15,5 14 8 16,4 12 0-16,6 3 0 15,5-11 2-15,0-18-15 16,5-19-50-16,23-25 12 16,11-18-1-16,2-15 19 0,5-5 19 15,-4-1-58-15,-9-25-19 16,-11-5 1-16,-15-5-62 16,-7-2 19-16,-2 0 109 15,-25 0 24-15,-4 8 64 16,-3 6 46-16,1 8-44 15,4 4 49-15,9 4-50 16,9 4-6-16,7 0 33 16,4 2-39-16,0 2-32 15,12 0-21-15,20 0 1 16,7 0-6-16,4 0 5 16,-1 0 0-16,-4 10 0 15,-5 4 0-15,0 4-1 0,-12 2 1 16,-5 2 0-1,-5 2 3-15,-7 0-3 0,1-2 0 16,-5-2-2-16,0-4 2 16,0-6-2-16,2-2-13 15,3-6-59-15,-3-2-12 16,3 0-109-16</inkml:trace>
  <inkml:trace contextRef="#ctx0" brushRef="#br1" timeOffset="135108.19">21251 5681 622 0,'0'0'205'0,"0"0"-99"0,0 0-54 16,0 0-12-16,0 0-38 15,0 0-4-15,-2-36-102 16,29 58-31-16,4 2-66 16</inkml:trace>
  <inkml:trace contextRef="#ctx0" brushRef="#br1" timeOffset="136287.84">21527 5913 575 0,'0'0'67'0,"0"0"-14"15,0 0 12-15,0 0-5 16,0 0-6-16,9 112-3 16,-5-102-43-16,1-3 0 0,0-6 7 15,-3-1 4 1,0 0 44-16,2 0-36 0,1 0 11 15,3-22 23-15,0-7-54 16,0-6 2-16,-1 1 3 16,-3 6-9-16,4 6 28 15,-4 6-30-15,0 8 1 16,0 4 10-16,1 4-12 16,6 0-2-16,3 0-11 15,6 0 13-15,-1 0-13 16,4 8 7-16,-1 4-26 15,-2-4 31-15,2-2-33 16,3 0 20-16,0-6 2 16,-4 0 0-16,2 0 6 15,-9 0-10-15,-1 0 16 0,-5-12-7 16,-1 2 9-16,-7 2-2 16,0 2 3-16,0 2-2 15,0 4 41-15,0 0-42 16,-4 0-2-16,-7 0-8 15,2 14 10-15,2 6-7 16,5 0 4-16,2-2 3 16,0-4-4-16,9-8 4 15,15-4 0-15,5-2 11 16,12 0-6-16,3-14-7 16,5-12 2-16,2-8 0 15,0-4-6-15,-9-10 6 0,-3-4-3 16,-12-7-1-16,-14-7 4 15,-5-4-2-15,-8 2-3 16,0 10 5-16,-4 18 14 16,-11 16-2-16,-5 20 5 15,-1 4-15-15,-6 20-2 16,-2 30-11-16,3 18 9 16,6 16 2-16,7 6-7 15,6-1 7-15,7-15 0 16,0-18-13-16,14-16 1 15,12-14 9-15,-2-14 0 16,5-7 3-16,-2-5 19 0,2 0-19 16,-2-13 5-16,-2-9 30 15,-6-2-34-15,-3 0 13 16,-5 6-10-16,-4 6-3 16,-4 4 19-16,-1 8-20 15,-2 0 0-15,0 0-6 16,2 0-1-16,2 10-11 15,5 12 14-15,3 0 4 16,1 0 1-16,5-2-1 16,3-8-28-16,6-4 28 15,0-6-29-15,2-2 13 16,-2 0 6-16,-4-8 6 16,-2-14-5-16,-1-4 9 0,-4-6 0 15,0 0 31 1,-6 4 5-16,-2 8 9 0,-6 6-9 15,0 10-5-15,-2 4-9 16,0 0-22-16,0 30-16 16,0 22 7-16,0 20 9 15,0 8-1-15,17 13-2 16,13 17 3-16,5 18-4 16,-4 21 4-16,-6 5 0 15,-19-14-9-15,-6-17 9 16,0-31-23-16,-21-28 0 15,-6-24 10-15,-4-20 8 0,-10-16 6 16,-3-4-1 0,-6-19 52-16,2-20-9 0,1-17 26 15,7-10 12-15,11-14-13 16,14-10-25-16,15-9-19 16,0 5-22-16,37 6-2 15,14 8-40-15,15 11-46 16,7 3-80-16,7 0-58 15,2 6-332-15</inkml:trace>
  <inkml:trace contextRef="#ctx0" brushRef="#br1" timeOffset="136610.78">23372 6100 1149 0,'0'0'75'0,"0"0"-75"0,0 0-35 16,0 0-129-16,0 0-98 16,0 0-423-16</inkml:trace>
  <inkml:trace contextRef="#ctx0" brushRef="#br1" timeOffset="137655.54">24339 5592 850 0,'0'0'113'0,"0"0"-81"0,0 0 20 16,0 0 39-16,0 0-29 16,0 0-62-16,-9 3-14 15,9 43 14-15,0 12-9 16,0 6 9-16,0 2 0 15,0-2-1-15,0-4 1 16,0-11-11-16,0-12-70 16,0-12 16-16,0-14 24 15,0-7-62-15,-6-4-25 16,-8-1 50-16,-1-25 17 16,-4-16 21-16,2-11 40 0,-1-11 32 15,5-16 38 1,1-12-9-16,8-16 10 0,4-3 11 15,0 15 11-15,0 15-33 16,18 27-19-16,4 17-17 16,12 5-8-16,6 7-16 15,6 9-4-15,6 10-1 16,-3 6-1-16,-5 14 4 16,-8 23-24-16,-14 10-67 15,-13 6-5-15,-9 5-96 16,-2-4 28-16,-16-4-172 15</inkml:trace>
  <inkml:trace contextRef="#ctx0" brushRef="#br1" timeOffset="137937.22">24473 5663 204 0,'0'0'205'15,"0"0"-92"-15,0 0-49 16,0 0-35-16,-85 102 19 16,79-90-18-16,6-4 25 15,0-4-38-15,0-4-13 16,4 0 21-16,18 0 14 15,12 0-17-15,1-6-22 16,1-6 11-16,-5 0-22 16,-8 4 11-16,-8 2-8 15,-7 2 8-15,0 4 0 16,-4 0 0-16,0 0 0 16,3 0 3-16,1 10 37 15,4 10-29-15,1 4-7 0,3 2 6 16,-1-2-9-16,1-2 3 15,-1-4-4-15,-1-8-38 16,-3-6-79-16,-2-4-110 16</inkml:trace>
  <inkml:trace contextRef="#ctx0" brushRef="#br1" timeOffset="138094.46">24650 5532 739 0,'0'0'94'0,"0"0"-85"16,0 0-1-16,0 0-8 0,0 0-16 16,0 0-25-1,-35 46-28-15,49-18-65 0,5-2-420 16</inkml:trace>
  <inkml:trace contextRef="#ctx0" brushRef="#br1" timeOffset="138791.19">24798 5767 220 0,'0'0'445'0,"0"0"-422"16,0 0-14-16,0 0 28 16,0 0 6-16,11 114 22 15,-6-92-46-15,-1-2-14 16,0-4 0-16,1-8 8 16,-3-6-11-16,0-2-2 15,2 0 32-15,4-8 71 16,0-17-76-16,1-4-21 0,1 5-5 15,-2 4 33-15,1 4-30 16,0 8-3-16,2 0 3 16,0 6-4-16,3 2-3 15,1 0-3-15,3 6-7 16,2 12 5-16,0 2-23 16,3 4-36-16,4-4 2 15,4-1-55-15,4-8-8 16,5-4 6-16,2-7-64 15,-1 0 61-15,-6 0 86 16,-8-5 39-16,-7-13 20 16,-11 0 113-16,-7-2-5 0,-2 0-22 15,0 4-34 1,-2 2 65-16,-14 6-78 0,-1 8-31 16,-6 0-6-16,-4 0-16 15,1 22-6-15,1 8 0 16,5 2 1-16,9-2 3 15,9-2-4-15,2-10 0 16,0-4-5-16,22-10-7 16,5-4 11-16,6 0-3 15,3-16 8-15,-1-12-17 16,-4-8 5-16,-1-2 0 16,-8-6 1-16,-2-6-7 15,-2-6-1-15,-4-9 15 0,-6-3 0 16,-1-6 15-16,-3 2-13 15,-4 12 24-15,0 14 40 16,0 20-8-16,0 14-5 16,0 12-53-16,-9 8-1 15,-1 32-6-15,-4 20 2 16,1 16 5-16,11 8-6 16,2 3 7-16,0-5-1 15,10-10 0-15,19-12 8 16,11-14-8-16,12-14 0 15,8-11-79-15,9-17-69 16,4-4-266-16</inkml:trace>
  <inkml:trace contextRef="#ctx0" brushRef="#br1" timeOffset="139404.57">26547 5677 1166 0,'0'0'62'15,"0"0"-62"-15,0 0-15 16,0 0 7-16,0 0 0 16,0 112 8-16,-2-56 0 15,0 2 0-15,-5-8 5 0,5-11-5 16,-3-15-35-16,3-12 25 15,2-12 0-15,-3 0 10 16,1-8 5-16,0-24-3 16,0-13-2-16,0-7-6 15,-3-6 6-15,1-4 7 16,2 0-4-16,0 12 5 16,-3 14 15-16,2 17 1 15,3 14 5-15,-2 5-29 16,2 0-15-16,0 15 13 15,0 16-12-15,0 1 13 16,12-5-2-16,10-2-21 16,4-13 3-16,8-8-11 0,-1-4 32 15,4 0 0-15,-2-18 0 16,1-12-1-16,-5-4-1 16,-2-5 4-16,-5-3 14 15,-2 2-13-15,-4 6 5 16,-5 12 49-16,-5 8-33 15,-6 10-3-15,0 4-18 16,0 2-3-16,0 30 0 16,0 12-15-16,3 10 15 15,-3 3 8-15,0-1-1 16,2 2-7-16,-4-2 0 16,0-4 0-16,6-10-6 15,-2-11-22-15,5-12-105 0,4-9 5 16,5-10-138-16,0 0-72 15</inkml:trace>
  <inkml:trace contextRef="#ctx0" brushRef="#br1" timeOffset="139589.21">27071 5623 663 0,'0'0'187'0,"0"0"-77"16,0 0 5-16,0 0-21 15,0 0-70-15,0 0-8 16,29 12-13-16,-21 35 16 15,-6 6-15-15,1 3 2 16,-3 0-3-16,0-2-3 0,0-3-51 16,0-14-54-16,0-10-73 15,0-14-55-15,7-13-138 16</inkml:trace>
  <inkml:trace contextRef="#ctx0" brushRef="#br1" timeOffset="140055.01">27320 5693 733 0,'0'0'169'0,"0"0"-82"16,0 0 25-16,0 0-90 15,0 0-22-15,0 0 0 16,4 66 4-16,-4-20 13 16,0 0-17-16,0-2 0 15,0-4 2-15,0-12-1 16,0-7-1-16,0-12 0 0,0-5 0 15,0-2 3-15,0-2-3 16,0 0 0-16,0-7 41 16,0-26-40-16,0-10 0 15,0-12-1-15,0-13 1 16,0-4 20-16,0-4-19 16,0 8 3-16,0 9 53 15,10 17-45-15,-4 14-2 16,5 12-11-16,3 8 5 15,3 4-10-15,8 4-5 16,2 0 6-16,2 2-11 16,-2 14-1-16,-3 2-8 0,-4 2 0 15,-4-4 11 1,-5 2 9-16,-7 0-18 0,-4 0-21 16,0 4 26-16,-20 5-23 15,-16 1 8-15,-10 2-41 16,1-2-21-16,3 0-7 15,6-4-6-15,14-6-22 16,11-6-234-16</inkml:trace>
  <inkml:trace contextRef="#ctx0" brushRef="#br1" timeOffset="140503.87">27777 5613 792 0,'0'0'72'0,"0"0"-30"15,0 0 25-15,0 0 0 16,0 0-54-16,0 0-8 16,0-7-5-16,0 7-1 15,0 0 0-15,0 0 1 16,0 0-6-16,0 0 6 15,-2 0 0-15,-7 0 24 16,0 0-12-16,2 0 4 0,1 0-2 16,3 8-8-16,1 1-3 15,2 4-3-15,0 5 0 16,0 1 0-16,5 3 0 16,12 0 0-16,3 0 0 15,3 2 0-15,-1-2 0 16,0 0-3-16,-2-2 3 15,-2-4-1-15,-5 0 1 16,-8 0 0-16,-3-4-14 16,-2 2 5-16,0-2 8 15,-15 0-16-15,-12 0 17 16,-6 0-18-16,-8-2 10 16,1 1-50-16,2-7-90 15,14-4-153-15</inkml:trace>
  <inkml:trace contextRef="#ctx0" brushRef="#br1" timeOffset="141452.94">28673 5897 831 0,'0'0'296'16,"0"0"-288"-16,78-122-7 0,-45 65-2 16,3-1 1-16,-5-2-10 15,-4 8-4-15,-10 12-58 16,-13 14 15-16,-4 16 17 16,-2 8-11-16,-21 2 32 15,-10 0 0-15,-2 20 19 16,-3 6 16-16,7 4-15 15,4-2 9-15,14-2 0 16,13-2-8-16,0-2-4 16,20 0-19-16,16-1-73 15,2-1 23-15,-3-2-8 16,-6-2 35-16,-6 2 29 16,-8-4 15-16,-3-2 36 15,-4 0-6-15,-1 0 5 0,-1-2 39 16,6 2-35-1,5 0-14-15,8-4 1 0,8 0-18 16,9-6-3-16,10-2-5 16,6 0 0-16,-4-2-9 15,-2-14 3-15,-4-6-19 16,-13 0 25-16,-10-2 0 16,-17 4 64-16,-8 2-39 15,0 1 30-15,-8 6 7 16,-15 3-60-16,-8 5 16 15,-4 3-1-15,1 0-8 16,-1 11-9-16,6 9-4 0,6 4 4 16,4 2 1-16,7 0-1 15,6-4-13-15,6-6-41 16,0-8-16-16,6-8 26 16,17 0 22-16,6 0 22 15,0-14 11-15,-5-4-8 16,-2 2 8-16,-4 4 30 15,-5 4 2-15,-5 4-19 16,0 4-24-16,-1 0-1 16,-1 0-14-16,6 4 15 15,1 12-11-15,7 0 0 16,4-4 7-16,7-6-4 16,8-6-32-16,5 0-3 15,3-10 4-15,4-20-26 16,-4-12 36-16,-1-8 29 0,2-12 10 15,-9-11 30 1,1-7 2-16,-3-10 2 0,-10-1 49 16,-10 5-23-16,-11 18-13 15,-4 22-33-15,-2 20 21 16,0 24 16-16,-6 4-61 16,-19 38-7-16,-10 26-11 15,-5 22 18-15,-2 15-2 16,3 5 2-16,6 2 1 15,16-11-1-15,17-19-13 0,0-16-42 16,23-20 20 0,16-18-45-16,3-16-35 0,2-10-50 15,-5-6-50-15</inkml:trace>
  <inkml:trace contextRef="#ctx0" brushRef="#br1" timeOffset="141610.17">29861 5635 686 0,'0'0'196'0,"0"0"-59"15,0 0 22-15,0 0-98 16,0 0-4-16,0 0-53 16,-41-36-4-16,65 37-10 15,14 12 9-15,9 1-33 16,2-2-117-16,-6-2-51 0,-10 0 17 16,-13-2-82-1</inkml:trace>
  <inkml:trace contextRef="#ctx0" brushRef="#br1" timeOffset="141858.44">30090 5711 575 0,'0'0'142'0,"0"0"-68"16,0 0 38-16,0 0 11 15,0 0-49-15,0 0-1 16,68-72-49-16,-58 53 50 16,-8 8-60-16,-2 4-6 15,0 4 11-15,0 3 4 16,0 0-15-16,-14 0-8 15,-5 7 0-15,-4 18-5 16,1 4 5-16,9 2-1 0,5-4 1 16,8 0 2-1,0-3 1-15,14 0-3 0,15-6-40 16,9-8-34-16,6-10-163 16,5 0-506-16</inkml:trace>
  <inkml:trace contextRef="#ctx0" brushRef="#br1" timeOffset="143185.69">31827 5624 726 0,'0'0'105'15,"0"0"-52"-15,-6-126 8 16,-16 104 26-16,-7 12-34 16,-10 10-32-16,-5 2-8 15,-5 28-1-15,5 13-5 16,8 7 4-16,7 5-11 15,9-1 0-15,9-5 1 16,11-13-1-16,0-12-11 16,11-12 1-16,18-10 10 15,2-2 10-15,7 0-10 16,0-20 0-16,-4-6 14 16,-3-4-10-16,-8-2 16 15,-4-1 3-15,-6 5-21 16,-6 9 40-16,-5 4-41 0,-2 13 1 15,0 2 8-15,0 0-10 16,0 0-14-16,0 21 3 16,0 4 11-16,0 2-2 15,2-3 2-15,5-4 0 16,6-4-1-16,5-8 3 16,2-4-2-16,4-4 0 15,3 0 2-15,-2 0 12 16,2-10-14-16,-5-10 0 15,-5 0 19-15,0 2-12 16,-7 4 5-16,-3 6-12 0,-5 3 7 16,-2 5-2-16,0 0-5 15,0 0-14-15,3 11 13 16,1 13-11-16,3 0 11 16,1 2 1-16,4-6 0 15,3-2-16-15,6-6 7 16,2-6-7-16,2-6 8 15,0 0 7-15,0 0 1 16,-5-10-2-16,-5-10 5 16,-4-2 23-16,1-2-26 15,-8 0 1-15,0 8 19 16,-2 4-18-16,-2 8-3 16,3 4 1-16,-3 0-9 0,2 0 5 15,7 8-49 1,0 10 27-16,8 1 7 0,6 0-37 15,4-5 10-15,2-6 1 16,4-2 8-16,0-6 30 16,1 0-3-16,-3 0 10 15,-2 0 4-15,-7-14-2 16,-1-2-2-16,-6-5 5 16,-9 2 11-16,-1 1 25 15,-5 4-36-15,0 6-3 16,-11 3 22-16,-16 5-24 15,-6 0-4-15,-1 10 1 16,5 15 3-16,5 1 2 16,9 0-2-16,8-2 0 0,7-6 3 15,0-4-3-15,22-8 0 16,9-6-1-16,10 0 2 16,3-6-3-16,3-20-20 15,-1-10-59-15,-1-6 48 16,-7-9-12-16,-2-7 38 15,-3-6 6-15,-6-8 1 16,-3-6 45-16,-6-8-10 16,-12-3-9-16,-6 11 27 15,0 14-14-15,-2 22 83 16,-17 26-45-16,-13 16-62 0,-8 24-15 16,-9 38-4-1,4 26 4-15,7 21 2 0,18 3 4 16,20-4-1-16,12-11-5 15,52-17 0-15,32-18-3 16,29-18-3-16,4-22-197 16,5-22-149-16</inkml:trace>
  <inkml:trace contextRef="#ctx0" brushRef="#br1" timeOffset="145501.87">2000 8394 760 0,'0'0'180'0,"0"0"-179"15,0 0-1-15,-20-111 29 16,-5 99 22-16,-3 8-42 16,-8 4-9-16,-8 11 3 15,-2 18-10-15,5 14 7 16,7 5 0-16,12 0 0 16,9 0 2-16,8-6-2 15,5-12-15-15,0-12-21 16,9-12 27-16,14-6-7 15,3 0 16-15,0-16 1 16,-1-12 8-16,-2-2 6 16,-7-4-12-16,-8 0-3 0,-1 4 42 15,-5 10-42-15,-2 8 0 16,0 8 3-16,0 4 3 16,0 0-6-16,2 0-25 15,5 19 24-15,4 4-12 16,4-1 13-16,8-8-2 15,6-8-3-15,6-6 5 16,7 0 0-16,6-20-1 16,-2-14-17-16,-1-6 16 15,-7-4-32-15,-7-2 14 16,-6-1 19-16,-7-5 1 16,-5-4-2-16,-9-4-4 15,-4-2 6-15,0 4-5 0,0 10 5 16,-20 17 0-1,-4 17 5-15,-5 14-5 0,-2 4 0 16,2 37-10-16,4 17 10 16,9 14 2-16,10 10-2 15,6 6 0-15,4-4-2 16,30-6-19-16,6-19-56 16,8-19 17-16,0-20-8 15,-2-16 63-15,-1-4-10 16,-7-14 8-16,-3-20 7 15,-6-8 7-15,-4-6 13 16,-5-5 22-16,-5 2-5 16,-6-2 39-16,-2 5-45 0,-4 6 6 15,-3 10 22-15,0 8-16 16,0 10-13-16,-5 6-26 16,0 4 5-16,5 4-1 15,0 0-8-15,0 0-14 16,0 0 5-16,0 0-2 15,0 0 11-15,0 0-11 16,0 0 11-16,0 4-1 16,-2 0 1-16,2 0 0 15,0 0 1-15,0 0 5 16,0 0-3-16,-2-2-3 16,0 2 0-16,-1 2 7 15,-1 4-7-15,2 6 0 16,0 0 2-16,2 6 2 0,0 4 2 15,0 4-6-15,13 2 4 16,7 2 8-16,1-2-12 16,0 3-3-16,2-5-18 15,-5-2-35-15,-5-6 13 16,-11-7-11-16,-2-2-67 16,-15-3 76-16,-16-2 7 15,-6 0 20-15,11-4 18 16,6-2 10-16,7-2 47 15,8 0-26-15,5 0-17 0,0 0 25 16,7-14-39 0,22-10-76-16,11-2-5 0,8-5 29 15,2 2-81-15,-6-4 35 16,-3-3 98-16,-8 0 31 16,-10 0 53-16,-6 2 41 15,-1 6-20-15,-12 8-6 16,-2 8-14-16,-2 6-18 15,0 6-38-15,0 0-3 16,0 0-26-16,0 22-23 16,0 10 23-16,0 2 0 15,0 0-7-15,0-6-17 16,16-6-33-16,4-10 49 16,5-7-33-16,2-5 37 15,2 0 1-15,-6-19-47 0,2-5 3 16,-9-8-2-1,-7 0-6-15,-9-4 49 0,0 0-1 16,0 2 7-16,-11 2 21 16,-7 6 53-16,-1 8 18 15,-2 4-35-15,3 10-39 16,0 4 23-16,4 0-41 16,4 5-32-16,3 13-17 15,5-1-187-15</inkml:trace>
  <inkml:trace contextRef="#ctx0" brushRef="#br1" timeOffset="146202.79">4311 7744 1080 0,'0'0'0'15,"0"0"-73"-15,0 0 9 16,-100 163 64-16,69-44-3 16,8 26 4-16,7 16-1 15,3 11 0-15,-5 10 4 16,-4-5-12-16,-2-19-22 15,1-28-2-15,-4-35 29 16,-6-31-8-16,-11-20 11 16,-10-20 4-16,-8-16 30 15,-12-8 17-15,-6-8-51 16,-5-28 0-16,10-14 4 0,10-14-2 16,18-16 43-16,20-8-33 15,20-9-12-15,7-3-1 16,40-2-30-16,26 5 11 15,18 5-16-15,15 6-12 16,9 10 26-16,2 12 22 16,1 14 0-16,-8 14 17 15,-13 9-17-15,-11 15 0 16,-23 12 19-16,-19 0-19 16,-14 12-7-16,-13 20 7 15,-1 4 0-15,-1 6 7 0,-4-2-7 16,7-5 0-16,0-9 7 15,7-8-5-15,4-8 3 16,3-8-2-16,6-2-3 16,0-6-2-16,-4-26-154 15,-7-10-120-15</inkml:trace>
  <inkml:trace contextRef="#ctx0" brushRef="#br1" timeOffset="146347.46">4388 7983 873 0,'0'0'123'16,"0"0"-123"-16,0 0-10 0,0 0 9 16,0 0-27-16,0 0-24 15,19 30 39-15,10-6-178 16,-3 0-216-16</inkml:trace>
  <inkml:trace contextRef="#ctx0" brushRef="#br1" timeOffset="147019.31">4645 8211 779 0,'0'0'0'0,"0"0"10"15,0 0-7-15,0 0 9 16,36 107 32-16,-28-79-2 0,-1 2-32 16,0-6 11-16,-2-4-21 15,-3-10 0 1,0-10 3-16,-2 0-2 0,0 0 13 15,2-18 11-15,0-8-23 16,0-2 13-16,3 3 5 16,0 7 4-16,-1 9 23 15,1 3-35-15,1 3-11 16,1 3-1-16,6 0-2 16,5 6-11-16,9 13 12 15,2 2-7-15,8 0 1 16,10-7-12-16,4-6-19 15,5-8-11-15,0 0 18 0,2 0-2 16,-7-14-13 0,-11-8 8-16,-9 0 34 0,-12-3-16 15,-17 1 20-15,-2 5 5 16,0 4 22-16,-25 8 64 16,-8 4-51-16,-10 3-8 15,-1 4-5-15,-1 22-23 16,9 2-1-16,11 1-1 15,13 0-1-15,12-2 0 16,0-7-1-16,6-6-7 16,21-6 6-16,8-8-23 15,6-8 13-15,3-22-20 16,-2-12-24-16,-3-5 39 16,-8-1-11-16,-2-6 27 15,-7-4 9-15,-4-6-4 0,-10-6 1 16,-5-4 25-1,-3 7-18-15,0 15 29 0,0 20 24 16,0 18 8-16,0 14 18 16,-5 0-92-16,-5 36-28 15,-2 22 26-15,-1 19 2 16,4 7 7-16,7 4-7 16,2-8 0-16,0-7-3 15,26-11 3-15,17-20-88 16,13-20-100-16,6-21-467 15</inkml:trace>
  <inkml:trace contextRef="#ctx0" brushRef="#br1" timeOffset="148020.41">6481 8019 736 0,'0'0'35'0,"65"-141"-35"0,-41 87 5 16,-10 20 64-16,-10 18 81 15,-4 14-57-15,0 2-93 16,0 22-8-16,0 24-4 16,0 18 12-16,-4 7 2 15,4 9 2-15,0 4-4 16,0-2 0-16,0-10-12 16,0-22-15-16,0-21-22 15,-7-23 22-15,-5-6-31 16,-10-14 53-16,-9-26-136 15,-11-10 18-15,-8-11 123 16,-5 3 4-16,-5 10 10 16,2 10 25-16,9 14 43 0,15 12 57 15,17 8-64 1,15 4-64-16,2 0-11 0,28 0-18 16,32 12 3-16,23 0 15 15,15-4 0-15,7-4-21 16,-5-4-30-16,-4 0 11 15,-11 0 36-15,-14-16-4 16,-15-8-2-16,-17-6 10 16,-16-4 5-16,-12-9 15 15,-11-1-10-15,0-2-2 16,0 8 23-16,-17 10-31 16,-4 10 0-16,-1 16 9 0,-2 2-4 15,1 20-5-15,5 22-2 16,5 12 2-1,9 9 11-15,4 6-11 0,0 4 0 16,0 3 4-16,0-6 1 16,0-16-3-16,0-20-2 15,0-20 0-15,2-11 11 16,2-3-7-16,5-7 22 16,3-15 20-16,-2-3-43 15,1 4 12-15,-1 7-2 16,-8 9 1-16,0 2 18 15,0 3-32-15,5 0-13 16,8 0 3-16,5 14 10 0,9 2 0 16,2-2-2-1,5-1 2-15,7-9 3 0,-1-4-3 16,0 0-1-16,-1-13-2 16,-8-9 6-16,-6-4-7 15,-10 2 4-15,-7-4 0 16,-10-2 13-16,0 4-12 15,0 4-1-15,-3 8 14 16,-10 10 16-16,2 4 9 16,-1 0-39-16,1 12 12 15,3 18-13-15,2 10 1 16,6 8-1-16,0-2 0 16,29-3 2-16,12-7-2 15,15-10-44-15,9-12-60 16,8-10-165-16</inkml:trace>
  <inkml:trace contextRef="#ctx0" brushRef="#br1" timeOffset="148411.81">8963 7726 982 0,'0'0'66'0,"0"0"-63"16,0 0-6-16,0 0-16 15,0 0 19-15,54 169 27 16,-33-93-2-16,0 6-8 0,-3 4-17 16,-3-4 1-1,-3-18-4-15,-1-17-98 0,-9-21 12 16,-2-14-34-16,-5-10-71 15,-24-2-235-15</inkml:trace>
  <inkml:trace contextRef="#ctx0" brushRef="#br1" timeOffset="148705.56">8658 8045 794 0,'0'0'144'15,"0"0"-143"-15,0 0 3 16,0 0 48-16,0 0 24 15,0 0-49-15,33-19-9 16,31 19-4-16,13-1 27 0,5-1-41 16,-2 0 0-16,-7 2 6 15,-7 0-6-15,-16 0 0 16,-10 0 0-16,-15 5-3 16,-9 10-8-16,-7 1-3 15,-5 4 5-15,-2 6 5 16,-2 4 4-16,0 4 0 15,4 0 0-15,4 3 0 16,3-4-8-16,5-7 8 16,3-5-62-16,4-10-67 15,-3-7-85-15,-5-4-96 16</inkml:trace>
  <inkml:trace contextRef="#ctx0" brushRef="#br1" timeOffset="148994.81">9329 7908 561 0,'0'0'270'16,"0"0"-141"-16,0 0-82 15,0 0 8-15,0 0-13 16,0 0-34-16,-21-36-8 16,28 56-14-16,9 5 14 15,2-10-4-15,-5-2 4 16,-5-8-6-16,-3-2-6 15,-3-3 12-15,-2 0 12 0,0-3-12 16,0-15 0 0,0-1-4-16,-11 1 0 0,-4 5-5 15,1 8-15-15,1 5-22 16,7 0-34-16,3 0-94 16,3 15-19-16,0 6-185 15</inkml:trace>
  <inkml:trace contextRef="#ctx0" brushRef="#br1" timeOffset="149636.78">9555 8167 611 0,'0'0'49'0,"0"0"-17"0,0 0-6 16,25 116-26-16,-25-88 0 16,0-3 12-1,0-1-6-15,0-4-12 0,0-10-12 16,7-8-57-16,0-2 49 15,2-6 24-15,1-22 1 16,4-8 1-16,1-3 10 16,4 5 44-16,-4 6 1 15,-1 10-4-15,-6 6 22 16,-3 8-52-16,3 4-16 16,0 0-3-16,3 16-1 15,-1 6-1-15,6 4 0 16,2 1 1-16,6-4-1 15,8-4 0-15,3-7-7 16,6-6 3-16,1-4-38 16,-5-2 8-16,-3 0 2 15,-5-4-5-15,-9-12 30 0,-3-3-4 16,-5 0 11-16,-3 2 42 16,-3 8-11-16,-4 0 2 15,2 5 19-15,-4 4-16 16,4 0-17-16,2 0-19 15,5 4-4-15,3 9-1 16,1 1 5-16,3-5 0 16,0 0 0-16,4-8 0 15,1-1-4-15,4 0 3 16,-4 0 1-16,-2-15-6 16,-3-3 11-16,-5-7-5 15,-7-1 2-15,-3-4-1 16,-3 4 9-16,0 2-6 0,-7 6 6 15,-15 8 65-15,0 6-37 16,-3 4-22-16,3 0 19 16,2 18 20-16,6 16-11 15,6 8-44-15,8 2 2 16,0-4 7-16,11-1-6 16,22-10-5-16,12-7 2 15,11-7-82-15,6-12-79 16,-2-3-282-16</inkml:trace>
  <inkml:trace contextRef="#ctx0" brushRef="#br1" timeOffset="150787.13">12240 8478 763 0,'0'0'290'16,"0"0"-253"-16,68-146-30 16,-13 81 9-16,3-3 27 15,-2 0 27-15,-7 4-66 16,-11 10 12-16,-18 9-10 16,-11 13-3-16,-9 14-2 15,-3 10-1-15,-23 6 0 16,-14 2-18-16,-5 0 19 15,-6 19-2-15,0 4-3 16,5 4 4-16,13 1 0 0,14-4 0 16,11-2 0-1,8-4-9-15,0 2 9 0,23 0-3 16,1 4 3-16,1-2 0 16,0 2 0-16,-8 2 0 15,-1 2 0-15,-7 2 0 16,0 0 0-16,0 1 0 15,4-4-1-15,5-2 2 16,8-3-2-16,13-10-24 16,9-6-22-16,8-6 33 15,7 0-31-15,1-10 23 16,1-16 8-16,-5-11 14 16,-7-6-4-16,-15-4 2 15,-11 1 2-15,-14 6 31 16,-13 12 3-16,0 8 0 0,-7 6 1 15,-22 8-19-15,-8 6-6 16,-3 0-10-16,2 10 0 16,11 12 7-16,14 6-7 15,13 2-5-15,0 1 4 16,29-6-2-16,18-5-35 16,15-10-21-16,7-6-9 15,2-4 25-15,-4 0-9 16,-7-8 13-16,-11-10 18 15,-15 0 21-15,-18-2 2 16,-14 4 10-16,-2 2 20 0,-21 4 19 16,-14 2-38-16,-7 8 0 15,1 0 5-15,6 0 2 16,8 4-10-16,7 10-10 16,9 2 0-16,6-2-1 15,5-4 1-15,5-4-2 16,26-6 1-16,12 0 1 15,5 0 0-15,2-10-7 16,-4-2 7-16,-5 2 2 16,-10 4 0-16,-5 4-2 15,-8 2 14-15,-9 12-13 16,-5 28-1-16,-4 10-1 16,0 11 1-16,0 7 19 0,-13 0-19 15,-5 2 0-15,-4 6 5 16,0-1 0-16,1-13-5 15,6-16-4-15,7-20 4 16,8-16 31-16,0-8 11 16,0-2-4-16,0 0 15 15,0 0-8-15,19 0-1 16,14-14-23-16,10-10-15 16,1-8 8-16,4-2-14 15,-4-4-3-15,-2-5-42 16,-1-3-61-16,-6-2-78 15,-2-8-100-15,3-4-335 16</inkml:trace>
  <inkml:trace contextRef="#ctx0" brushRef="#br1" timeOffset="151218.57">14020 8105 831 0,'0'0'122'0,"0"0"-63"16,0 0-23-16,0 0 39 15,0 0-3-15,0 0-25 16,-58-60-47-16,25 60 0 16,-9 4 4-16,-5 20-2 15,3 8 4-15,8 4-6 16,12 2 3-16,7-4 3 16,15-5-6-16,2-11 0 15,0-8 1-15,23-10 1 0,12 0-4 16,8-21 2-16,6-13-16 15,-2-8 4-15,-5-4 1 16,-4-4-6-16,-2-2 15 16,0-6-1-16,-7-5 2 15,-3-3-4-15,-6 6 5 16,-8 14-3-16,-8 20 7 16,-4 16-4-16,0 10 37 15,-2 18-36-15,-21 24-1 16,-4 18 5-16,3 6 2 15,9 5 14-15,7-7-21 16,8-8 0-16,0-10 13 16,29-12-12-16,12-14-2 0,12-12-37 15,7-8-163-15,0-12-327 16</inkml:trace>
  <inkml:trace contextRef="#ctx0" brushRef="#br1" timeOffset="151719.46">16177 7688 1135 0,'0'0'41'0,"0"0"-41"16,0 0-24-16,-46 154 24 15,42-82 21-15,4 7-17 16,0 3-3-16,-3 0-2 16,-2-6 0-16,1-13-52 15,0-21-111-15,-3-22-57 16,-4-18 79-16,-7-2-40 16</inkml:trace>
  <inkml:trace contextRef="#ctx0" brushRef="#br1" timeOffset="152103.9">15714 8041 786 0,'0'0'133'16,"0"0"-61"-16,0 0-35 15,0 0-13-15,0 0 25 16,0 0-41-16,151-24 12 16,-41 15-2-16,5 6-14 15,-5 1 28-15,-17 2-26 16,-26 0-3-16,-24 8 8 15,-22 12-11-15,-13 8-5 0,-8 10 5 16,0 8 8 0,-12 10 23-16,-3-4-31 0,1-3 0 15,12-11 13-15,2-12-8 16,0-10-4-16,18-8 0 16,7-8 4-16,6 0 6 15,2-16-11-15,-7-18 0 16,-3-12 15-16,-11-4-9 15,-10-5-3-15,-2 3-2 16,-10 6-1-16,-23 10 16 16,-9 12-16-16,-12 12 2 15,-6 12-14-15,0 0 9 16,4 14-78-16,16 8-127 16,21-2-208-16</inkml:trace>
  <inkml:trace contextRef="#ctx0" brushRef="#br1" timeOffset="153951.22">17721 8329 781 0,'0'0'45'0,"0"0"-36"0,0 0-6 16,99-118-1 0,-64 84 9-16,1-2 9 0,-3 2-19 15,-4 2 29-15,-8 2-26 16,-10 8 0-16,-11 6 34 16,0 10 15-16,0 6-25 15,-23 0-26-15,-8 14 5 16,-3 14 2-16,5 10-9 15,7 4 0-15,13 2 9 16,9-4-9-16,0-5 0 16,27-12 0-16,11-9 1 15,5-14 8-15,5 0-9 16,6-14 0-16,-3-16 5 16,-4 0-3-16,-7-4-2 15,-6-2 5-15,-8 2-2 0,-4 0 25 16,-6 6-23-16,-7 8 4 15,-7 8 35-15,0 8-8 16,3 4-28-16,1 0-8 16,8 22-6-16,6 8-5 15,4 6 11-15,5 2 0 16,-2-6 0-16,4-2 0 16,-4-10 0-16,-2-8-13 15,-6-8-16-15,-5-4 28 16,-3 0-39-16,-1-4 8 15,-6-16 29-15,0-4-16 16,-4-2 10-16,0-2-4 0,0 0 12 16,0 2-11-1,0 6 8-15,-2 4 4 0,-14 10-3 16,-11 6 3-16,-8 0 0 16,-7 14 0-16,-10 14 0 15,-4 6 9-15,-4 8-4 16,3 2-5-16,3 7 16 15,7-1-15-15,9 0 1 16,5 0-2-16,6-6-7 16,7-6-31-16,7-12-162 15,13-12-115-15</inkml:trace>
  <inkml:trace contextRef="#ctx0" brushRef="#br1" timeOffset="154268.37">18876 8129 653 0,'0'0'34'16,"0"0"-34"-16,0 0 2 16,0 0 21-16,104-121 15 15,-94 96 6-15,-8 3-19 16,-2 1 27-16,0 12 8 15,-4 5-2-15,-23 4-22 0,-7 0-14 16,-4 20 31 0,0 12-9-16,5 8-17 0,10 4 1 15,10 0-27-15,13-4 3 16,0-2-4 0,11-8 1-16,27-7-2 0,11-12 1 15,16-11-22-15,11 0-59 16,1-14-104-16,2-16-137 15</inkml:trace>
  <inkml:trace contextRef="#ctx0" brushRef="#br1" timeOffset="155333.34">19595 7882 625 0,'0'0'239'0,"0"0"-212"0,0 0-19 16,0 0 42-16,-122 39 17 15,95-6-28-15,5 6-14 16,4 1-25-16,11-4 0 16,7-6 2-16,0-6-2 15,13-12-2-15,21-8-4 16,9-4 4-16,5 0 1 16,1-8-27-16,-1-12-5 15,-8-4 20-15,-5-2-1 16,-4-2 14-16,-8 0 2 15,-8-2-1-15,-9 8 29 16,0 5-6-16,-6 8 4 0,0 7 27 16,0 2-41-16,0 0-14 15,0 15-17-15,0 12 17 16,0 1 0-16,0 0 0 16,0-4 0-16,8-4-4 15,10-8-3-15,8-6-7 16,3-6 8-16,5 0 6 15,4-8 1-15,-2-12-1 16,-1-2 0-16,-8-5 15 16,-2 0-14-16,-8-1 0 15,-6 3 13-15,-1 5 5 16,-4 11 12-16,-6 5 1 16,0 4-20-16,0 0-12 15,0 5 0-15,0 22-5 16,0 3 5-16,0-6 0 0,4-2 0 15,12-10-1-15,6-8 0 16,9-4-14-16,10 0 15 16,7-24-26-16,10-14-2 15,9-11 16-15,-2-7 11 16,0-6-4-16,-10-6 5 16,-12-4-14-16,-12-4 14 15,-9-5 0-15,-13 7 0 16,-9 14 8-16,0 20 20 15,-2 18 32-15,-18 22-22 16,-3 8-19-16,-6 38-19 16,-4 22 0-16,6 15 2 0,8 7 2 15,3 4-2-15,9-4-2 16,3-8-12-16,4-13-7 16,2-24-117-16,25-18-2 15,2-23 86-15,-2-4 29 16,-8-22 10-16,-5-19-97 15,-7-4 9-15,-7-8 94 16,0 3 7-16,-11 2 6 16,-8 10 37-16,3 12 30 15,10 14 78-15,4 8-63 16,2 4-58-16,0 0-24 16,6 18-6-16,19 8 0 15,8 4 6-15,10-6-2 16,4-2-4-16,2-10-5 0,-1-8 5 15,0-4 1-15,-6 0 1 16,-7-8-2-16,-2-10 3 16,-10-6 5-16,-7 0 1 15,-9-2-3-15,-5 2 7 16,-2 4 34-16,0 6-26 16,-5 10 25-16,-13 4-18 15,-9 2-25-15,-2 26 4 16,1 12-7-16,6 10 0 15,6 4 5-15,7-2-5 16,9-3-1-16,0-12-1 0,6-6-47 16,35-9-81-1,18-10-155-15,18-8-438 0</inkml:trace>
  <inkml:trace contextRef="#ctx0" brushRef="#br1" timeOffset="156350.87">22655 7502 862 0,'0'0'83'0,"0"0"-79"16,0 0 18-16,0 0 0 16,0 0-13-16,0 0 29 15,-43 102 18-15,18-6-26 16,8 6 2-16,1 0-32 15,7-5 0-15,1-17-1 0,1-26-21 16,2-22-32 0,1-24 32-16,-7-8-15 0,-10-16 24 15,-10-24-108-15,-11-12-44 16,-12-7 123-16,-8-2 42 16,-5 0 7-16,7 9 34 15,11 16 18-15,20 18 58 16,18 16-55-16,11 2-62 15,11 18-26-15,40 13 6 16,28 0 1-16,21-4 9 16,14-8-29-16,1-9 4 15,-5-7-31-15,-13-3-17 16,-7-7 51-16,-17-21-4 16,-15-8 29-16,-21-8 5 0,-18-4 2 15,-19 0 21-15,0-2 2 16,-29 4 14-1,-7 10 35-15,-1 9 14 0,-2 15-15 16,3 12-25-16,3 7-42 16,4 33 7-16,10 18-11 15,7 16 0-15,12 12 16 16,0 2-15-16,2 3 2 16,18-11-3-16,1-20 1 15,0-20-2-15,2-24 1 16,-3-16 0-16,0 0 13 15,0-30 9-15,1-10-10 16,-6-8-3-16,-4-2-8 16,-4-3 19-16,-3 7-20 15,-2 10 0-15,0 16 4 0,-2 13-4 16,3 7 0-16,1 0-6 16,0 15-2-16,6 17 0 15,1 7 4-15,3-2 4 16,3-4 1-16,5-8 0 15,5-6-1-15,2-7 0 16,-2-8 2-16,-1-4 6 16,-3 0-8-16,-3 0 0 15,-5-14 14-15,-5-4-12 16,-8 2 3-16,-2 2 9 16,0 0 4-16,0 4 24 15,-10 6-30-15,-5 1 0 16,-3 3 16-16,3 3-13 0,3 19 1 15,6 4-13-15,6 6-2 16,0-2 6-16,20-2-7 16,18-4-7-16,15-8 6 15,12-4-69-15,10-6-52 16,10-6-165-16</inkml:trace>
  <inkml:trace contextRef="#ctx0" brushRef="#br1" timeOffset="157301.41">24864 7935 986 0,'0'0'0'0,"0"0"-32"16,0 0 17-16,63 126 12 15,-58-44 3-15,-5 14 1 16,0 3 9-16,0 5 1 16,-5-6-11-16,-10-12-1 15,-4-22-2-15,6-23 3 16,0-21-4-16,-3-16 8 16,-6-4-4-16,-5-10 18 15,-8-24-18-15,1-13-6 16,-1-11 6-16,6-14 0 15,4-14 9-15,10-12-9 16,7-9 0-16,8-1 7 16,0 6-6-16,23 12-1 15,10 17 11-15,6 19-1 0,3 18-5 16,0 16-5-16,5 8 0 16,-1 8 8-16,4 4-4 15,-2 0 10-15,0 12 5 16,-7 10-9-16,-11 6 7 15,-14 2-16-15,-16 1 5 16,0-3-6-16,-5-2 3 16,-22-7-3-16,-6 2 0 15,-8-7-2-15,4-3-34 16,1-4-44-16,9-7 4 0,14 0 40 16,9-4-63-1,4-20-26-15,9-6-72 16,22-5-12-16,4-1 181 0,1 2 28 15,-1 6 76-15,-1 4 71 16,-3 4-29-16,-2 6-32 16,0 4 13-16,-2 4 24 15,2 6-30-15,0 0-21 16,-2 0-49-16,-3 18 9 16,-6 8-31-16,-7 6 5 15,-6 2-4-15,-5 2 1 16,0-6-1-16,0-3-2 15,0-13 0-15,-2-10-5 0,-3-4 15 16,-2 0-10-16,2-17 13 16,-1-15-8-16,4-5 9 15,2-12-11-15,0 1 2 16,4 4 16-16,17 4-15 16,3 12-6-16,5 7 0 15,-3 14-5-15,3 5-4 16,-4 2-38-16,-5 0-16 15,-5 16-9-15,-3 6-62 16,-8-2-67-16,3 0-71 16</inkml:trace>
  <inkml:trace contextRef="#ctx0" brushRef="#br1" timeOffset="157634.03">25672 7654 768 0,'0'0'70'0,"0"0"-64"0,0 0-6 16,0 0 49-16,0 0-24 16,0 0-2-16,-99 84-23 15,99-48 0-15,0 0 12 16,22-8-12-16,10-10 0 16,5-7 5-16,2-10-1 15,1-1-4-15,-7 0-9 16,-2-18-25-16,-8-8 20 0,-15-4-25 15,-8-6 9 1,0 0 29-16,-6 0 1 0,-17 4-2 16,-1 6 0-16,2 8 2 15,2 10 3-15,4 8-3 16,7 0-6-16,9 4 5 16,0 18-20-16,23 4-36 15,21-2-79-15,12-2-164 16</inkml:trace>
  <inkml:trace contextRef="#ctx0" brushRef="#br1" timeOffset="159200.31">26333 7706 541 0,'0'0'107'0,"0"0"-49"16,0 0 33-16,0 0-50 0,0 0 18 16,0 0-7-16,-114-88-28 15,72 88-18 1,4 4 10-16,5 18-14 0,11 4-2 15,11 2 8-15,11 0-7 16,0-2-1-16,13-8-2 16,14-6 2-16,2-6-7 15,2-4 7-15,-7-2 0 16,-2 0 6-16,-4 0-6 16,-5 0 0-16,1 4-1 15,1 20 1-15,-1 14-6 16,1 14 6-16,4 8 0 15,0 5 0-15,6 3 0 16,-3 8 0-16,-9 8-1 16,-13 1-7-16,-4 1 4 0,-36-4-70 15,-12-14 34-15,2-10 26 16,-4-13 2-16,3-17 12 16,0-15 23-16,6-10 38 15,7-3 33-15,9-11-26 16,11-21 10-16,14-9-14 15,4-16-21-15,24-13-24 16,32-16-19-16,11-17 6 16,16-6-12-16,8-8 6 15,5 0-26-15,2 3-12 16,-9 4 8-16,-12 12 13 16,-23 17 13-16,-25 23 4 15,-18 21 3-15,-11 10-3 0,0 13 0 16,-26 10 1-1,-11 4-1-15,-7 4-1 0,-3 23 0 16,3 6 2-16,8 6-1 16,7-6 0-16,13-2 0 15,12-8-1-15,4 0 1 16,0-1-4-16,16-6 2 16,6 0 2-16,2-4-6 15,-3 0 6-15,-1-2 0 16,-5 2-7-16,-1 2 7 15,-3 2-6-15,-2 2-7 16,2 2 7-16,4 2-10 0,8-1 16 16,8-2-34-16,11-5 1 15,12-4-43-15,6-7 35 16,9-3-18-16,0 0-9 16,1-13 14-16,-8-9-2 15,-9-6 39-15,-15-2 17 16,-16 2 8-16,-16 0 71 15,-6 4 22-15,0 2-26 16,-10 6-7-16,-17 4-39 16,-11 6-23-16,-4 6 26 15,-1 0-22-15,1 0-2 16,7 20-8-16,8 8 1 16,4 4 4-16,13 2-5 15,7 0 0-15,3-3-7 16,7-12-12-16,26-5-11 0,7-11 28 15,5-3 2-15,1 0-7 16,-1-17-13-16,-7-7 13 16,-5-2-1-16,-8-4 12 15,-4 0-4-15,-11 6 26 16,-3 4-6-16,-3 10 28 16,-4 6-20-16,0 4-19 15,0 0-9-15,0 6-10 16,0 16 8-16,0 6-2 15,0 0 8-15,0-2-3 16,0-4-1-16,4-5 0 16,10-8 0-16,4-7 5 0,6-2-5 15,3 0 9 1,4-11-6-16,-2-7 13 0,0-3-16 16,-4-1 0-16,-5 2 26 15,-2 2-16-15,-3 4 3 16,-6 6 1-16,-2 4 4 15,-1 4-4-15,1 0-14 16,3 2-4-16,-2 16-6 16,1 4 10-16,0 0-1 15,2 3 0-15,0-10 1 16,3-1 1-16,-1-6-1 16,1-5 0-16,5-3 15 15,6 0-13-15,2-9 4 0,-3-11-1 16,-2-2-1-16,-2-2 23 15,-1 0-27-15,-6 6 4 16,-3 4 28-16,-2 6-31 16,-4 6 1-16,-2 2-2 15,0 0-18-15,1 6 16 16,-3 14-8-16,2 0 10 16,2 2-3-16,0-6 3 15,6-6-3-15,1-3-3 16,2-7 6-16,3 0-2 15,2 0 2-15,-1-15 0 16,-3-7 9-16,1-6-3 0,-1-2-4 16,-1-2 2-16,0 2-3 15,-3 6 40-15,-4 8-12 16,1 8 6-16,-5 6 38 16,2 2-55-16,0 0-18 15,6 13-19-15,5 14 19 16,-1 3 9-16,3-2-9 15,2-2 0-15,3-4-9 16,4-4 6-16,8-4-78 16,6-8-49-16,2-6-135 15,1 0-490-15</inkml:trace>
  <inkml:trace contextRef="#ctx0" brushRef="#br1" timeOffset="159834.12">28967 7664 1071 0,'0'0'167'0,"0"0"-167"16,0 0-61-16,0 0-14 15,0 0-87-15,0 0-156 16</inkml:trace>
  <inkml:trace contextRef="#ctx0" brushRef="#br2" timeOffset="164748.47">870 9968 1109 0,'0'0'14'16,"14"-143"-2"-16,-14 79 56 16,-2 6-37-16,-29 4 0 15,-14 8-8-15,1 12 15 16,1 12-7-16,1 12-31 16,6 10 2-16,-1 0-20 0,-2 28 18 15,12 14-13 1,12 14 7-16,13 18 1 0,2 18 0 15,33 13-29 1,21 5-1-16,13 4 29 0,6 1-45 16,-11-3-34-16,-21-6 13 15,-22-14-19-15,-19-17 0 16,-19-21 64-16,-35-16 27 16,-12-10 24-16,-11-12-6 15,-4-6 33-15,9-10-13 16,3 0-5-16,2-6-5 15,9-20-6-15,14-8-17 16,10 0 51-16,18 2-39 16,14 6-17-16,2 9-7 0,18 7-34 15,22 10-57-15,16 0 33 16,9 3 16-16,6 17-65 16,2 2-24-16,-3-6-188 15</inkml:trace>
  <inkml:trace contextRef="#ctx0" brushRef="#br2" timeOffset="165331.41">971 10519 491 0,'0'0'335'0,"0"0"-333"0,0 0 10 16,0 0-2-16,0 0-5 16,0 0-3-1,-18-38-2-15,18 85 0 0,15 7-1 16,8-4 1-16,4-6-40 15,2-12 18-15,0-12 6 16,-5-12 0-16,-2-8 12 16,1 0 7-16,-5-20-3 15,-5-14 0-15,-7-6 1 16,-6-6-1-16,0-3 3 16,-21 1-3-16,-11 4 29 15,1 10-14-15,-2 14 21 16,-1 12-18-16,6 8-15 15,1 0 3-15,6 20-6 16,11 6 0-16,10 2-10 16,0-4 8-16,15-5-7 15,20-14-34-15,10-5 11 0,4-5 19 16,4-26 10-16,-3-9 3 16,-6-8 4-16,-1-6 5 15,-8-7 21-15,-8-7 17 16,-5-9-13-16,-13-8 59 15,-6-3-37-15,-3 4-32 16,0 13 3-16,-8 25-16 16,-3 20 26-16,3 22-7 15,-2 4-30-15,-3 40-1 16,2 30-18-16,2 33 19 16,7 15 5-16,2 9-2 15,0-3 0-15,0-10-3 16,14-13 4-16,7-24 6 0,6-18-10 15,2-25 0-15,-2-12 5 16,-7-14-5-16,-5-6-45 16,-1-2-51-16,-3-8-82 15,-2-22-159-15</inkml:trace>
  <inkml:trace contextRef="#ctx0" brushRef="#br2" timeOffset="165453.81">1581 10329 848 0,'0'0'17'0,"0"0"-17"16,0 0-25-16,0 0-108 15,0 0-134-15</inkml:trace>
  <inkml:trace contextRef="#ctx0" brushRef="#br2" timeOffset="165615.6">1581 10329 926 0,'85'38'119'15,"-85"-38"-119"-15,0 0-10 16,0 0-4-16,0 8 5 16,4-2-123-16,6 0-182 0</inkml:trace>
  <inkml:trace contextRef="#ctx0" brushRef="#br2" timeOffset="166092.41">1637 10618 1013 0,'0'0'39'16,"0"0"-22"-16,0 0 29 16,0 0-12-16,0 0-34 15,0 0-22-15,-2 4-134 16,2-4-145-16</inkml:trace>
  <inkml:trace contextRef="#ctx0" brushRef="#br2" timeOffset="166314.49">1824 10429 1227 0,'0'0'59'0,"0"0"-57"0,0 0 2 15,0 0 54-15,0 0-49 16,158-64-9-16,-102 54 0 15,-4 4-16-15,-8 2-40 16,-4 2-97-16,-14 2-25 16,-10 0-97-16,-16 0-152 15</inkml:trace>
  <inkml:trace contextRef="#ctx0" brushRef="#br2" timeOffset="166716.76">432 11123 869 0,'0'0'99'0,"0"0"-81"16,-114 24 15-16,114-24 54 0,4 0-56 16,58 0-28-1,48 0 5-15,57-14 12 0,29-18-7 16,18-8-13-16,-2-6 0 16,-20-1 5-16,-16 1-5 15,-28 4-4-15,-32 10 4 16,-35 12 3-16,-39 10-3 15,-28 8-13-15,-14 2-6 16,0 0 10-16,-31 4-15 16,-14 18-39-16,-9 2-70 15,-1 2 1-15,-1-1-36 16,0-3-396-16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AC49F-FB31-4C8F-B0D3-5EFAEDDFBEDA}" type="datetimeFigureOut">
              <a:rPr lang="en-IN" smtClean="0"/>
              <a:t>07-01-2025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3B8B4-1CB7-4793-AB8C-032C1C6AE2E2}" type="slidenum">
              <a:rPr lang="en-IN" smtClean="0"/>
              <a:t>‹#›</a:t>
            </a:fld>
            <a:endParaRPr lang="en-IN"/>
          </a:p>
        </p:txBody>
      </p:sp>
    </p:spTree>
    <p:extLst>
      <p:ext uri="{BB962C8B-B14F-4D97-AF65-F5344CB8AC3E}">
        <p14:creationId xmlns:p14="http://schemas.microsoft.com/office/powerpoint/2010/main" val="140793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All Intel x86 family share the same basic architecture</a:t>
            </a:r>
          </a:p>
          <a:p>
            <a:r>
              <a:rPr lang="en-GB" altLang="en-US" dirty="0"/>
              <a:t>The IBM System/370 family share the same basic architecture</a:t>
            </a:r>
          </a:p>
          <a:p>
            <a:r>
              <a:rPr lang="en-GB" altLang="en-US" dirty="0"/>
              <a:t>This gives code compatibility</a:t>
            </a:r>
          </a:p>
          <a:p>
            <a:r>
              <a:rPr lang="en-GB" altLang="en-US" dirty="0"/>
              <a:t>Organization differs between different versions</a:t>
            </a:r>
          </a:p>
          <a:p>
            <a:pPr marL="0" indent="0">
              <a:buNone/>
            </a:pPr>
            <a:r>
              <a:rPr lang="en-GB" altLang="en-US" dirty="0"/>
              <a:t>    Ex: Pipelining</a:t>
            </a:r>
          </a:p>
          <a:p>
            <a:endParaRPr lang="en-IN" dirty="0"/>
          </a:p>
        </p:txBody>
      </p:sp>
      <p:sp>
        <p:nvSpPr>
          <p:cNvPr id="4" name="Slide Number Placeholder 3"/>
          <p:cNvSpPr>
            <a:spLocks noGrp="1"/>
          </p:cNvSpPr>
          <p:nvPr>
            <p:ph type="sldNum" sz="quarter" idx="5"/>
          </p:nvPr>
        </p:nvSpPr>
        <p:spPr/>
        <p:txBody>
          <a:bodyPr/>
          <a:lstStyle/>
          <a:p>
            <a:fld id="{A6A8B702-0216-4967-B268-7BE5F92CD00B}" type="slidenum">
              <a:rPr lang="en-IN" smtClean="0"/>
              <a:t>9</a:t>
            </a:fld>
            <a:endParaRPr lang="en-IN"/>
          </a:p>
        </p:txBody>
      </p:sp>
    </p:spTree>
    <p:extLst>
      <p:ext uri="{BB962C8B-B14F-4D97-AF65-F5344CB8AC3E}">
        <p14:creationId xmlns:p14="http://schemas.microsoft.com/office/powerpoint/2010/main" val="141969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195B0-6E79-4B71-BEAA-445CAD8F06EA}" type="slidenum">
              <a:rPr lang="zh-TW" altLang="en-US"/>
              <a:pPr/>
              <a:t>11</a:t>
            </a:fld>
            <a:endParaRPr lang="en-US" altLang="zh-TW"/>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115341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F9CD09-C04B-4E38-96ED-CE9CD4A94DC2}" type="slidenum">
              <a:rPr lang="en-US" altLang="en-US"/>
              <a:pPr/>
              <a:t>17</a:t>
            </a:fld>
            <a:endParaRPr lang="en-US" alt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15359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033B8B4-1CB7-4793-AB8C-032C1C6AE2E2}" type="slidenum">
              <a:rPr lang="en-IN" smtClean="0"/>
              <a:t>48</a:t>
            </a:fld>
            <a:endParaRPr lang="en-IN"/>
          </a:p>
        </p:txBody>
      </p:sp>
    </p:spTree>
    <p:extLst>
      <p:ext uri="{BB962C8B-B14F-4D97-AF65-F5344CB8AC3E}">
        <p14:creationId xmlns:p14="http://schemas.microsoft.com/office/powerpoint/2010/main" val="407309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8A3E70-86B6-43A1-9F4A-9DFFB4B8E7F8}" type="slidenum">
              <a:rPr lang="en-IN" smtClean="0"/>
              <a:t>65</a:t>
            </a:fld>
            <a:endParaRPr lang="en-IN"/>
          </a:p>
        </p:txBody>
      </p:sp>
    </p:spTree>
    <p:extLst>
      <p:ext uri="{BB962C8B-B14F-4D97-AF65-F5344CB8AC3E}">
        <p14:creationId xmlns:p14="http://schemas.microsoft.com/office/powerpoint/2010/main" val="241163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8A3E70-86B6-43A1-9F4A-9DFFB4B8E7F8}" type="slidenum">
              <a:rPr lang="en-IN" smtClean="0"/>
              <a:t>66</a:t>
            </a:fld>
            <a:endParaRPr lang="en-IN"/>
          </a:p>
        </p:txBody>
      </p:sp>
    </p:spTree>
    <p:extLst>
      <p:ext uri="{BB962C8B-B14F-4D97-AF65-F5344CB8AC3E}">
        <p14:creationId xmlns:p14="http://schemas.microsoft.com/office/powerpoint/2010/main" val="374169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8A3E70-86B6-43A1-9F4A-9DFFB4B8E7F8}" type="slidenum">
              <a:rPr lang="en-IN" smtClean="0"/>
              <a:t>67</a:t>
            </a:fld>
            <a:endParaRPr lang="en-IN"/>
          </a:p>
        </p:txBody>
      </p:sp>
    </p:spTree>
    <p:extLst>
      <p:ext uri="{BB962C8B-B14F-4D97-AF65-F5344CB8AC3E}">
        <p14:creationId xmlns:p14="http://schemas.microsoft.com/office/powerpoint/2010/main" val="190616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065ECB-F9A8-439B-A1C9-870B9369BE25}" type="datetimeFigureOut">
              <a:rPr lang="en-IN" smtClean="0"/>
              <a:t>07-01-2025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06E751-18A8-4D9C-9007-0CB2FC86FDD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0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65ECB-F9A8-439B-A1C9-870B9369BE25}" type="datetimeFigureOut">
              <a:rPr lang="en-IN" smtClean="0"/>
              <a:t>07-01-2025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344081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65ECB-F9A8-439B-A1C9-870B9369BE25}" type="datetimeFigureOut">
              <a:rPr lang="en-IN" smtClean="0"/>
              <a:t>07-01-2025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119020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65ECB-F9A8-439B-A1C9-870B9369BE25}" type="datetimeFigureOut">
              <a:rPr lang="en-IN" smtClean="0"/>
              <a:t>07-01-2025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118529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65ECB-F9A8-439B-A1C9-870B9369BE25}" type="datetimeFigureOut">
              <a:rPr lang="en-IN" smtClean="0"/>
              <a:t>07-01-2025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06E751-18A8-4D9C-9007-0CB2FC86FDD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410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065ECB-F9A8-439B-A1C9-870B9369BE25}" type="datetimeFigureOut">
              <a:rPr lang="en-IN" smtClean="0"/>
              <a:t>07-01-2025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377004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065ECB-F9A8-439B-A1C9-870B9369BE25}" type="datetimeFigureOut">
              <a:rPr lang="en-IN" smtClean="0"/>
              <a:t>07-01-2025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20605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065ECB-F9A8-439B-A1C9-870B9369BE25}" type="datetimeFigureOut">
              <a:rPr lang="en-IN" smtClean="0"/>
              <a:t>07-01-2025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196222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065ECB-F9A8-439B-A1C9-870B9369BE25}" type="datetimeFigureOut">
              <a:rPr lang="en-IN" smtClean="0"/>
              <a:t>07-01-2025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78993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2065ECB-F9A8-439B-A1C9-870B9369BE25}" type="datetimeFigureOut">
              <a:rPr lang="en-IN" smtClean="0"/>
              <a:t>07-01-2025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06E751-18A8-4D9C-9007-0CB2FC86FDDE}" type="slidenum">
              <a:rPr lang="en-IN" smtClean="0"/>
              <a:t>‹#›</a:t>
            </a:fld>
            <a:endParaRPr lang="en-IN"/>
          </a:p>
        </p:txBody>
      </p:sp>
    </p:spTree>
    <p:extLst>
      <p:ext uri="{BB962C8B-B14F-4D97-AF65-F5344CB8AC3E}">
        <p14:creationId xmlns:p14="http://schemas.microsoft.com/office/powerpoint/2010/main" val="130238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065ECB-F9A8-439B-A1C9-870B9369BE25}" type="datetimeFigureOut">
              <a:rPr lang="en-IN" smtClean="0"/>
              <a:t>07-01-2025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06E751-18A8-4D9C-9007-0CB2FC86FDDE}" type="slidenum">
              <a:rPr lang="en-IN" smtClean="0"/>
              <a:t>‹#›</a:t>
            </a:fld>
            <a:endParaRPr lang="en-IN"/>
          </a:p>
        </p:txBody>
      </p:sp>
    </p:spTree>
    <p:extLst>
      <p:ext uri="{BB962C8B-B14F-4D97-AF65-F5344CB8AC3E}">
        <p14:creationId xmlns:p14="http://schemas.microsoft.com/office/powerpoint/2010/main" val="406818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065ECB-F9A8-439B-A1C9-870B9369BE25}" type="datetimeFigureOut">
              <a:rPr lang="en-IN" smtClean="0"/>
              <a:t>07-01-2025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06E751-18A8-4D9C-9007-0CB2FC86FDD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066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customXml" Target="../ink/ink4.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customXml" Target="../ink/ink8.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customXml" Target="../ink/ink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C8FA-7CDC-450A-9CBD-20E1BB498CED}"/>
              </a:ext>
            </a:extLst>
          </p:cNvPr>
          <p:cNvSpPr>
            <a:spLocks noGrp="1"/>
          </p:cNvSpPr>
          <p:nvPr>
            <p:ph type="ctrTitle"/>
          </p:nvPr>
        </p:nvSpPr>
        <p:spPr>
          <a:xfrm>
            <a:off x="1238156" y="1452367"/>
            <a:ext cx="9500964" cy="2098226"/>
          </a:xfrm>
        </p:spPr>
        <p:txBody>
          <a:bodyPr>
            <a:normAutofit fontScale="90000"/>
          </a:bodyPr>
          <a:lstStyle/>
          <a:p>
            <a:pPr algn="ctr"/>
            <a:r>
              <a:rPr lang="en-IN" b="1" dirty="0"/>
              <a:t>Computer Organization &amp; Architecture</a:t>
            </a:r>
          </a:p>
        </p:txBody>
      </p:sp>
      <p:sp>
        <p:nvSpPr>
          <p:cNvPr id="3" name="Subtitle 2">
            <a:extLst>
              <a:ext uri="{FF2B5EF4-FFF2-40B4-BE49-F238E27FC236}">
                <a16:creationId xmlns:a16="http://schemas.microsoft.com/office/drawing/2014/main" id="{A4549B50-A1F3-427E-94BF-ED9BB7F378FC}"/>
              </a:ext>
            </a:extLst>
          </p:cNvPr>
          <p:cNvSpPr>
            <a:spLocks noGrp="1"/>
          </p:cNvSpPr>
          <p:nvPr>
            <p:ph type="subTitle" idx="1"/>
          </p:nvPr>
        </p:nvSpPr>
        <p:spPr>
          <a:xfrm>
            <a:off x="1238155" y="4529588"/>
            <a:ext cx="10009947" cy="1770139"/>
          </a:xfrm>
        </p:spPr>
        <p:txBody>
          <a:bodyPr>
            <a:normAutofit/>
          </a:bodyPr>
          <a:lstStyle/>
          <a:p>
            <a:r>
              <a:rPr lang="en-IN" dirty="0" err="1"/>
              <a:t>Dr.</a:t>
            </a:r>
            <a:r>
              <a:rPr lang="en-IN" dirty="0"/>
              <a:t> S Saritha</a:t>
            </a:r>
          </a:p>
          <a:p>
            <a:r>
              <a:rPr lang="en-IN" dirty="0"/>
              <a:t>Assistant Professor</a:t>
            </a:r>
          </a:p>
          <a:p>
            <a:r>
              <a:rPr lang="en-IN" dirty="0"/>
              <a:t>SENSE</a:t>
            </a:r>
          </a:p>
        </p:txBody>
      </p:sp>
      <p:sp>
        <p:nvSpPr>
          <p:cNvPr id="8" name="Date Placeholder 7">
            <a:extLst>
              <a:ext uri="{FF2B5EF4-FFF2-40B4-BE49-F238E27FC236}">
                <a16:creationId xmlns:a16="http://schemas.microsoft.com/office/drawing/2014/main" id="{28D2BB18-BDE5-4AA5-9ACA-A64F9852C94E}"/>
              </a:ext>
            </a:extLst>
          </p:cNvPr>
          <p:cNvSpPr>
            <a:spLocks noGrp="1"/>
          </p:cNvSpPr>
          <p:nvPr>
            <p:ph type="dt" sz="half" idx="10"/>
          </p:nvPr>
        </p:nvSpPr>
        <p:spPr/>
        <p:txBody>
          <a:bodyPr/>
          <a:lstStyle/>
          <a:p>
            <a:fld id="{696131F9-00BA-4617-A352-BD1A4A9C6C38}" type="datetime3">
              <a:rPr lang="en-US" smtClean="0"/>
              <a:t>7 January 2025</a:t>
            </a:fld>
            <a:endParaRPr lang="en-IN" dirty="0"/>
          </a:p>
        </p:txBody>
      </p:sp>
      <p:sp>
        <p:nvSpPr>
          <p:cNvPr id="9" name="Footer Placeholder 8">
            <a:extLst>
              <a:ext uri="{FF2B5EF4-FFF2-40B4-BE49-F238E27FC236}">
                <a16:creationId xmlns:a16="http://schemas.microsoft.com/office/drawing/2014/main" id="{4BBCE691-5314-4CC1-81E6-53A225A93836}"/>
              </a:ext>
            </a:extLst>
          </p:cNvPr>
          <p:cNvSpPr>
            <a:spLocks noGrp="1"/>
          </p:cNvSpPr>
          <p:nvPr>
            <p:ph type="ftr" sz="quarter" idx="11"/>
          </p:nvPr>
        </p:nvSpPr>
        <p:spPr/>
        <p:txBody>
          <a:bodyPr/>
          <a:lstStyle/>
          <a:p>
            <a:r>
              <a:rPr lang="en-US"/>
              <a:t>Dr. S Saritha |  Computer Organization &amp; Architecture (ECE2002)  |  VIT-AP</a:t>
            </a:r>
            <a:endParaRPr lang="en-IN" dirty="0"/>
          </a:p>
        </p:txBody>
      </p:sp>
      <p:sp>
        <p:nvSpPr>
          <p:cNvPr id="10" name="Slide Number Placeholder 9">
            <a:extLst>
              <a:ext uri="{FF2B5EF4-FFF2-40B4-BE49-F238E27FC236}">
                <a16:creationId xmlns:a16="http://schemas.microsoft.com/office/drawing/2014/main" id="{1560EB31-0677-4570-B1AA-92E9B5136EA4}"/>
              </a:ext>
            </a:extLst>
          </p:cNvPr>
          <p:cNvSpPr>
            <a:spLocks noGrp="1"/>
          </p:cNvSpPr>
          <p:nvPr>
            <p:ph type="sldNum" sz="quarter" idx="12"/>
          </p:nvPr>
        </p:nvSpPr>
        <p:spPr/>
        <p:txBody>
          <a:bodyPr/>
          <a:lstStyle/>
          <a:p>
            <a:fld id="{38419263-9AC0-4996-BAF5-18C163A2CBE4}" type="slidenum">
              <a:rPr lang="en-IN" smtClean="0"/>
              <a:t>1</a:t>
            </a:fld>
            <a:endParaRPr lang="en-IN"/>
          </a:p>
        </p:txBody>
      </p:sp>
      <p:sp>
        <p:nvSpPr>
          <p:cNvPr id="4" name="TextBox 3">
            <a:extLst>
              <a:ext uri="{FF2B5EF4-FFF2-40B4-BE49-F238E27FC236}">
                <a16:creationId xmlns:a16="http://schemas.microsoft.com/office/drawing/2014/main" id="{5796C311-2D2A-40A6-A58E-967522F1ADE7}"/>
              </a:ext>
            </a:extLst>
          </p:cNvPr>
          <p:cNvSpPr txBox="1"/>
          <p:nvPr/>
        </p:nvSpPr>
        <p:spPr>
          <a:xfrm>
            <a:off x="5017774" y="3618562"/>
            <a:ext cx="2558143" cy="553998"/>
          </a:xfrm>
          <a:prstGeom prst="rect">
            <a:avLst/>
          </a:prstGeom>
          <a:noFill/>
        </p:spPr>
        <p:txBody>
          <a:bodyPr wrap="square" rtlCol="0">
            <a:spAutoFit/>
          </a:bodyPr>
          <a:lstStyle/>
          <a:p>
            <a:r>
              <a:rPr lang="en-IN" sz="3000" b="1" dirty="0"/>
              <a:t>ECE 2002</a:t>
            </a:r>
          </a:p>
        </p:txBody>
      </p:sp>
      <p:pic>
        <p:nvPicPr>
          <p:cNvPr id="11" name="Picture 10">
            <a:extLst>
              <a:ext uri="{FF2B5EF4-FFF2-40B4-BE49-F238E27FC236}">
                <a16:creationId xmlns:a16="http://schemas.microsoft.com/office/drawing/2014/main" id="{49654545-B986-4484-9E8E-CFBC277635A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16082" y="199129"/>
            <a:ext cx="2959835" cy="916415"/>
          </a:xfrm>
          <a:prstGeom prst="rect">
            <a:avLst/>
          </a:prstGeom>
        </p:spPr>
      </p:pic>
    </p:spTree>
    <p:extLst>
      <p:ext uri="{BB962C8B-B14F-4D97-AF65-F5344CB8AC3E}">
        <p14:creationId xmlns:p14="http://schemas.microsoft.com/office/powerpoint/2010/main" val="2649560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716D8-B5F7-12B3-3C1E-43B39C809038}"/>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7A9925C7-F7E7-F35C-59FA-C219E8546BF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FD41AF64-78A9-F54C-1742-2AB71D4A0A4E}"/>
              </a:ext>
            </a:extLst>
          </p:cNvPr>
          <p:cNvSpPr>
            <a:spLocks noGrp="1"/>
          </p:cNvSpPr>
          <p:nvPr>
            <p:ph type="sldNum" sz="quarter" idx="12"/>
          </p:nvPr>
        </p:nvSpPr>
        <p:spPr/>
        <p:txBody>
          <a:bodyPr/>
          <a:lstStyle/>
          <a:p>
            <a:fld id="{33AB5675-6785-4CB1-9334-C7BED4474679}" type="slidenum">
              <a:rPr lang="en-IN" smtClean="0"/>
              <a:t>10</a:t>
            </a:fld>
            <a:endParaRPr lang="en-IN"/>
          </a:p>
        </p:txBody>
      </p:sp>
      <p:graphicFrame>
        <p:nvGraphicFramePr>
          <p:cNvPr id="5" name="Table 4">
            <a:extLst>
              <a:ext uri="{FF2B5EF4-FFF2-40B4-BE49-F238E27FC236}">
                <a16:creationId xmlns:a16="http://schemas.microsoft.com/office/drawing/2014/main" id="{A203F522-6996-562A-58F8-ADC37D143081}"/>
              </a:ext>
            </a:extLst>
          </p:cNvPr>
          <p:cNvGraphicFramePr>
            <a:graphicFrameLocks noGrp="1"/>
          </p:cNvGraphicFramePr>
          <p:nvPr/>
        </p:nvGraphicFramePr>
        <p:xfrm>
          <a:off x="398033" y="247775"/>
          <a:ext cx="11048103" cy="5830297"/>
        </p:xfrm>
        <a:graphic>
          <a:graphicData uri="http://schemas.openxmlformats.org/drawingml/2006/table">
            <a:tbl>
              <a:tblPr/>
              <a:tblGrid>
                <a:gridCol w="1388565">
                  <a:extLst>
                    <a:ext uri="{9D8B030D-6E8A-4147-A177-3AD203B41FA5}">
                      <a16:colId xmlns:a16="http://schemas.microsoft.com/office/drawing/2014/main" val="535327174"/>
                    </a:ext>
                  </a:extLst>
                </a:gridCol>
                <a:gridCol w="4457324">
                  <a:extLst>
                    <a:ext uri="{9D8B030D-6E8A-4147-A177-3AD203B41FA5}">
                      <a16:colId xmlns:a16="http://schemas.microsoft.com/office/drawing/2014/main" val="1979270121"/>
                    </a:ext>
                  </a:extLst>
                </a:gridCol>
                <a:gridCol w="5202214">
                  <a:extLst>
                    <a:ext uri="{9D8B030D-6E8A-4147-A177-3AD203B41FA5}">
                      <a16:colId xmlns:a16="http://schemas.microsoft.com/office/drawing/2014/main" val="2435003152"/>
                    </a:ext>
                  </a:extLst>
                </a:gridCol>
              </a:tblGrid>
              <a:tr h="680362">
                <a:tc>
                  <a:txBody>
                    <a:bodyPr/>
                    <a:lstStyle/>
                    <a:p>
                      <a:pPr algn="ctr" fontAlgn="base"/>
                      <a:r>
                        <a:rPr lang="en-IN" sz="1400" b="1" dirty="0">
                          <a:effectLst/>
                        </a:rPr>
                        <a:t>                                                                               </a:t>
                      </a:r>
                    </a:p>
                  </a:txBody>
                  <a:tcPr marL="57545" marR="57545" marT="57545" marB="5754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dirty="0">
                          <a:effectLst/>
                        </a:rPr>
                        <a:t>Computer Architecture</a:t>
                      </a:r>
                    </a:p>
                  </a:txBody>
                  <a:tcPr marL="57545" marR="57545" marT="57545" marB="5754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dirty="0">
                          <a:effectLst/>
                        </a:rPr>
                        <a:t>Computer Organization</a:t>
                      </a:r>
                    </a:p>
                    <a:p>
                      <a:endParaRPr lang="en-IN" sz="1400" b="1" dirty="0"/>
                    </a:p>
                  </a:txBody>
                  <a:tcPr marL="69054" marR="69054" marT="34527" marB="34527">
                    <a:lnL w="2286" cap="flat" cmpd="sng" algn="ctr">
                      <a:solidFill>
                        <a:srgbClr val="DFDFDF"/>
                      </a:solidFill>
                      <a:prstDash val="solid"/>
                      <a:round/>
                      <a:headEnd type="none" w="med" len="med"/>
                      <a:tailEnd type="none" w="med" len="med"/>
                    </a:lnL>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668210338"/>
                  </a:ext>
                </a:extLst>
              </a:tr>
              <a:tr h="615965">
                <a:tc>
                  <a:txBody>
                    <a:bodyPr/>
                    <a:lstStyle/>
                    <a:p>
                      <a:pPr algn="ctr" fontAlgn="base"/>
                      <a:r>
                        <a:rPr lang="en-IN" sz="1400" b="1">
                          <a:effectLst/>
                        </a:rPr>
                        <a:t>1.</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Architecture describes what the computer does.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The Organization describes how it does it.</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90101980"/>
                  </a:ext>
                </a:extLst>
              </a:tr>
              <a:tr h="615965">
                <a:tc>
                  <a:txBody>
                    <a:bodyPr/>
                    <a:lstStyle/>
                    <a:p>
                      <a:pPr algn="ctr" fontAlgn="base"/>
                      <a:r>
                        <a:rPr lang="en-IN" sz="1400" b="1">
                          <a:effectLst/>
                        </a:rPr>
                        <a:t>2.</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Computer Architecture deals with the functional behavior of computer systems.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Computer Organization deals with a structural relationship.</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27850623"/>
                  </a:ext>
                </a:extLst>
              </a:tr>
              <a:tr h="615965">
                <a:tc>
                  <a:txBody>
                    <a:bodyPr/>
                    <a:lstStyle/>
                    <a:p>
                      <a:pPr algn="ctr" fontAlgn="base"/>
                      <a:r>
                        <a:rPr lang="en-IN" sz="1400" b="1">
                          <a:effectLst/>
                        </a:rPr>
                        <a:t>3.</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In the above figure, it’s clear that it deals with high-level design issues.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In the above figure, it’s also clear that it deals with low-level design issues.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537166071"/>
                  </a:ext>
                </a:extLst>
              </a:tr>
              <a:tr h="443332">
                <a:tc>
                  <a:txBody>
                    <a:bodyPr/>
                    <a:lstStyle/>
                    <a:p>
                      <a:pPr algn="ctr" fontAlgn="base"/>
                      <a:r>
                        <a:rPr lang="en-IN" sz="1400" b="1">
                          <a:effectLst/>
                        </a:rPr>
                        <a:t>4.</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400" b="0" dirty="0">
                          <a:effectLst/>
                        </a:rPr>
                        <a:t>Architecture indicates its hardware.</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Whereas Organization indicates its performance.</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935927466"/>
                  </a:ext>
                </a:extLst>
              </a:tr>
              <a:tr h="813389">
                <a:tc>
                  <a:txBody>
                    <a:bodyPr/>
                    <a:lstStyle/>
                    <a:p>
                      <a:pPr algn="ctr" fontAlgn="base"/>
                      <a:r>
                        <a:rPr lang="en-IN" sz="1400" b="1">
                          <a:effectLst/>
                        </a:rPr>
                        <a:t>5.</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As a programmer, you can view architecture as a series of instructions, addressing modes, and registers.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The implementation of the architecture is called organization.</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85237157"/>
                  </a:ext>
                </a:extLst>
              </a:tr>
              <a:tr h="615965">
                <a:tc>
                  <a:txBody>
                    <a:bodyPr/>
                    <a:lstStyle/>
                    <a:p>
                      <a:pPr algn="ctr" fontAlgn="base"/>
                      <a:r>
                        <a:rPr lang="en-IN" sz="1400" b="1">
                          <a:effectLst/>
                        </a:rPr>
                        <a:t>6.</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For designing a computer, its architecture is fixed first.</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For designing a computer, an organization is decided after its architecture.</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03806619"/>
                  </a:ext>
                </a:extLst>
              </a:tr>
              <a:tr h="615965">
                <a:tc>
                  <a:txBody>
                    <a:bodyPr/>
                    <a:lstStyle/>
                    <a:p>
                      <a:pPr algn="ctr" fontAlgn="base"/>
                      <a:r>
                        <a:rPr lang="en-IN" sz="1400" b="1">
                          <a:effectLst/>
                        </a:rPr>
                        <a:t>7.</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Computer Architecture is also called Instruction Set Architecture (ISA).</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Computer Organization is frequently called microarchitecture.</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5405021"/>
                  </a:ext>
                </a:extLst>
              </a:tr>
              <a:tr h="813389">
                <a:tc>
                  <a:txBody>
                    <a:bodyPr/>
                    <a:lstStyle/>
                    <a:p>
                      <a:pPr algn="ctr" fontAlgn="base"/>
                      <a:r>
                        <a:rPr lang="en-IN" sz="1400" b="1">
                          <a:effectLst/>
                        </a:rPr>
                        <a:t>8.</a:t>
                      </a:r>
                    </a:p>
                  </a:txBody>
                  <a:tcPr marL="28772" marR="28772" marT="54846" marB="548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a:effectLst/>
                        </a:rPr>
                        <a:t>Computer Architecture comprises logical functions such as instruction sets, registers, data types, and addressing modes.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400" b="0" dirty="0">
                          <a:effectLst/>
                        </a:rPr>
                        <a:t>Computer Organization consists of physical units like circuit designs, peripherals, and adders.</a:t>
                      </a:r>
                    </a:p>
                  </a:txBody>
                  <a:tcPr marL="57545" marR="57545" marT="80562" marB="8056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31700187"/>
                  </a:ext>
                </a:extLst>
              </a:tr>
            </a:tbl>
          </a:graphicData>
        </a:graphic>
      </p:graphicFrame>
    </p:spTree>
    <p:extLst>
      <p:ext uri="{BB962C8B-B14F-4D97-AF65-F5344CB8AC3E}">
        <p14:creationId xmlns:p14="http://schemas.microsoft.com/office/powerpoint/2010/main" val="427097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dirty="0"/>
              <a:t>Structure &amp; Function</a:t>
            </a:r>
          </a:p>
        </p:txBody>
      </p:sp>
      <p:sp>
        <p:nvSpPr>
          <p:cNvPr id="7171" name="Rectangle 3"/>
          <p:cNvSpPr>
            <a:spLocks noGrp="1" noChangeArrowheads="1"/>
          </p:cNvSpPr>
          <p:nvPr>
            <p:ph idx="1"/>
          </p:nvPr>
        </p:nvSpPr>
        <p:spPr/>
        <p:txBody>
          <a:bodyPr/>
          <a:lstStyle/>
          <a:p>
            <a:r>
              <a:rPr lang="en-GB" altLang="en-US" dirty="0"/>
              <a:t>Structure is the way in which components </a:t>
            </a:r>
            <a:r>
              <a:rPr lang="en-GB" altLang="en-US" dirty="0">
                <a:solidFill>
                  <a:srgbClr val="FF0000"/>
                </a:solidFill>
              </a:rPr>
              <a:t>relate to each other</a:t>
            </a:r>
          </a:p>
          <a:p>
            <a:r>
              <a:rPr lang="en-GB" altLang="en-US" dirty="0"/>
              <a:t>Function is the operation of individual components as </a:t>
            </a:r>
            <a:r>
              <a:rPr lang="en-GB" altLang="en-US" dirty="0">
                <a:solidFill>
                  <a:srgbClr val="FF0000"/>
                </a:solidFill>
              </a:rPr>
              <a:t>part of the structure</a:t>
            </a:r>
          </a:p>
        </p:txBody>
      </p:sp>
      <p:sp>
        <p:nvSpPr>
          <p:cNvPr id="5" name="Date Placeholder 4">
            <a:extLst>
              <a:ext uri="{FF2B5EF4-FFF2-40B4-BE49-F238E27FC236}">
                <a16:creationId xmlns:a16="http://schemas.microsoft.com/office/drawing/2014/main" id="{BF35DF68-A92A-8D20-C097-DD71B2244AB0}"/>
              </a:ext>
            </a:extLst>
          </p:cNvPr>
          <p:cNvSpPr>
            <a:spLocks noGrp="1"/>
          </p:cNvSpPr>
          <p:nvPr>
            <p:ph type="dt" sz="half" idx="10"/>
          </p:nvPr>
        </p:nvSpPr>
        <p:spPr/>
        <p:txBody>
          <a:bodyPr/>
          <a:lstStyle/>
          <a:p>
            <a:fld id="{C926BD02-E4DA-4F73-8688-B8AC0DF02957}" type="datetime3">
              <a:rPr lang="en-US" smtClean="0"/>
              <a:t>7 January 2025</a:t>
            </a:fld>
            <a:endParaRPr lang="en-IN"/>
          </a:p>
        </p:txBody>
      </p:sp>
      <p:sp>
        <p:nvSpPr>
          <p:cNvPr id="14" name="Footer Placeholder 13">
            <a:extLst>
              <a:ext uri="{FF2B5EF4-FFF2-40B4-BE49-F238E27FC236}">
                <a16:creationId xmlns:a16="http://schemas.microsoft.com/office/drawing/2014/main" id="{47FDB41C-54C0-8C71-C33B-D78273FBB4E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15" name="Slide Number Placeholder 14">
            <a:extLst>
              <a:ext uri="{FF2B5EF4-FFF2-40B4-BE49-F238E27FC236}">
                <a16:creationId xmlns:a16="http://schemas.microsoft.com/office/drawing/2014/main" id="{654A54A1-F463-03B0-0EF1-77C23AAD6ED9}"/>
              </a:ext>
            </a:extLst>
          </p:cNvPr>
          <p:cNvSpPr>
            <a:spLocks noGrp="1"/>
          </p:cNvSpPr>
          <p:nvPr>
            <p:ph type="sldNum" sz="quarter" idx="12"/>
          </p:nvPr>
        </p:nvSpPr>
        <p:spPr/>
        <p:txBody>
          <a:bodyPr/>
          <a:lstStyle/>
          <a:p>
            <a:fld id="{33AB5675-6785-4CB1-9334-C7BED4474679}" type="slidenum">
              <a:rPr lang="en-IN" smtClean="0"/>
              <a:t>11</a:t>
            </a:fld>
            <a:endParaRPr lang="en-IN"/>
          </a:p>
        </p:txBody>
      </p:sp>
      <p:graphicFrame>
        <p:nvGraphicFramePr>
          <p:cNvPr id="4" name="Diagram 3"/>
          <p:cNvGraphicFramePr/>
          <p:nvPr/>
        </p:nvGraphicFramePr>
        <p:xfrm>
          <a:off x="6329059" y="3254477"/>
          <a:ext cx="5257800" cy="1710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467945" y="3401525"/>
            <a:ext cx="5628055" cy="1470830"/>
            <a:chOff x="6098914" y="3438160"/>
            <a:chExt cx="5628055" cy="1470830"/>
          </a:xfrm>
        </p:grpSpPr>
        <p:sp>
          <p:nvSpPr>
            <p:cNvPr id="3" name="Freeform 2"/>
            <p:cNvSpPr/>
            <p:nvPr/>
          </p:nvSpPr>
          <p:spPr>
            <a:xfrm>
              <a:off x="8912941" y="4045941"/>
              <a:ext cx="2206246" cy="255268"/>
            </a:xfrm>
            <a:custGeom>
              <a:avLst/>
              <a:gdLst/>
              <a:ahLst/>
              <a:cxnLst/>
              <a:rect l="0" t="0" r="0" b="0"/>
              <a:pathLst>
                <a:path>
                  <a:moveTo>
                    <a:pt x="0" y="0"/>
                  </a:moveTo>
                  <a:lnTo>
                    <a:pt x="0" y="127634"/>
                  </a:lnTo>
                  <a:lnTo>
                    <a:pt x="2206246" y="127634"/>
                  </a:lnTo>
                  <a:lnTo>
                    <a:pt x="2206246" y="2552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6" name="Freeform 5"/>
            <p:cNvSpPr/>
            <p:nvPr/>
          </p:nvSpPr>
          <p:spPr>
            <a:xfrm>
              <a:off x="8912941" y="4045941"/>
              <a:ext cx="735415" cy="255268"/>
            </a:xfrm>
            <a:custGeom>
              <a:avLst/>
              <a:gdLst/>
              <a:ahLst/>
              <a:cxnLst/>
              <a:rect l="0" t="0" r="0" b="0"/>
              <a:pathLst>
                <a:path>
                  <a:moveTo>
                    <a:pt x="0" y="0"/>
                  </a:moveTo>
                  <a:lnTo>
                    <a:pt x="0" y="127634"/>
                  </a:lnTo>
                  <a:lnTo>
                    <a:pt x="735415" y="127634"/>
                  </a:lnTo>
                  <a:lnTo>
                    <a:pt x="735415" y="2552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7" name="Freeform 6"/>
            <p:cNvSpPr/>
            <p:nvPr/>
          </p:nvSpPr>
          <p:spPr>
            <a:xfrm>
              <a:off x="8177526" y="4045941"/>
              <a:ext cx="735415" cy="255268"/>
            </a:xfrm>
            <a:custGeom>
              <a:avLst/>
              <a:gdLst/>
              <a:ahLst/>
              <a:cxnLst/>
              <a:rect l="0" t="0" r="0" b="0"/>
              <a:pathLst>
                <a:path>
                  <a:moveTo>
                    <a:pt x="735415" y="0"/>
                  </a:moveTo>
                  <a:lnTo>
                    <a:pt x="735415" y="127634"/>
                  </a:lnTo>
                  <a:lnTo>
                    <a:pt x="0" y="127634"/>
                  </a:lnTo>
                  <a:lnTo>
                    <a:pt x="0" y="2552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8" name="Freeform 7"/>
            <p:cNvSpPr/>
            <p:nvPr/>
          </p:nvSpPr>
          <p:spPr>
            <a:xfrm>
              <a:off x="6706695" y="4045941"/>
              <a:ext cx="2206246" cy="255268"/>
            </a:xfrm>
            <a:custGeom>
              <a:avLst/>
              <a:gdLst/>
              <a:ahLst/>
              <a:cxnLst/>
              <a:rect l="0" t="0" r="0" b="0"/>
              <a:pathLst>
                <a:path>
                  <a:moveTo>
                    <a:pt x="2206246" y="0"/>
                  </a:moveTo>
                  <a:lnTo>
                    <a:pt x="2206246" y="127634"/>
                  </a:lnTo>
                  <a:lnTo>
                    <a:pt x="0" y="127634"/>
                  </a:lnTo>
                  <a:lnTo>
                    <a:pt x="0" y="2552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9" name="Freeform 8"/>
            <p:cNvSpPr/>
            <p:nvPr/>
          </p:nvSpPr>
          <p:spPr>
            <a:xfrm>
              <a:off x="8305160" y="3438160"/>
              <a:ext cx="1215562" cy="607781"/>
            </a:xfrm>
            <a:custGeom>
              <a:avLst/>
              <a:gdLst>
                <a:gd name="connsiteX0" fmla="*/ 0 w 1215562"/>
                <a:gd name="connsiteY0" fmla="*/ 0 h 607781"/>
                <a:gd name="connsiteX1" fmla="*/ 1215562 w 1215562"/>
                <a:gd name="connsiteY1" fmla="*/ 0 h 607781"/>
                <a:gd name="connsiteX2" fmla="*/ 1215562 w 1215562"/>
                <a:gd name="connsiteY2" fmla="*/ 607781 h 607781"/>
                <a:gd name="connsiteX3" fmla="*/ 0 w 1215562"/>
                <a:gd name="connsiteY3" fmla="*/ 607781 h 607781"/>
                <a:gd name="connsiteX4" fmla="*/ 0 w 1215562"/>
                <a:gd name="connsiteY4" fmla="*/ 0 h 60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62" h="607781">
                  <a:moveTo>
                    <a:pt x="0" y="0"/>
                  </a:moveTo>
                  <a:lnTo>
                    <a:pt x="1215562" y="0"/>
                  </a:lnTo>
                  <a:lnTo>
                    <a:pt x="1215562" y="607781"/>
                  </a:lnTo>
                  <a:lnTo>
                    <a:pt x="0" y="6077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altLang="en-US" sz="1400" kern="1200" dirty="0"/>
                <a:t>Structure</a:t>
              </a:r>
              <a:endParaRPr lang="en-US" sz="1400" kern="1200" dirty="0"/>
            </a:p>
          </p:txBody>
        </p:sp>
        <p:sp>
          <p:nvSpPr>
            <p:cNvPr id="10" name="Freeform 9"/>
            <p:cNvSpPr/>
            <p:nvPr/>
          </p:nvSpPr>
          <p:spPr>
            <a:xfrm>
              <a:off x="6098914" y="4301209"/>
              <a:ext cx="1215562" cy="607781"/>
            </a:xfrm>
            <a:custGeom>
              <a:avLst/>
              <a:gdLst>
                <a:gd name="connsiteX0" fmla="*/ 0 w 1215562"/>
                <a:gd name="connsiteY0" fmla="*/ 0 h 607781"/>
                <a:gd name="connsiteX1" fmla="*/ 1215562 w 1215562"/>
                <a:gd name="connsiteY1" fmla="*/ 0 h 607781"/>
                <a:gd name="connsiteX2" fmla="*/ 1215562 w 1215562"/>
                <a:gd name="connsiteY2" fmla="*/ 607781 h 607781"/>
                <a:gd name="connsiteX3" fmla="*/ 0 w 1215562"/>
                <a:gd name="connsiteY3" fmla="*/ 607781 h 607781"/>
                <a:gd name="connsiteX4" fmla="*/ 0 w 1215562"/>
                <a:gd name="connsiteY4" fmla="*/ 0 h 60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62" h="607781">
                  <a:moveTo>
                    <a:pt x="0" y="0"/>
                  </a:moveTo>
                  <a:lnTo>
                    <a:pt x="1215562" y="0"/>
                  </a:lnTo>
                  <a:lnTo>
                    <a:pt x="1215562" y="607781"/>
                  </a:lnTo>
                  <a:lnTo>
                    <a:pt x="0" y="6077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a:ea typeface="新細明體" pitchFamily="18" charset="-120"/>
                </a:rPr>
                <a:t>CPU</a:t>
              </a:r>
            </a:p>
          </p:txBody>
        </p:sp>
        <p:sp>
          <p:nvSpPr>
            <p:cNvPr id="11" name="Freeform 10"/>
            <p:cNvSpPr/>
            <p:nvPr/>
          </p:nvSpPr>
          <p:spPr>
            <a:xfrm>
              <a:off x="7569745" y="4301209"/>
              <a:ext cx="1215562" cy="607781"/>
            </a:xfrm>
            <a:custGeom>
              <a:avLst/>
              <a:gdLst>
                <a:gd name="connsiteX0" fmla="*/ 0 w 1215562"/>
                <a:gd name="connsiteY0" fmla="*/ 0 h 607781"/>
                <a:gd name="connsiteX1" fmla="*/ 1215562 w 1215562"/>
                <a:gd name="connsiteY1" fmla="*/ 0 h 607781"/>
                <a:gd name="connsiteX2" fmla="*/ 1215562 w 1215562"/>
                <a:gd name="connsiteY2" fmla="*/ 607781 h 607781"/>
                <a:gd name="connsiteX3" fmla="*/ 0 w 1215562"/>
                <a:gd name="connsiteY3" fmla="*/ 607781 h 607781"/>
                <a:gd name="connsiteX4" fmla="*/ 0 w 1215562"/>
                <a:gd name="connsiteY4" fmla="*/ 0 h 60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62" h="607781">
                  <a:moveTo>
                    <a:pt x="0" y="0"/>
                  </a:moveTo>
                  <a:lnTo>
                    <a:pt x="1215562" y="0"/>
                  </a:lnTo>
                  <a:lnTo>
                    <a:pt x="1215562" y="607781"/>
                  </a:lnTo>
                  <a:lnTo>
                    <a:pt x="0" y="6077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a:ea typeface="新細明體" pitchFamily="18" charset="-120"/>
                </a:rPr>
                <a:t>Main memory</a:t>
              </a:r>
              <a:endParaRPr lang="en-US" sz="1400" kern="1200" dirty="0"/>
            </a:p>
          </p:txBody>
        </p:sp>
        <p:sp>
          <p:nvSpPr>
            <p:cNvPr id="12" name="Freeform 11"/>
            <p:cNvSpPr/>
            <p:nvPr/>
          </p:nvSpPr>
          <p:spPr>
            <a:xfrm>
              <a:off x="9040576" y="4301209"/>
              <a:ext cx="1215562" cy="607781"/>
            </a:xfrm>
            <a:custGeom>
              <a:avLst/>
              <a:gdLst>
                <a:gd name="connsiteX0" fmla="*/ 0 w 1215562"/>
                <a:gd name="connsiteY0" fmla="*/ 0 h 607781"/>
                <a:gd name="connsiteX1" fmla="*/ 1215562 w 1215562"/>
                <a:gd name="connsiteY1" fmla="*/ 0 h 607781"/>
                <a:gd name="connsiteX2" fmla="*/ 1215562 w 1215562"/>
                <a:gd name="connsiteY2" fmla="*/ 607781 h 607781"/>
                <a:gd name="connsiteX3" fmla="*/ 0 w 1215562"/>
                <a:gd name="connsiteY3" fmla="*/ 607781 h 607781"/>
                <a:gd name="connsiteX4" fmla="*/ 0 w 1215562"/>
                <a:gd name="connsiteY4" fmla="*/ 0 h 60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62" h="607781">
                  <a:moveTo>
                    <a:pt x="0" y="0"/>
                  </a:moveTo>
                  <a:lnTo>
                    <a:pt x="1215562" y="0"/>
                  </a:lnTo>
                  <a:lnTo>
                    <a:pt x="1215562" y="607781"/>
                  </a:lnTo>
                  <a:lnTo>
                    <a:pt x="0" y="6077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a:ea typeface="新細明體" pitchFamily="18" charset="-120"/>
                </a:rPr>
                <a:t>I/O</a:t>
              </a:r>
              <a:endParaRPr lang="en-US" sz="1400" kern="1200" dirty="0"/>
            </a:p>
          </p:txBody>
        </p:sp>
        <p:sp>
          <p:nvSpPr>
            <p:cNvPr id="13" name="Freeform 12"/>
            <p:cNvSpPr/>
            <p:nvPr/>
          </p:nvSpPr>
          <p:spPr>
            <a:xfrm>
              <a:off x="10511407" y="4301209"/>
              <a:ext cx="1215562" cy="607781"/>
            </a:xfrm>
            <a:custGeom>
              <a:avLst/>
              <a:gdLst>
                <a:gd name="connsiteX0" fmla="*/ 0 w 1215562"/>
                <a:gd name="connsiteY0" fmla="*/ 0 h 607781"/>
                <a:gd name="connsiteX1" fmla="*/ 1215562 w 1215562"/>
                <a:gd name="connsiteY1" fmla="*/ 0 h 607781"/>
                <a:gd name="connsiteX2" fmla="*/ 1215562 w 1215562"/>
                <a:gd name="connsiteY2" fmla="*/ 607781 h 607781"/>
                <a:gd name="connsiteX3" fmla="*/ 0 w 1215562"/>
                <a:gd name="connsiteY3" fmla="*/ 607781 h 607781"/>
                <a:gd name="connsiteX4" fmla="*/ 0 w 1215562"/>
                <a:gd name="connsiteY4" fmla="*/ 0 h 60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62" h="607781">
                  <a:moveTo>
                    <a:pt x="0" y="0"/>
                  </a:moveTo>
                  <a:lnTo>
                    <a:pt x="1215562" y="0"/>
                  </a:lnTo>
                  <a:lnTo>
                    <a:pt x="1215562" y="607781"/>
                  </a:lnTo>
                  <a:lnTo>
                    <a:pt x="0" y="6077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a:ea typeface="新細明體" pitchFamily="18" charset="-120"/>
                </a:rPr>
                <a:t>System interconnection</a:t>
              </a:r>
              <a:endParaRPr lang="en-US" sz="1400" kern="1200" dirty="0"/>
            </a:p>
          </p:txBody>
        </p:sp>
      </p:grpSp>
    </p:spTree>
    <p:extLst>
      <p:ext uri="{BB962C8B-B14F-4D97-AF65-F5344CB8AC3E}">
        <p14:creationId xmlns:p14="http://schemas.microsoft.com/office/powerpoint/2010/main" val="11659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642E-D505-46A9-B038-77FB459677AE}"/>
              </a:ext>
            </a:extLst>
          </p:cNvPr>
          <p:cNvSpPr>
            <a:spLocks noGrp="1"/>
          </p:cNvSpPr>
          <p:nvPr>
            <p:ph type="title"/>
          </p:nvPr>
        </p:nvSpPr>
        <p:spPr>
          <a:xfrm>
            <a:off x="1097280" y="286604"/>
            <a:ext cx="10058400" cy="832192"/>
          </a:xfrm>
        </p:spPr>
        <p:txBody>
          <a:bodyPr/>
          <a:lstStyle/>
          <a:p>
            <a:r>
              <a:rPr lang="en-IN" dirty="0"/>
              <a:t>Computer Diagram</a:t>
            </a:r>
          </a:p>
        </p:txBody>
      </p:sp>
      <p:sp>
        <p:nvSpPr>
          <p:cNvPr id="5" name="Date Placeholder 4">
            <a:extLst>
              <a:ext uri="{FF2B5EF4-FFF2-40B4-BE49-F238E27FC236}">
                <a16:creationId xmlns:a16="http://schemas.microsoft.com/office/drawing/2014/main" id="{11650742-8C74-45FA-9480-5E2778202D17}"/>
              </a:ext>
            </a:extLst>
          </p:cNvPr>
          <p:cNvSpPr>
            <a:spLocks noGrp="1"/>
          </p:cNvSpPr>
          <p:nvPr>
            <p:ph type="dt" sz="half" idx="10"/>
          </p:nvPr>
        </p:nvSpPr>
        <p:spPr/>
        <p:txBody>
          <a:bodyPr/>
          <a:lstStyle/>
          <a:p>
            <a:fld id="{088CCD8A-65D1-4FCE-82A3-C4A25FC8E673}" type="datetime3">
              <a:rPr lang="en-US" smtClean="0"/>
              <a:t>7 January 2025</a:t>
            </a:fld>
            <a:endParaRPr lang="en-IN"/>
          </a:p>
        </p:txBody>
      </p:sp>
      <p:sp>
        <p:nvSpPr>
          <p:cNvPr id="6" name="Footer Placeholder 5">
            <a:extLst>
              <a:ext uri="{FF2B5EF4-FFF2-40B4-BE49-F238E27FC236}">
                <a16:creationId xmlns:a16="http://schemas.microsoft.com/office/drawing/2014/main" id="{E2E7804A-33B1-4A01-9AA6-B54AA6940BA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3CE073A0-3A47-44F7-ADD2-5ACCF2C7DBDB}"/>
              </a:ext>
            </a:extLst>
          </p:cNvPr>
          <p:cNvSpPr>
            <a:spLocks noGrp="1"/>
          </p:cNvSpPr>
          <p:nvPr>
            <p:ph type="sldNum" sz="quarter" idx="12"/>
          </p:nvPr>
        </p:nvSpPr>
        <p:spPr/>
        <p:txBody>
          <a:bodyPr/>
          <a:lstStyle/>
          <a:p>
            <a:fld id="{33AB5675-6785-4CB1-9334-C7BED4474679}" type="slidenum">
              <a:rPr lang="en-IN" smtClean="0"/>
              <a:t>12</a:t>
            </a:fld>
            <a:endParaRPr lang="en-IN"/>
          </a:p>
        </p:txBody>
      </p:sp>
      <p:pic>
        <p:nvPicPr>
          <p:cNvPr id="4" name="Picture 5" descr="Block diagram of a computer system">
            <a:extLst>
              <a:ext uri="{FF2B5EF4-FFF2-40B4-BE49-F238E27FC236}">
                <a16:creationId xmlns:a16="http://schemas.microsoft.com/office/drawing/2014/main" id="{6B7920C1-CD12-42AB-85AD-696F20300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431" y="1118796"/>
            <a:ext cx="10370371" cy="503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306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4F09-5992-43F0-A186-393EC55AE18B}"/>
              </a:ext>
            </a:extLst>
          </p:cNvPr>
          <p:cNvSpPr>
            <a:spLocks noGrp="1"/>
          </p:cNvSpPr>
          <p:nvPr>
            <p:ph type="title"/>
          </p:nvPr>
        </p:nvSpPr>
        <p:spPr/>
        <p:txBody>
          <a:bodyPr/>
          <a:lstStyle/>
          <a:p>
            <a:r>
              <a:rPr lang="en-IN" dirty="0">
                <a:solidFill>
                  <a:schemeClr val="tx1"/>
                </a:solidFill>
              </a:rPr>
              <a:t>History of computers</a:t>
            </a:r>
          </a:p>
        </p:txBody>
      </p:sp>
      <p:sp>
        <p:nvSpPr>
          <p:cNvPr id="3" name="Content Placeholder 2">
            <a:extLst>
              <a:ext uri="{FF2B5EF4-FFF2-40B4-BE49-F238E27FC236}">
                <a16:creationId xmlns:a16="http://schemas.microsoft.com/office/drawing/2014/main" id="{773A06AD-CC62-4C8A-8905-3058AA283DE5}"/>
              </a:ext>
            </a:extLst>
          </p:cNvPr>
          <p:cNvSpPr>
            <a:spLocks noGrp="1"/>
          </p:cNvSpPr>
          <p:nvPr>
            <p:ph idx="1"/>
          </p:nvPr>
        </p:nvSpPr>
        <p:spPr/>
        <p:txBody>
          <a:bodyPr/>
          <a:lstStyle/>
          <a:p>
            <a:r>
              <a:rPr lang="en-IN" dirty="0">
                <a:solidFill>
                  <a:schemeClr val="tx1"/>
                </a:solidFill>
              </a:rPr>
              <a:t>First Generation: Vacuum Tubes</a:t>
            </a:r>
          </a:p>
          <a:p>
            <a:r>
              <a:rPr lang="en-IN" dirty="0">
                <a:solidFill>
                  <a:schemeClr val="tx1"/>
                </a:solidFill>
              </a:rPr>
              <a:t>Second Generation: Transistors</a:t>
            </a:r>
          </a:p>
          <a:p>
            <a:r>
              <a:rPr lang="en-IN" dirty="0">
                <a:solidFill>
                  <a:schemeClr val="tx1"/>
                </a:solidFill>
              </a:rPr>
              <a:t>Third Generation: Integrated circuits</a:t>
            </a:r>
          </a:p>
          <a:p>
            <a:r>
              <a:rPr lang="en-IN" dirty="0">
                <a:solidFill>
                  <a:schemeClr val="tx1"/>
                </a:solidFill>
              </a:rPr>
              <a:t>Later generations: LSI and VLSI</a:t>
            </a:r>
          </a:p>
        </p:txBody>
      </p:sp>
      <p:sp>
        <p:nvSpPr>
          <p:cNvPr id="4" name="Date Placeholder 3">
            <a:extLst>
              <a:ext uri="{FF2B5EF4-FFF2-40B4-BE49-F238E27FC236}">
                <a16:creationId xmlns:a16="http://schemas.microsoft.com/office/drawing/2014/main" id="{8CD23BA9-AA9F-4017-AC76-982DC135AF51}"/>
              </a:ext>
            </a:extLst>
          </p:cNvPr>
          <p:cNvSpPr>
            <a:spLocks noGrp="1"/>
          </p:cNvSpPr>
          <p:nvPr>
            <p:ph type="dt" sz="half" idx="10"/>
          </p:nvPr>
        </p:nvSpPr>
        <p:spPr/>
        <p:txBody>
          <a:bodyPr/>
          <a:lstStyle/>
          <a:p>
            <a:fld id="{CE4A7C1A-2220-45E9-A0C8-36C44E98B45A}" type="datetime3">
              <a:rPr lang="en-US" smtClean="0">
                <a:solidFill>
                  <a:schemeClr val="tx1"/>
                </a:solidFill>
              </a:rPr>
              <a:t>7 January 2025</a:t>
            </a:fld>
            <a:endParaRPr lang="en-IN">
              <a:solidFill>
                <a:schemeClr val="tx1"/>
              </a:solidFill>
            </a:endParaRPr>
          </a:p>
        </p:txBody>
      </p:sp>
      <p:sp>
        <p:nvSpPr>
          <p:cNvPr id="5" name="Footer Placeholder 4">
            <a:extLst>
              <a:ext uri="{FF2B5EF4-FFF2-40B4-BE49-F238E27FC236}">
                <a16:creationId xmlns:a16="http://schemas.microsoft.com/office/drawing/2014/main" id="{C7A19CEF-B118-47BB-917B-EA077D9F8C52}"/>
              </a:ext>
            </a:extLst>
          </p:cNvPr>
          <p:cNvSpPr>
            <a:spLocks noGrp="1"/>
          </p:cNvSpPr>
          <p:nvPr>
            <p:ph type="ftr" sz="quarter" idx="11"/>
          </p:nvPr>
        </p:nvSpPr>
        <p:spPr/>
        <p:txBody>
          <a:bodyPr/>
          <a:lstStyle/>
          <a:p>
            <a:r>
              <a:rPr lang="en-US">
                <a:solidFill>
                  <a:schemeClr val="tx1"/>
                </a:solidFill>
              </a:rPr>
              <a:t>Dr. S Saritha |  Computer Organization &amp; Architecture (ECE2002)  |  VIT-AP</a:t>
            </a:r>
            <a:endParaRPr lang="en-IN">
              <a:solidFill>
                <a:schemeClr val="tx1"/>
              </a:solidFill>
            </a:endParaRPr>
          </a:p>
        </p:txBody>
      </p:sp>
      <p:sp>
        <p:nvSpPr>
          <p:cNvPr id="6" name="Slide Number Placeholder 5">
            <a:extLst>
              <a:ext uri="{FF2B5EF4-FFF2-40B4-BE49-F238E27FC236}">
                <a16:creationId xmlns:a16="http://schemas.microsoft.com/office/drawing/2014/main" id="{7AF19ED9-E687-4183-8D57-A58A833962ED}"/>
              </a:ext>
            </a:extLst>
          </p:cNvPr>
          <p:cNvSpPr>
            <a:spLocks noGrp="1"/>
          </p:cNvSpPr>
          <p:nvPr>
            <p:ph type="sldNum" sz="quarter" idx="12"/>
          </p:nvPr>
        </p:nvSpPr>
        <p:spPr/>
        <p:txBody>
          <a:bodyPr/>
          <a:lstStyle/>
          <a:p>
            <a:fld id="{33AB5675-6785-4CB1-9334-C7BED4474679}" type="slidenum">
              <a:rPr lang="en-IN" smtClean="0">
                <a:solidFill>
                  <a:schemeClr val="tx1"/>
                </a:solidFill>
              </a:rPr>
              <a:t>13</a:t>
            </a:fld>
            <a:endParaRPr lang="en-IN">
              <a:solidFill>
                <a:schemeClr val="tx1"/>
              </a:solidFill>
            </a:endParaRPr>
          </a:p>
        </p:txBody>
      </p:sp>
    </p:spTree>
    <p:extLst>
      <p:ext uri="{BB962C8B-B14F-4D97-AF65-F5344CB8AC3E}">
        <p14:creationId xmlns:p14="http://schemas.microsoft.com/office/powerpoint/2010/main" val="60608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CF55-BCA1-471B-9D8F-153C2D37D623}"/>
              </a:ext>
            </a:extLst>
          </p:cNvPr>
          <p:cNvSpPr>
            <a:spLocks noGrp="1"/>
          </p:cNvSpPr>
          <p:nvPr>
            <p:ph type="title"/>
          </p:nvPr>
        </p:nvSpPr>
        <p:spPr/>
        <p:txBody>
          <a:bodyPr/>
          <a:lstStyle/>
          <a:p>
            <a:r>
              <a:rPr lang="en-IN" dirty="0"/>
              <a:t>First Gen: Vacuum tubes</a:t>
            </a:r>
          </a:p>
        </p:txBody>
      </p:sp>
      <p:sp>
        <p:nvSpPr>
          <p:cNvPr id="3" name="Content Placeholder 2">
            <a:extLst>
              <a:ext uri="{FF2B5EF4-FFF2-40B4-BE49-F238E27FC236}">
                <a16:creationId xmlns:a16="http://schemas.microsoft.com/office/drawing/2014/main" id="{10536104-99DD-446F-B2C3-B0D9EFFD2232}"/>
              </a:ext>
            </a:extLst>
          </p:cNvPr>
          <p:cNvSpPr>
            <a:spLocks noGrp="1"/>
          </p:cNvSpPr>
          <p:nvPr>
            <p:ph idx="1"/>
          </p:nvPr>
        </p:nvSpPr>
        <p:spPr>
          <a:xfrm>
            <a:off x="1097280" y="1845734"/>
            <a:ext cx="4822804" cy="4023360"/>
          </a:xfrm>
        </p:spPr>
        <p:txBody>
          <a:bodyPr>
            <a:normAutofit/>
          </a:bodyPr>
          <a:lstStyle/>
          <a:p>
            <a:pPr algn="just">
              <a:buFont typeface="Wingdings" panose="05000000000000000000" pitchFamily="2" charset="2"/>
              <a:buChar char="Ø"/>
            </a:pPr>
            <a:r>
              <a:rPr lang="en-IN" dirty="0">
                <a:solidFill>
                  <a:schemeClr val="tx1"/>
                </a:solidFill>
              </a:rPr>
              <a:t>ENIAC (Electronic Numerical Integrator and Computer)</a:t>
            </a:r>
          </a:p>
          <a:p>
            <a:pPr algn="just">
              <a:buFont typeface="Wingdings" panose="05000000000000000000" pitchFamily="2" charset="2"/>
              <a:buChar char="Ø"/>
            </a:pPr>
            <a:r>
              <a:rPr lang="en-IN" dirty="0">
                <a:solidFill>
                  <a:schemeClr val="tx1"/>
                </a:solidFill>
              </a:rPr>
              <a:t>Built in 1943 for WW-II</a:t>
            </a:r>
          </a:p>
          <a:p>
            <a:pPr algn="just">
              <a:buFont typeface="Wingdings" panose="05000000000000000000" pitchFamily="2" charset="2"/>
              <a:buChar char="Ø"/>
            </a:pPr>
            <a:r>
              <a:rPr lang="en-US" dirty="0">
                <a:solidFill>
                  <a:schemeClr val="tx1"/>
                </a:solidFill>
              </a:rPr>
              <a:t>Weighed 30 tons, occupying 1500 square feet of floor space, and containing more than 18,000 vacuum tubes</a:t>
            </a:r>
          </a:p>
          <a:p>
            <a:pPr algn="just">
              <a:buFont typeface="Wingdings" panose="05000000000000000000" pitchFamily="2" charset="2"/>
              <a:buChar char="Ø"/>
            </a:pPr>
            <a:r>
              <a:rPr lang="en-US" dirty="0">
                <a:solidFill>
                  <a:schemeClr val="tx1"/>
                </a:solidFill>
              </a:rPr>
              <a:t>Consumed 140 kilowatts of power</a:t>
            </a:r>
          </a:p>
          <a:p>
            <a:pPr algn="just">
              <a:buFont typeface="Wingdings" panose="05000000000000000000" pitchFamily="2" charset="2"/>
              <a:buChar char="Ø"/>
            </a:pPr>
            <a:r>
              <a:rPr lang="en-US" dirty="0">
                <a:solidFill>
                  <a:schemeClr val="tx1"/>
                </a:solidFill>
              </a:rPr>
              <a:t>Faster than any electromechanical computer, capable of 5000 additions per second </a:t>
            </a:r>
            <a:endParaRPr lang="en-IN" dirty="0">
              <a:solidFill>
                <a:schemeClr val="tx1"/>
              </a:solidFill>
            </a:endParaRPr>
          </a:p>
        </p:txBody>
      </p:sp>
      <p:sp>
        <p:nvSpPr>
          <p:cNvPr id="4" name="Date Placeholder 3">
            <a:extLst>
              <a:ext uri="{FF2B5EF4-FFF2-40B4-BE49-F238E27FC236}">
                <a16:creationId xmlns:a16="http://schemas.microsoft.com/office/drawing/2014/main" id="{82D7BEAB-F07E-4219-A0DA-C0C81C0DCAD6}"/>
              </a:ext>
            </a:extLst>
          </p:cNvPr>
          <p:cNvSpPr>
            <a:spLocks noGrp="1"/>
          </p:cNvSpPr>
          <p:nvPr>
            <p:ph type="dt" sz="half" idx="10"/>
          </p:nvPr>
        </p:nvSpPr>
        <p:spPr/>
        <p:txBody>
          <a:bodyPr/>
          <a:lstStyle/>
          <a:p>
            <a:fld id="{2F3314D1-D9E8-4052-86B0-2784585662FA}" type="datetime3">
              <a:rPr lang="en-US" smtClean="0"/>
              <a:t>7 January 2025</a:t>
            </a:fld>
            <a:endParaRPr lang="en-IN"/>
          </a:p>
        </p:txBody>
      </p:sp>
      <p:sp>
        <p:nvSpPr>
          <p:cNvPr id="7" name="Footer Placeholder 6">
            <a:extLst>
              <a:ext uri="{FF2B5EF4-FFF2-40B4-BE49-F238E27FC236}">
                <a16:creationId xmlns:a16="http://schemas.microsoft.com/office/drawing/2014/main" id="{7DD7D1F1-2772-4624-BFE3-7FA4DF1D81DA}"/>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8" name="Slide Number Placeholder 7">
            <a:extLst>
              <a:ext uri="{FF2B5EF4-FFF2-40B4-BE49-F238E27FC236}">
                <a16:creationId xmlns:a16="http://schemas.microsoft.com/office/drawing/2014/main" id="{9D2086F2-5C11-40BF-9501-BEFA9FDD7AEA}"/>
              </a:ext>
            </a:extLst>
          </p:cNvPr>
          <p:cNvSpPr>
            <a:spLocks noGrp="1"/>
          </p:cNvSpPr>
          <p:nvPr>
            <p:ph type="sldNum" sz="quarter" idx="12"/>
          </p:nvPr>
        </p:nvSpPr>
        <p:spPr/>
        <p:txBody>
          <a:bodyPr/>
          <a:lstStyle/>
          <a:p>
            <a:fld id="{33AB5675-6785-4CB1-9334-C7BED4474679}" type="slidenum">
              <a:rPr lang="en-IN" smtClean="0"/>
              <a:t>14</a:t>
            </a:fld>
            <a:endParaRPr lang="en-IN"/>
          </a:p>
        </p:txBody>
      </p:sp>
      <p:pic>
        <p:nvPicPr>
          <p:cNvPr id="5" name="Picture 4">
            <a:extLst>
              <a:ext uri="{FF2B5EF4-FFF2-40B4-BE49-F238E27FC236}">
                <a16:creationId xmlns:a16="http://schemas.microsoft.com/office/drawing/2014/main" id="{A72C2320-86D3-41B8-89C1-B744942E9D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361" y="1793780"/>
            <a:ext cx="5345822" cy="3997104"/>
          </a:xfrm>
          <a:prstGeom prst="rect">
            <a:avLst/>
          </a:prstGeom>
        </p:spPr>
      </p:pic>
      <p:pic>
        <p:nvPicPr>
          <p:cNvPr id="6" name="Picture 5">
            <a:extLst>
              <a:ext uri="{FF2B5EF4-FFF2-40B4-BE49-F238E27FC236}">
                <a16:creationId xmlns:a16="http://schemas.microsoft.com/office/drawing/2014/main" id="{A109076A-BFDE-46E2-899A-AED3F70F0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07" y="286603"/>
            <a:ext cx="1847850" cy="1377950"/>
          </a:xfrm>
          <a:prstGeom prst="rect">
            <a:avLst/>
          </a:prstGeom>
        </p:spPr>
      </p:pic>
    </p:spTree>
    <p:extLst>
      <p:ext uri="{BB962C8B-B14F-4D97-AF65-F5344CB8AC3E}">
        <p14:creationId xmlns:p14="http://schemas.microsoft.com/office/powerpoint/2010/main" val="343693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2968-FECC-4304-BF73-F16F3203EBFE}"/>
              </a:ext>
            </a:extLst>
          </p:cNvPr>
          <p:cNvSpPr>
            <a:spLocks noGrp="1"/>
          </p:cNvSpPr>
          <p:nvPr>
            <p:ph type="title"/>
          </p:nvPr>
        </p:nvSpPr>
        <p:spPr/>
        <p:txBody>
          <a:bodyPr/>
          <a:lstStyle/>
          <a:p>
            <a:r>
              <a:rPr lang="en-IN" dirty="0"/>
              <a:t>ENIAC</a:t>
            </a:r>
          </a:p>
        </p:txBody>
      </p:sp>
      <p:sp>
        <p:nvSpPr>
          <p:cNvPr id="3" name="Content Placeholder 2">
            <a:extLst>
              <a:ext uri="{FF2B5EF4-FFF2-40B4-BE49-F238E27FC236}">
                <a16:creationId xmlns:a16="http://schemas.microsoft.com/office/drawing/2014/main" id="{851316CA-EE11-4771-9F0C-3C78E309CB9A}"/>
              </a:ext>
            </a:extLst>
          </p:cNvPr>
          <p:cNvSpPr>
            <a:spLocks noGrp="1"/>
          </p:cNvSpPr>
          <p:nvPr>
            <p:ph idx="1"/>
          </p:nvPr>
        </p:nvSpPr>
        <p:spPr/>
        <p:txBody>
          <a:bodyPr/>
          <a:lstStyle/>
          <a:p>
            <a:pPr algn="just">
              <a:buFont typeface="Wingdings" panose="05000000000000000000" pitchFamily="2" charset="2"/>
              <a:buChar char="Ø"/>
            </a:pPr>
            <a:r>
              <a:rPr lang="en-IN" dirty="0"/>
              <a:t>It was a decimal computer, rather than a binary one</a:t>
            </a:r>
          </a:p>
          <a:p>
            <a:pPr algn="just">
              <a:buFont typeface="Wingdings" panose="05000000000000000000" pitchFamily="2" charset="2"/>
              <a:buChar char="Ø"/>
            </a:pPr>
            <a:r>
              <a:rPr lang="en-US" dirty="0"/>
              <a:t>Its memory consisted of 20 “accumulators,” each capable of holding a 10-digit</a:t>
            </a:r>
            <a:br>
              <a:rPr lang="en-US" dirty="0"/>
            </a:br>
            <a:r>
              <a:rPr lang="en-US" dirty="0"/>
              <a:t>decimal number</a:t>
            </a:r>
          </a:p>
          <a:p>
            <a:pPr algn="just">
              <a:buFont typeface="Wingdings" panose="05000000000000000000" pitchFamily="2" charset="2"/>
              <a:buChar char="Ø"/>
            </a:pPr>
            <a:r>
              <a:rPr lang="en-US" dirty="0"/>
              <a:t>A ring of 10 vacuum tubes represented each digit</a:t>
            </a:r>
          </a:p>
          <a:p>
            <a:pPr algn="just">
              <a:buFont typeface="Wingdings" panose="05000000000000000000" pitchFamily="2" charset="2"/>
              <a:buChar char="Ø"/>
            </a:pPr>
            <a:r>
              <a:rPr lang="en-US" dirty="0"/>
              <a:t>The major drawback is that it had to be programmed manually by setting switches and plugging and unplugging cables</a:t>
            </a:r>
            <a:endParaRPr lang="en-IN" dirty="0"/>
          </a:p>
        </p:txBody>
      </p:sp>
      <p:sp>
        <p:nvSpPr>
          <p:cNvPr id="4" name="Date Placeholder 3">
            <a:extLst>
              <a:ext uri="{FF2B5EF4-FFF2-40B4-BE49-F238E27FC236}">
                <a16:creationId xmlns:a16="http://schemas.microsoft.com/office/drawing/2014/main" id="{A02139C9-D2E0-414B-8627-F036896F0425}"/>
              </a:ext>
            </a:extLst>
          </p:cNvPr>
          <p:cNvSpPr>
            <a:spLocks noGrp="1"/>
          </p:cNvSpPr>
          <p:nvPr>
            <p:ph type="dt" sz="half" idx="10"/>
          </p:nvPr>
        </p:nvSpPr>
        <p:spPr/>
        <p:txBody>
          <a:bodyPr/>
          <a:lstStyle/>
          <a:p>
            <a:fld id="{281ABB48-9588-49A5-910B-DB22C25C5EA5}" type="datetime3">
              <a:rPr lang="en-US" smtClean="0"/>
              <a:t>7 January 2025</a:t>
            </a:fld>
            <a:endParaRPr lang="en-IN"/>
          </a:p>
        </p:txBody>
      </p:sp>
      <p:sp>
        <p:nvSpPr>
          <p:cNvPr id="5" name="Footer Placeholder 4">
            <a:extLst>
              <a:ext uri="{FF2B5EF4-FFF2-40B4-BE49-F238E27FC236}">
                <a16:creationId xmlns:a16="http://schemas.microsoft.com/office/drawing/2014/main" id="{44A32F63-9492-4C02-B80B-F21DB80D831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D56F15BF-8EC6-4944-AC8F-4BB8D535BFF4}"/>
              </a:ext>
            </a:extLst>
          </p:cNvPr>
          <p:cNvSpPr>
            <a:spLocks noGrp="1"/>
          </p:cNvSpPr>
          <p:nvPr>
            <p:ph type="sldNum" sz="quarter" idx="12"/>
          </p:nvPr>
        </p:nvSpPr>
        <p:spPr/>
        <p:txBody>
          <a:bodyPr/>
          <a:lstStyle/>
          <a:p>
            <a:fld id="{33AB5675-6785-4CB1-9334-C7BED4474679}" type="slidenum">
              <a:rPr lang="en-IN" smtClean="0"/>
              <a:t>15</a:t>
            </a:fld>
            <a:endParaRPr lang="en-IN"/>
          </a:p>
        </p:txBody>
      </p:sp>
    </p:spTree>
    <p:extLst>
      <p:ext uri="{BB962C8B-B14F-4D97-AF65-F5344CB8AC3E}">
        <p14:creationId xmlns:p14="http://schemas.microsoft.com/office/powerpoint/2010/main" val="10620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637F-98CF-43F9-89F3-D9CDC9F1CAF0}"/>
              </a:ext>
            </a:extLst>
          </p:cNvPr>
          <p:cNvSpPr>
            <a:spLocks noGrp="1"/>
          </p:cNvSpPr>
          <p:nvPr>
            <p:ph type="title"/>
          </p:nvPr>
        </p:nvSpPr>
        <p:spPr/>
        <p:txBody>
          <a:bodyPr/>
          <a:lstStyle/>
          <a:p>
            <a:r>
              <a:rPr lang="en-IN" dirty="0"/>
              <a:t>Von Neumann machine</a:t>
            </a:r>
          </a:p>
        </p:txBody>
      </p:sp>
      <p:sp>
        <p:nvSpPr>
          <p:cNvPr id="3" name="Content Placeholder 2">
            <a:extLst>
              <a:ext uri="{FF2B5EF4-FFF2-40B4-BE49-F238E27FC236}">
                <a16:creationId xmlns:a16="http://schemas.microsoft.com/office/drawing/2014/main" id="{F74B4550-89F4-4D22-8A1B-514141461672}"/>
              </a:ext>
            </a:extLst>
          </p:cNvPr>
          <p:cNvSpPr>
            <a:spLocks noGrp="1"/>
          </p:cNvSpPr>
          <p:nvPr>
            <p:ph idx="1"/>
          </p:nvPr>
        </p:nvSpPr>
        <p:spPr/>
        <p:txBody>
          <a:bodyPr>
            <a:normAutofit/>
          </a:bodyPr>
          <a:lstStyle/>
          <a:p>
            <a:pPr algn="just">
              <a:buFont typeface="Wingdings" panose="05000000000000000000" pitchFamily="2" charset="2"/>
              <a:buChar char="Ø"/>
            </a:pPr>
            <a:r>
              <a:rPr lang="en-US" dirty="0"/>
              <a:t>Program could be represented in a form suitable for storing in memory alongside</a:t>
            </a:r>
            <a:br>
              <a:rPr lang="en-US" dirty="0"/>
            </a:br>
            <a:r>
              <a:rPr lang="en-US" dirty="0"/>
              <a:t>the data </a:t>
            </a:r>
          </a:p>
          <a:p>
            <a:pPr algn="just">
              <a:buFont typeface="Wingdings" panose="05000000000000000000" pitchFamily="2" charset="2"/>
              <a:buChar char="Ø"/>
            </a:pPr>
            <a:r>
              <a:rPr lang="en-US" dirty="0"/>
              <a:t>A computer could get its instructions by reading them from memory</a:t>
            </a:r>
          </a:p>
          <a:p>
            <a:pPr algn="just">
              <a:buFont typeface="Wingdings" panose="05000000000000000000" pitchFamily="2" charset="2"/>
              <a:buChar char="Ø"/>
            </a:pPr>
            <a:r>
              <a:rPr lang="en-US" dirty="0"/>
              <a:t>This program could be set or altered by setting the values of a portion of memory</a:t>
            </a:r>
          </a:p>
          <a:p>
            <a:pPr algn="just">
              <a:buFont typeface="Wingdings" panose="05000000000000000000" pitchFamily="2" charset="2"/>
              <a:buChar char="Ø"/>
            </a:pPr>
            <a:r>
              <a:rPr lang="en-US" dirty="0"/>
              <a:t>This idea, known as the </a:t>
            </a:r>
            <a:r>
              <a:rPr lang="en-US" i="1" dirty="0"/>
              <a:t>stored-program concept,</a:t>
            </a:r>
            <a:r>
              <a:rPr lang="en-US" dirty="0"/>
              <a:t> </a:t>
            </a:r>
            <a:r>
              <a:rPr lang="en-IN" dirty="0"/>
              <a:t>usually attributed to </a:t>
            </a:r>
            <a:br>
              <a:rPr lang="en-IN" dirty="0"/>
            </a:br>
            <a:r>
              <a:rPr lang="en-US" dirty="0"/>
              <a:t>the mathematician John von Neumann </a:t>
            </a:r>
          </a:p>
          <a:p>
            <a:pPr algn="just">
              <a:buFont typeface="Wingdings" panose="05000000000000000000" pitchFamily="2" charset="2"/>
              <a:buChar char="Ø"/>
            </a:pPr>
            <a:r>
              <a:rPr lang="en-US" dirty="0"/>
              <a:t>Shortly, the design of a new stored program computer, referred to as the IAS computer, at the Princeton Institute for Advanced Studies</a:t>
            </a:r>
          </a:p>
          <a:p>
            <a:pPr algn="just">
              <a:buFont typeface="Wingdings" panose="05000000000000000000" pitchFamily="2" charset="2"/>
              <a:buChar char="Ø"/>
            </a:pPr>
            <a:r>
              <a:rPr lang="en-US" dirty="0"/>
              <a:t>Took 6 Years to build and is the prototype for all the subsequent general-purpose computers </a:t>
            </a:r>
          </a:p>
          <a:p>
            <a:pPr algn="just">
              <a:buFont typeface="Wingdings" panose="05000000000000000000" pitchFamily="2" charset="2"/>
              <a:buChar char="Ø"/>
            </a:pPr>
            <a:endParaRPr lang="en-IN" dirty="0"/>
          </a:p>
        </p:txBody>
      </p:sp>
      <p:sp>
        <p:nvSpPr>
          <p:cNvPr id="4" name="Date Placeholder 3">
            <a:extLst>
              <a:ext uri="{FF2B5EF4-FFF2-40B4-BE49-F238E27FC236}">
                <a16:creationId xmlns:a16="http://schemas.microsoft.com/office/drawing/2014/main" id="{5BEB35B8-637A-422D-80E0-5CA351946212}"/>
              </a:ext>
            </a:extLst>
          </p:cNvPr>
          <p:cNvSpPr>
            <a:spLocks noGrp="1"/>
          </p:cNvSpPr>
          <p:nvPr>
            <p:ph type="dt" sz="half" idx="10"/>
          </p:nvPr>
        </p:nvSpPr>
        <p:spPr/>
        <p:txBody>
          <a:bodyPr/>
          <a:lstStyle/>
          <a:p>
            <a:fld id="{50D7E7D6-2752-4E10-9AE2-AE8C70062CD4}" type="datetime3">
              <a:rPr lang="en-US" smtClean="0"/>
              <a:t>7 January 2025</a:t>
            </a:fld>
            <a:endParaRPr lang="en-IN"/>
          </a:p>
        </p:txBody>
      </p:sp>
      <p:sp>
        <p:nvSpPr>
          <p:cNvPr id="5" name="Footer Placeholder 4">
            <a:extLst>
              <a:ext uri="{FF2B5EF4-FFF2-40B4-BE49-F238E27FC236}">
                <a16:creationId xmlns:a16="http://schemas.microsoft.com/office/drawing/2014/main" id="{8B6084CB-2CEC-4F26-A905-14D5460972E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BD6696F1-C377-4ACD-B206-7C05B289AF07}"/>
              </a:ext>
            </a:extLst>
          </p:cNvPr>
          <p:cNvSpPr>
            <a:spLocks noGrp="1"/>
          </p:cNvSpPr>
          <p:nvPr>
            <p:ph type="sldNum" sz="quarter" idx="12"/>
          </p:nvPr>
        </p:nvSpPr>
        <p:spPr/>
        <p:txBody>
          <a:bodyPr/>
          <a:lstStyle/>
          <a:p>
            <a:fld id="{33AB5675-6785-4CB1-9334-C7BED4474679}" type="slidenum">
              <a:rPr lang="en-IN" smtClean="0"/>
              <a:t>16</a:t>
            </a:fld>
            <a:endParaRPr lang="en-IN"/>
          </a:p>
        </p:txBody>
      </p:sp>
    </p:spTree>
    <p:extLst>
      <p:ext uri="{BB962C8B-B14F-4D97-AF65-F5344CB8AC3E}">
        <p14:creationId xmlns:p14="http://schemas.microsoft.com/office/powerpoint/2010/main" val="427050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60797" y="-104153"/>
            <a:ext cx="10364451" cy="835673"/>
          </a:xfrm>
        </p:spPr>
        <p:txBody>
          <a:bodyPr/>
          <a:lstStyle/>
          <a:p>
            <a:r>
              <a:rPr lang="en-GB" altLang="en-US" dirty="0"/>
              <a:t>Von Neumann/Turing</a:t>
            </a:r>
          </a:p>
        </p:txBody>
      </p:sp>
      <p:sp>
        <p:nvSpPr>
          <p:cNvPr id="19459" name="Rectangle 3"/>
          <p:cNvSpPr>
            <a:spLocks noGrp="1" noChangeArrowheads="1"/>
          </p:cNvSpPr>
          <p:nvPr>
            <p:ph idx="1"/>
          </p:nvPr>
        </p:nvSpPr>
        <p:spPr>
          <a:xfrm>
            <a:off x="373001" y="1246216"/>
            <a:ext cx="6076960" cy="5534041"/>
          </a:xfrm>
        </p:spPr>
        <p:txBody>
          <a:bodyPr>
            <a:normAutofit/>
          </a:bodyPr>
          <a:lstStyle/>
          <a:p>
            <a:r>
              <a:rPr lang="en-GB" altLang="en-US" cap="none" dirty="0">
                <a:latin typeface="Times New Roman" panose="02020603050405020304" pitchFamily="18" charset="0"/>
                <a:cs typeface="Times New Roman" panose="02020603050405020304" pitchFamily="18" charset="0"/>
              </a:rPr>
              <a:t>Stored program concept (memory comes to picture)</a:t>
            </a:r>
          </a:p>
          <a:p>
            <a:r>
              <a:rPr lang="en-GB" altLang="en-US" cap="none" dirty="0">
                <a:latin typeface="Times New Roman" panose="02020603050405020304" pitchFamily="18" charset="0"/>
                <a:cs typeface="Times New Roman" panose="02020603050405020304" pitchFamily="18" charset="0"/>
              </a:rPr>
              <a:t>Main memory storing programs and data</a:t>
            </a:r>
          </a:p>
          <a:p>
            <a:r>
              <a:rPr lang="en-GB" altLang="en-US" cap="none" dirty="0">
                <a:latin typeface="Times New Roman" panose="02020603050405020304" pitchFamily="18" charset="0"/>
                <a:cs typeface="Times New Roman" panose="02020603050405020304" pitchFamily="18" charset="0"/>
              </a:rPr>
              <a:t>ALU operating on binary data</a:t>
            </a:r>
          </a:p>
          <a:p>
            <a:r>
              <a:rPr lang="en-GB" altLang="en-US" cap="none" dirty="0">
                <a:latin typeface="Times New Roman" panose="02020603050405020304" pitchFamily="18" charset="0"/>
                <a:cs typeface="Times New Roman" panose="02020603050405020304" pitchFamily="18" charset="0"/>
              </a:rPr>
              <a:t>Control unit interpreting instructions from memory and executing</a:t>
            </a:r>
          </a:p>
          <a:p>
            <a:r>
              <a:rPr lang="en-GB" altLang="en-US" cap="none" dirty="0">
                <a:latin typeface="Times New Roman" panose="02020603050405020304" pitchFamily="18" charset="0"/>
                <a:cs typeface="Times New Roman" panose="02020603050405020304" pitchFamily="18" charset="0"/>
              </a:rPr>
              <a:t>Input and output equipment operated by control unit</a:t>
            </a:r>
          </a:p>
          <a:p>
            <a:r>
              <a:rPr lang="en-GB" altLang="en-US" cap="none" dirty="0">
                <a:latin typeface="Times New Roman" panose="02020603050405020304" pitchFamily="18" charset="0"/>
                <a:cs typeface="Times New Roman" panose="02020603050405020304" pitchFamily="18" charset="0"/>
              </a:rPr>
              <a:t>Princeton institute for advanced studies (</a:t>
            </a:r>
            <a:r>
              <a:rPr lang="en-GB" altLang="en-US" cap="none" dirty="0">
                <a:solidFill>
                  <a:srgbClr val="FF0000"/>
                </a:solidFill>
                <a:latin typeface="Times New Roman" panose="02020603050405020304" pitchFamily="18" charset="0"/>
                <a:cs typeface="Times New Roman" panose="02020603050405020304" pitchFamily="18" charset="0"/>
              </a:rPr>
              <a:t>IAS</a:t>
            </a:r>
            <a:r>
              <a:rPr lang="en-GB" altLang="en-US" cap="none" dirty="0">
                <a:latin typeface="Times New Roman" panose="02020603050405020304" pitchFamily="18" charset="0"/>
                <a:cs typeface="Times New Roman" panose="02020603050405020304" pitchFamily="18" charset="0"/>
              </a:rPr>
              <a:t>)</a:t>
            </a:r>
          </a:p>
          <a:p>
            <a:r>
              <a:rPr lang="en-GB" altLang="en-US" cap="none" dirty="0">
                <a:latin typeface="Times New Roman" panose="02020603050405020304" pitchFamily="18" charset="0"/>
                <a:cs typeface="Times New Roman" panose="02020603050405020304" pitchFamily="18" charset="0"/>
              </a:rPr>
              <a:t>Completed 1952</a:t>
            </a:r>
          </a:p>
        </p:txBody>
      </p:sp>
      <p:pic>
        <p:nvPicPr>
          <p:cNvPr id="2" name="Picture 22">
            <a:extLst>
              <a:ext uri="{FF2B5EF4-FFF2-40B4-BE49-F238E27FC236}">
                <a16:creationId xmlns:a16="http://schemas.microsoft.com/office/drawing/2014/main" id="{ADB687A5-2903-EDFF-74F5-ECDE3024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98" t="17647" r="28030" b="30392"/>
          <a:stretch>
            <a:fillRect/>
          </a:stretch>
        </p:blipFill>
        <p:spPr bwMode="auto">
          <a:xfrm>
            <a:off x="6360176" y="317240"/>
            <a:ext cx="5545460" cy="615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7930D056-8105-DE70-6244-EBD4BC7F9A76}"/>
              </a:ext>
            </a:extLst>
          </p:cNvPr>
          <p:cNvSpPr txBox="1"/>
          <p:nvPr/>
        </p:nvSpPr>
        <p:spPr>
          <a:xfrm>
            <a:off x="3980522" y="5823295"/>
            <a:ext cx="2269211" cy="646331"/>
          </a:xfrm>
          <a:prstGeom prst="rect">
            <a:avLst/>
          </a:prstGeom>
          <a:noFill/>
        </p:spPr>
        <p:txBody>
          <a:bodyPr wrap="none" rtlCol="0">
            <a:spAutoFit/>
          </a:bodyPr>
          <a:lstStyle/>
          <a:p>
            <a:r>
              <a:rPr lang="en-IN" dirty="0"/>
              <a:t>CA: Central Arithmetic</a:t>
            </a:r>
          </a:p>
          <a:p>
            <a:r>
              <a:rPr lang="en-IN" dirty="0"/>
              <a:t>CC: Central Control</a:t>
            </a:r>
          </a:p>
        </p:txBody>
      </p:sp>
      <p:sp>
        <p:nvSpPr>
          <p:cNvPr id="5" name="TextBox 4">
            <a:extLst>
              <a:ext uri="{FF2B5EF4-FFF2-40B4-BE49-F238E27FC236}">
                <a16:creationId xmlns:a16="http://schemas.microsoft.com/office/drawing/2014/main" id="{72AF14B5-76AB-4EE0-0DF3-7C52DFEEA348}"/>
              </a:ext>
            </a:extLst>
          </p:cNvPr>
          <p:cNvSpPr txBox="1"/>
          <p:nvPr/>
        </p:nvSpPr>
        <p:spPr>
          <a:xfrm>
            <a:off x="7118555" y="6410925"/>
            <a:ext cx="7118554" cy="369332"/>
          </a:xfrm>
          <a:prstGeom prst="rect">
            <a:avLst/>
          </a:prstGeom>
          <a:noFill/>
        </p:spPr>
        <p:txBody>
          <a:bodyPr wrap="square">
            <a:spAutoFit/>
          </a:bodyPr>
          <a:lstStyle/>
          <a:p>
            <a:r>
              <a:rPr lang="en-GB" altLang="en-US" sz="1800" dirty="0"/>
              <a:t>Structure of von Neumann machine</a:t>
            </a:r>
            <a:endParaRPr lang="en-IN" dirty="0"/>
          </a:p>
        </p:txBody>
      </p:sp>
    </p:spTree>
    <p:extLst>
      <p:ext uri="{BB962C8B-B14F-4D97-AF65-F5344CB8AC3E}">
        <p14:creationId xmlns:p14="http://schemas.microsoft.com/office/powerpoint/2010/main" val="23333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DAF0-B502-4157-B05D-5400C8BB4E75}"/>
              </a:ext>
            </a:extLst>
          </p:cNvPr>
          <p:cNvSpPr>
            <a:spLocks noGrp="1"/>
          </p:cNvSpPr>
          <p:nvPr>
            <p:ph type="title"/>
          </p:nvPr>
        </p:nvSpPr>
        <p:spPr/>
        <p:txBody>
          <a:bodyPr/>
          <a:lstStyle/>
          <a:p>
            <a:r>
              <a:rPr lang="en-IN" dirty="0"/>
              <a:t>Second GEN: Transistors</a:t>
            </a:r>
          </a:p>
        </p:txBody>
      </p:sp>
      <p:sp>
        <p:nvSpPr>
          <p:cNvPr id="3" name="Content Placeholder 2">
            <a:extLst>
              <a:ext uri="{FF2B5EF4-FFF2-40B4-BE49-F238E27FC236}">
                <a16:creationId xmlns:a16="http://schemas.microsoft.com/office/drawing/2014/main" id="{55C17054-7B7D-4134-802D-7D104AE600CC}"/>
              </a:ext>
            </a:extLst>
          </p:cNvPr>
          <p:cNvSpPr>
            <a:spLocks noGrp="1"/>
          </p:cNvSpPr>
          <p:nvPr>
            <p:ph idx="1"/>
          </p:nvPr>
        </p:nvSpPr>
        <p:spPr/>
        <p:txBody>
          <a:bodyPr/>
          <a:lstStyle/>
          <a:p>
            <a:pPr algn="just">
              <a:buFont typeface="Wingdings" panose="05000000000000000000" pitchFamily="2" charset="2"/>
              <a:buChar char="Ø"/>
            </a:pPr>
            <a:r>
              <a:rPr lang="en-US" dirty="0"/>
              <a:t>Invented at Bell Labs in 1947; by 1950s </a:t>
            </a:r>
            <a:r>
              <a:rPr lang="en-US" dirty="0">
                <a:sym typeface="Wingdings" panose="05000000000000000000" pitchFamily="2" charset="2"/>
              </a:rPr>
              <a:t> </a:t>
            </a:r>
            <a:r>
              <a:rPr lang="en-US" dirty="0"/>
              <a:t>electronic revolution. </a:t>
            </a:r>
          </a:p>
          <a:p>
            <a:pPr algn="just">
              <a:buFont typeface="Wingdings" panose="05000000000000000000" pitchFamily="2" charset="2"/>
              <a:buChar char="Ø"/>
            </a:pPr>
            <a:r>
              <a:rPr lang="en-US" dirty="0"/>
              <a:t>Late 1950s </a:t>
            </a:r>
            <a:r>
              <a:rPr lang="en-US" dirty="0">
                <a:sym typeface="Wingdings" panose="05000000000000000000" pitchFamily="2" charset="2"/>
              </a:rPr>
              <a:t> </a:t>
            </a:r>
            <a:r>
              <a:rPr lang="en-US" dirty="0"/>
              <a:t>fully transistorized computers were commercially available</a:t>
            </a:r>
          </a:p>
          <a:p>
            <a:pPr algn="just">
              <a:buFont typeface="Wingdings" panose="05000000000000000000" pitchFamily="2" charset="2"/>
              <a:buChar char="Ø"/>
            </a:pPr>
            <a:r>
              <a:rPr lang="en-US" dirty="0"/>
              <a:t>Smaller, cheaper, and dissipates less heat; can be used in the same way as a vacuum tube to construct computers</a:t>
            </a:r>
          </a:p>
          <a:p>
            <a:pPr algn="just">
              <a:buFont typeface="Wingdings" panose="05000000000000000000" pitchFamily="2" charset="2"/>
              <a:buChar char="Ø"/>
            </a:pPr>
            <a:r>
              <a:rPr lang="en-US" dirty="0"/>
              <a:t>The second generation introduced more complex ALUs and CUs</a:t>
            </a:r>
          </a:p>
          <a:p>
            <a:pPr algn="just">
              <a:buFont typeface="Wingdings" panose="05000000000000000000" pitchFamily="2" charset="2"/>
              <a:buChar char="Ø"/>
            </a:pPr>
            <a:r>
              <a:rPr lang="en-US" dirty="0"/>
              <a:t>Use of high-level programming languages, and </a:t>
            </a:r>
            <a:r>
              <a:rPr lang="en-US" i="1" dirty="0"/>
              <a:t>system software </a:t>
            </a:r>
            <a:r>
              <a:rPr lang="en-US" dirty="0"/>
              <a:t>with the computer. </a:t>
            </a:r>
            <a:endParaRPr lang="en-IN" dirty="0"/>
          </a:p>
        </p:txBody>
      </p:sp>
      <p:sp>
        <p:nvSpPr>
          <p:cNvPr id="4" name="Date Placeholder 3">
            <a:extLst>
              <a:ext uri="{FF2B5EF4-FFF2-40B4-BE49-F238E27FC236}">
                <a16:creationId xmlns:a16="http://schemas.microsoft.com/office/drawing/2014/main" id="{19F0FC0B-234E-462E-9FA0-CEB28F270A13}"/>
              </a:ext>
            </a:extLst>
          </p:cNvPr>
          <p:cNvSpPr>
            <a:spLocks noGrp="1"/>
          </p:cNvSpPr>
          <p:nvPr>
            <p:ph type="dt" sz="half" idx="10"/>
          </p:nvPr>
        </p:nvSpPr>
        <p:spPr/>
        <p:txBody>
          <a:bodyPr/>
          <a:lstStyle/>
          <a:p>
            <a:fld id="{A4442030-6516-4ADF-BB89-90D187E0A600}" type="datetime3">
              <a:rPr lang="en-US" smtClean="0"/>
              <a:t>7 January 2025</a:t>
            </a:fld>
            <a:endParaRPr lang="en-IN"/>
          </a:p>
        </p:txBody>
      </p:sp>
      <p:sp>
        <p:nvSpPr>
          <p:cNvPr id="6" name="Footer Placeholder 5">
            <a:extLst>
              <a:ext uri="{FF2B5EF4-FFF2-40B4-BE49-F238E27FC236}">
                <a16:creationId xmlns:a16="http://schemas.microsoft.com/office/drawing/2014/main" id="{3325505D-DBB8-4EF6-9566-8A7ED52A2FA7}"/>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DEFCD1FD-74AB-42F8-B7F9-B44E8C7C5868}"/>
              </a:ext>
            </a:extLst>
          </p:cNvPr>
          <p:cNvSpPr>
            <a:spLocks noGrp="1"/>
          </p:cNvSpPr>
          <p:nvPr>
            <p:ph type="sldNum" sz="quarter" idx="12"/>
          </p:nvPr>
        </p:nvSpPr>
        <p:spPr/>
        <p:txBody>
          <a:bodyPr/>
          <a:lstStyle/>
          <a:p>
            <a:fld id="{33AB5675-6785-4CB1-9334-C7BED4474679}" type="slidenum">
              <a:rPr lang="en-IN" smtClean="0"/>
              <a:t>18</a:t>
            </a:fld>
            <a:endParaRPr lang="en-IN"/>
          </a:p>
        </p:txBody>
      </p:sp>
      <p:pic>
        <p:nvPicPr>
          <p:cNvPr id="5" name="Picture 4">
            <a:extLst>
              <a:ext uri="{FF2B5EF4-FFF2-40B4-BE49-F238E27FC236}">
                <a16:creationId xmlns:a16="http://schemas.microsoft.com/office/drawing/2014/main" id="{CAB82570-3B7A-4D48-AB49-4D463CF95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3208" y="274154"/>
            <a:ext cx="2375451" cy="2375451"/>
          </a:xfrm>
          <a:prstGeom prst="rect">
            <a:avLst/>
          </a:prstGeom>
        </p:spPr>
      </p:pic>
    </p:spTree>
    <p:extLst>
      <p:ext uri="{BB962C8B-B14F-4D97-AF65-F5344CB8AC3E}">
        <p14:creationId xmlns:p14="http://schemas.microsoft.com/office/powerpoint/2010/main" val="10779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5148F-8415-4932-8BED-6BD54F60CA77}"/>
              </a:ext>
            </a:extLst>
          </p:cNvPr>
          <p:cNvPicPr>
            <a:picLocks noChangeAspect="1"/>
          </p:cNvPicPr>
          <p:nvPr/>
        </p:nvPicPr>
        <p:blipFill>
          <a:blip r:embed="rId2"/>
          <a:stretch>
            <a:fillRect/>
          </a:stretch>
        </p:blipFill>
        <p:spPr>
          <a:xfrm>
            <a:off x="0" y="1199298"/>
            <a:ext cx="12192000" cy="4437888"/>
          </a:xfrm>
          <a:prstGeom prst="rect">
            <a:avLst/>
          </a:prstGeom>
        </p:spPr>
      </p:pic>
      <p:sp>
        <p:nvSpPr>
          <p:cNvPr id="5" name="Date Placeholder 4">
            <a:extLst>
              <a:ext uri="{FF2B5EF4-FFF2-40B4-BE49-F238E27FC236}">
                <a16:creationId xmlns:a16="http://schemas.microsoft.com/office/drawing/2014/main" id="{5C503941-30FF-4B21-B0BA-9173BFB0FB2F}"/>
              </a:ext>
            </a:extLst>
          </p:cNvPr>
          <p:cNvSpPr>
            <a:spLocks noGrp="1"/>
          </p:cNvSpPr>
          <p:nvPr>
            <p:ph type="dt" sz="half" idx="10"/>
          </p:nvPr>
        </p:nvSpPr>
        <p:spPr/>
        <p:txBody>
          <a:bodyPr/>
          <a:lstStyle/>
          <a:p>
            <a:fld id="{83CADAE4-0E31-4442-BE97-FD75FA7E3073}" type="datetime3">
              <a:rPr lang="en-US" smtClean="0"/>
              <a:t>7 January 2025</a:t>
            </a:fld>
            <a:endParaRPr lang="en-IN"/>
          </a:p>
        </p:txBody>
      </p:sp>
      <p:sp>
        <p:nvSpPr>
          <p:cNvPr id="6" name="Footer Placeholder 5">
            <a:extLst>
              <a:ext uri="{FF2B5EF4-FFF2-40B4-BE49-F238E27FC236}">
                <a16:creationId xmlns:a16="http://schemas.microsoft.com/office/drawing/2014/main" id="{3628021F-10CF-41DF-A9AB-F9931171FFE6}"/>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728251DE-0D65-4544-925A-868230AB0317}"/>
              </a:ext>
            </a:extLst>
          </p:cNvPr>
          <p:cNvSpPr>
            <a:spLocks noGrp="1"/>
          </p:cNvSpPr>
          <p:nvPr>
            <p:ph type="sldNum" sz="quarter" idx="12"/>
          </p:nvPr>
        </p:nvSpPr>
        <p:spPr/>
        <p:txBody>
          <a:bodyPr/>
          <a:lstStyle/>
          <a:p>
            <a:fld id="{33AB5675-6785-4CB1-9334-C7BED4474679}" type="slidenum">
              <a:rPr lang="en-IN" smtClean="0"/>
              <a:t>19</a:t>
            </a:fld>
            <a:endParaRPr lang="en-IN"/>
          </a:p>
        </p:txBody>
      </p:sp>
    </p:spTree>
    <p:extLst>
      <p:ext uri="{BB962C8B-B14F-4D97-AF65-F5344CB8AC3E}">
        <p14:creationId xmlns:p14="http://schemas.microsoft.com/office/powerpoint/2010/main" val="1731822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39FA-C27E-448B-97F4-18871776F724}"/>
              </a:ext>
            </a:extLst>
          </p:cNvPr>
          <p:cNvSpPr>
            <a:spLocks noGrp="1"/>
          </p:cNvSpPr>
          <p:nvPr>
            <p:ph type="title"/>
          </p:nvPr>
        </p:nvSpPr>
        <p:spPr>
          <a:xfrm>
            <a:off x="1097280" y="257107"/>
            <a:ext cx="10058400" cy="1450757"/>
          </a:xfrm>
        </p:spPr>
        <p:txBody>
          <a:bodyPr>
            <a:normAutofit/>
          </a:bodyPr>
          <a:lstStyle/>
          <a:p>
            <a:r>
              <a:rPr lang="en-IN" sz="4700" dirty="0"/>
              <a:t>Module 1: Computer evolution and arithmetic</a:t>
            </a:r>
          </a:p>
        </p:txBody>
      </p:sp>
      <p:sp>
        <p:nvSpPr>
          <p:cNvPr id="3" name="Content Placeholder 2">
            <a:extLst>
              <a:ext uri="{FF2B5EF4-FFF2-40B4-BE49-F238E27FC236}">
                <a16:creationId xmlns:a16="http://schemas.microsoft.com/office/drawing/2014/main" id="{503497E4-46D6-45AC-997D-DFA8B705343B}"/>
              </a:ext>
            </a:extLst>
          </p:cNvPr>
          <p:cNvSpPr>
            <a:spLocks noGrp="1"/>
          </p:cNvSpPr>
          <p:nvPr>
            <p:ph idx="1"/>
          </p:nvPr>
        </p:nvSpPr>
        <p:spPr>
          <a:xfrm>
            <a:off x="1097280" y="1777786"/>
            <a:ext cx="9720073" cy="4641573"/>
          </a:xfrm>
        </p:spPr>
        <p:txBody>
          <a:bodyPr>
            <a:normAutofit/>
          </a:bodyPr>
          <a:lstStyle/>
          <a:p>
            <a:pPr>
              <a:buFont typeface="Wingdings" panose="05000000000000000000" pitchFamily="2" charset="2"/>
              <a:buChar char="Ø"/>
            </a:pPr>
            <a:r>
              <a:rPr lang="en-US" dirty="0"/>
              <a:t>A Brief History of computers</a:t>
            </a:r>
          </a:p>
          <a:p>
            <a:pPr>
              <a:buFont typeface="Wingdings" panose="05000000000000000000" pitchFamily="2" charset="2"/>
              <a:buChar char="Ø"/>
            </a:pPr>
            <a:r>
              <a:rPr lang="en-US" dirty="0"/>
              <a:t>Basic structures of Computers: Computer Architecture vs. Computer Organization</a:t>
            </a:r>
          </a:p>
          <a:p>
            <a:pPr>
              <a:buFont typeface="Wingdings" panose="05000000000000000000" pitchFamily="2" charset="2"/>
              <a:buChar char="Ø"/>
            </a:pPr>
            <a:r>
              <a:rPr lang="en-US" dirty="0"/>
              <a:t>Functional units and Operational concepts</a:t>
            </a:r>
          </a:p>
          <a:p>
            <a:pPr>
              <a:buFont typeface="Wingdings" panose="05000000000000000000" pitchFamily="2" charset="2"/>
              <a:buChar char="Ø"/>
            </a:pPr>
            <a:r>
              <a:rPr lang="en-US" dirty="0"/>
              <a:t>RISC Vs CISC</a:t>
            </a:r>
            <a:endParaRPr lang="en-IN" dirty="0"/>
          </a:p>
          <a:p>
            <a:pPr>
              <a:buFont typeface="Wingdings" panose="05000000000000000000" pitchFamily="2" charset="2"/>
              <a:buChar char="Ø"/>
            </a:pPr>
            <a:r>
              <a:rPr lang="en-US" dirty="0"/>
              <a:t>Registers</a:t>
            </a:r>
          </a:p>
          <a:p>
            <a:pPr>
              <a:buFont typeface="Wingdings" panose="05000000000000000000" pitchFamily="2" charset="2"/>
              <a:buChar char="Ø"/>
            </a:pPr>
            <a:r>
              <a:rPr lang="en-US" dirty="0"/>
              <a:t>Performance assessment, MIPS</a:t>
            </a:r>
          </a:p>
          <a:p>
            <a:pPr>
              <a:buFont typeface="Wingdings" panose="05000000000000000000" pitchFamily="2" charset="2"/>
              <a:buChar char="Ø"/>
            </a:pPr>
            <a:r>
              <a:rPr lang="en-US" dirty="0"/>
              <a:t>Bus and Bus organization</a:t>
            </a:r>
          </a:p>
          <a:p>
            <a:pPr>
              <a:buFont typeface="Wingdings" panose="05000000000000000000" pitchFamily="2" charset="2"/>
              <a:buChar char="Ø"/>
            </a:pPr>
            <a:r>
              <a:rPr lang="en-US" dirty="0"/>
              <a:t>Memory location and addresses</a:t>
            </a:r>
          </a:p>
          <a:p>
            <a:pPr>
              <a:buFont typeface="Wingdings" panose="05000000000000000000" pitchFamily="2" charset="2"/>
              <a:buChar char="Ø"/>
            </a:pPr>
            <a:r>
              <a:rPr lang="en-US" dirty="0"/>
              <a:t>Fixed and Floating point numbers, Signed numbers, Integer Arithmetic</a:t>
            </a:r>
          </a:p>
          <a:p>
            <a:pPr marL="0" indent="0">
              <a:buNone/>
            </a:pPr>
            <a:endParaRPr lang="en-IN" dirty="0"/>
          </a:p>
        </p:txBody>
      </p:sp>
      <p:sp>
        <p:nvSpPr>
          <p:cNvPr id="4" name="Date Placeholder 3">
            <a:extLst>
              <a:ext uri="{FF2B5EF4-FFF2-40B4-BE49-F238E27FC236}">
                <a16:creationId xmlns:a16="http://schemas.microsoft.com/office/drawing/2014/main" id="{3A5EBE0F-28DC-41AC-AF47-959ED783CDEB}"/>
              </a:ext>
            </a:extLst>
          </p:cNvPr>
          <p:cNvSpPr>
            <a:spLocks noGrp="1"/>
          </p:cNvSpPr>
          <p:nvPr>
            <p:ph type="dt" sz="half" idx="10"/>
          </p:nvPr>
        </p:nvSpPr>
        <p:spPr/>
        <p:txBody>
          <a:bodyPr/>
          <a:lstStyle/>
          <a:p>
            <a:fld id="{947FAFE3-C7AC-4529-B742-F9E1CB9B35DF}" type="datetime3">
              <a:rPr lang="en-US" smtClean="0"/>
              <a:t>7 January 2025</a:t>
            </a:fld>
            <a:endParaRPr lang="en-IN"/>
          </a:p>
        </p:txBody>
      </p:sp>
      <p:sp>
        <p:nvSpPr>
          <p:cNvPr id="5" name="Footer Placeholder 4">
            <a:extLst>
              <a:ext uri="{FF2B5EF4-FFF2-40B4-BE49-F238E27FC236}">
                <a16:creationId xmlns:a16="http://schemas.microsoft.com/office/drawing/2014/main" id="{8353F3DC-A138-477D-B798-5660C23B4D4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C1B7C1E1-4DD6-46F5-AEF0-B928EDCBCDF9}"/>
              </a:ext>
            </a:extLst>
          </p:cNvPr>
          <p:cNvSpPr>
            <a:spLocks noGrp="1"/>
          </p:cNvSpPr>
          <p:nvPr>
            <p:ph type="sldNum" sz="quarter" idx="12"/>
          </p:nvPr>
        </p:nvSpPr>
        <p:spPr/>
        <p:txBody>
          <a:bodyPr/>
          <a:lstStyle/>
          <a:p>
            <a:fld id="{33AB5675-6785-4CB1-9334-C7BED4474679}" type="slidenum">
              <a:rPr lang="en-IN" smtClean="0"/>
              <a:t>2</a:t>
            </a:fld>
            <a:endParaRPr lang="en-IN"/>
          </a:p>
        </p:txBody>
      </p:sp>
    </p:spTree>
    <p:extLst>
      <p:ext uri="{BB962C8B-B14F-4D97-AF65-F5344CB8AC3E}">
        <p14:creationId xmlns:p14="http://schemas.microsoft.com/office/powerpoint/2010/main" val="24257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8BD4BC-8DD9-45CD-B98D-42C0764EC12C}"/>
              </a:ext>
            </a:extLst>
          </p:cNvPr>
          <p:cNvPicPr>
            <a:picLocks noChangeAspect="1"/>
          </p:cNvPicPr>
          <p:nvPr/>
        </p:nvPicPr>
        <p:blipFill>
          <a:blip r:embed="rId2"/>
          <a:stretch>
            <a:fillRect/>
          </a:stretch>
        </p:blipFill>
        <p:spPr>
          <a:xfrm>
            <a:off x="1097281" y="0"/>
            <a:ext cx="10115202" cy="6310547"/>
          </a:xfrm>
          <a:prstGeom prst="rect">
            <a:avLst/>
          </a:prstGeom>
        </p:spPr>
      </p:pic>
      <p:sp>
        <p:nvSpPr>
          <p:cNvPr id="5" name="Date Placeholder 4">
            <a:extLst>
              <a:ext uri="{FF2B5EF4-FFF2-40B4-BE49-F238E27FC236}">
                <a16:creationId xmlns:a16="http://schemas.microsoft.com/office/drawing/2014/main" id="{72042114-A7C5-4B4E-B02F-C8451F7E8FB4}"/>
              </a:ext>
            </a:extLst>
          </p:cNvPr>
          <p:cNvSpPr>
            <a:spLocks noGrp="1"/>
          </p:cNvSpPr>
          <p:nvPr>
            <p:ph type="dt" sz="half" idx="10"/>
          </p:nvPr>
        </p:nvSpPr>
        <p:spPr/>
        <p:txBody>
          <a:bodyPr/>
          <a:lstStyle/>
          <a:p>
            <a:fld id="{341DC630-1BC3-402A-BB22-9DA61F626615}" type="datetime3">
              <a:rPr lang="en-US" smtClean="0"/>
              <a:t>7 January 2025</a:t>
            </a:fld>
            <a:endParaRPr lang="en-IN"/>
          </a:p>
        </p:txBody>
      </p:sp>
      <p:sp>
        <p:nvSpPr>
          <p:cNvPr id="6" name="Footer Placeholder 5">
            <a:extLst>
              <a:ext uri="{FF2B5EF4-FFF2-40B4-BE49-F238E27FC236}">
                <a16:creationId xmlns:a16="http://schemas.microsoft.com/office/drawing/2014/main" id="{BCEAAAEB-FE5D-401F-846E-F9DDBF3B8ED7}"/>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43CCF66A-ADEB-487C-A710-49BEF9EA836F}"/>
              </a:ext>
            </a:extLst>
          </p:cNvPr>
          <p:cNvSpPr>
            <a:spLocks noGrp="1"/>
          </p:cNvSpPr>
          <p:nvPr>
            <p:ph type="sldNum" sz="quarter" idx="12"/>
          </p:nvPr>
        </p:nvSpPr>
        <p:spPr/>
        <p:txBody>
          <a:bodyPr/>
          <a:lstStyle/>
          <a:p>
            <a:fld id="{33AB5675-6785-4CB1-9334-C7BED4474679}" type="slidenum">
              <a:rPr lang="en-IN" smtClean="0"/>
              <a:t>20</a:t>
            </a:fld>
            <a:endParaRPr lang="en-IN"/>
          </a:p>
        </p:txBody>
      </p:sp>
    </p:spTree>
    <p:extLst>
      <p:ext uri="{BB962C8B-B14F-4D97-AF65-F5344CB8AC3E}">
        <p14:creationId xmlns:p14="http://schemas.microsoft.com/office/powerpoint/2010/main" val="2683669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AE83-40D5-4D3F-B84C-E6A1618113C2}"/>
              </a:ext>
            </a:extLst>
          </p:cNvPr>
          <p:cNvSpPr>
            <a:spLocks noGrp="1"/>
          </p:cNvSpPr>
          <p:nvPr>
            <p:ph type="title"/>
          </p:nvPr>
        </p:nvSpPr>
        <p:spPr/>
        <p:txBody>
          <a:bodyPr/>
          <a:lstStyle/>
          <a:p>
            <a:r>
              <a:rPr lang="en-IN" dirty="0"/>
              <a:t>Third gen: Integrated circuits</a:t>
            </a:r>
          </a:p>
        </p:txBody>
      </p:sp>
      <p:sp>
        <p:nvSpPr>
          <p:cNvPr id="3" name="Content Placeholder 2">
            <a:extLst>
              <a:ext uri="{FF2B5EF4-FFF2-40B4-BE49-F238E27FC236}">
                <a16:creationId xmlns:a16="http://schemas.microsoft.com/office/drawing/2014/main" id="{7BAD1166-DB55-4E87-AB31-A4A9582FE72B}"/>
              </a:ext>
            </a:extLst>
          </p:cNvPr>
          <p:cNvSpPr>
            <a:spLocks noGrp="1"/>
          </p:cNvSpPr>
          <p:nvPr>
            <p:ph idx="1"/>
          </p:nvPr>
        </p:nvSpPr>
        <p:spPr/>
        <p:txBody>
          <a:bodyPr>
            <a:normAutofit/>
          </a:bodyPr>
          <a:lstStyle/>
          <a:p>
            <a:pPr algn="just">
              <a:buFont typeface="Wingdings" panose="05000000000000000000" pitchFamily="2" charset="2"/>
              <a:buChar char="Ø"/>
            </a:pPr>
            <a:r>
              <a:rPr lang="en-US" dirty="0"/>
              <a:t>A single, self-contained transistor is called a </a:t>
            </a:r>
            <a:r>
              <a:rPr lang="en-US" i="1" dirty="0"/>
              <a:t>discrete component</a:t>
            </a:r>
          </a:p>
          <a:p>
            <a:pPr algn="just">
              <a:buFont typeface="Wingdings" panose="05000000000000000000" pitchFamily="2" charset="2"/>
              <a:buChar char="Ø"/>
            </a:pPr>
            <a:r>
              <a:rPr lang="en-IN" dirty="0"/>
              <a:t>1950s to early 1960s, </a:t>
            </a:r>
            <a:r>
              <a:rPr lang="en-US" dirty="0"/>
              <a:t>electronic equipment was composed largely of discrete components—transistors, resistors, capacitors, and so on. </a:t>
            </a:r>
          </a:p>
          <a:p>
            <a:pPr algn="just">
              <a:buFont typeface="Wingdings" panose="05000000000000000000" pitchFamily="2" charset="2"/>
              <a:buChar char="Ø"/>
            </a:pPr>
            <a:r>
              <a:rPr lang="en-US" dirty="0"/>
              <a:t>Discrete components were manufactured separately </a:t>
            </a:r>
            <a:r>
              <a:rPr lang="en-US" dirty="0">
                <a:sym typeface="Wingdings" panose="05000000000000000000" pitchFamily="2" charset="2"/>
              </a:rPr>
              <a:t> </a:t>
            </a:r>
            <a:r>
              <a:rPr lang="en-US" dirty="0"/>
              <a:t>packaged in their own containers </a:t>
            </a:r>
            <a:r>
              <a:rPr lang="en-US" dirty="0">
                <a:sym typeface="Wingdings" panose="05000000000000000000" pitchFamily="2" charset="2"/>
              </a:rPr>
              <a:t></a:t>
            </a:r>
            <a:r>
              <a:rPr lang="en-US" dirty="0"/>
              <a:t> soldered or wired together onto circuit boards </a:t>
            </a:r>
            <a:r>
              <a:rPr lang="en-US" dirty="0">
                <a:sym typeface="Wingdings" panose="05000000000000000000" pitchFamily="2" charset="2"/>
              </a:rPr>
              <a:t> </a:t>
            </a:r>
            <a:r>
              <a:rPr lang="en-US" dirty="0"/>
              <a:t>then installed in computers, oscilloscopes, and other electronic equipment. </a:t>
            </a:r>
          </a:p>
          <a:p>
            <a:pPr algn="just">
              <a:buFont typeface="Wingdings" panose="05000000000000000000" pitchFamily="2" charset="2"/>
              <a:buChar char="Ø"/>
            </a:pPr>
            <a:r>
              <a:rPr lang="en-US" dirty="0"/>
              <a:t>Whenever an electronic device needed a transistor replacement, a small piece of silicon had to be soldered to a circuit board; made the manufacturing process expensive and cumbersome. </a:t>
            </a:r>
          </a:p>
          <a:p>
            <a:pPr algn="just">
              <a:buFont typeface="Wingdings" panose="05000000000000000000" pitchFamily="2" charset="2"/>
              <a:buChar char="Ø"/>
            </a:pPr>
            <a:r>
              <a:rPr lang="en-US" dirty="0"/>
              <a:t>The Early second-generation computers contained about 10,000 transistors. This figure grew to the hundreds of thousands; manufacturing of newer, more powerful machines became increasingly difficult. </a:t>
            </a:r>
          </a:p>
          <a:p>
            <a:pPr algn="just">
              <a:buFont typeface="Wingdings" panose="05000000000000000000" pitchFamily="2" charset="2"/>
              <a:buChar char="Ø"/>
            </a:pPr>
            <a:endParaRPr lang="en-IN" dirty="0"/>
          </a:p>
        </p:txBody>
      </p:sp>
      <p:sp>
        <p:nvSpPr>
          <p:cNvPr id="4" name="Date Placeholder 3">
            <a:extLst>
              <a:ext uri="{FF2B5EF4-FFF2-40B4-BE49-F238E27FC236}">
                <a16:creationId xmlns:a16="http://schemas.microsoft.com/office/drawing/2014/main" id="{B0BBEBF8-82CB-4AFC-AB3C-AB49B12D8B0B}"/>
              </a:ext>
            </a:extLst>
          </p:cNvPr>
          <p:cNvSpPr>
            <a:spLocks noGrp="1"/>
          </p:cNvSpPr>
          <p:nvPr>
            <p:ph type="dt" sz="half" idx="10"/>
          </p:nvPr>
        </p:nvSpPr>
        <p:spPr/>
        <p:txBody>
          <a:bodyPr/>
          <a:lstStyle/>
          <a:p>
            <a:fld id="{A5189AED-904F-4623-AC6C-9BA6B7AE7C68}" type="datetime3">
              <a:rPr lang="en-US" smtClean="0"/>
              <a:t>7 January 2025</a:t>
            </a:fld>
            <a:endParaRPr lang="en-IN"/>
          </a:p>
        </p:txBody>
      </p:sp>
      <p:sp>
        <p:nvSpPr>
          <p:cNvPr id="5" name="Footer Placeholder 4">
            <a:extLst>
              <a:ext uri="{FF2B5EF4-FFF2-40B4-BE49-F238E27FC236}">
                <a16:creationId xmlns:a16="http://schemas.microsoft.com/office/drawing/2014/main" id="{780336F9-551C-4E54-A7AF-4B696D70BAB2}"/>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C6441E68-F987-43D8-89F9-54E9A3441990}"/>
              </a:ext>
            </a:extLst>
          </p:cNvPr>
          <p:cNvSpPr>
            <a:spLocks noGrp="1"/>
          </p:cNvSpPr>
          <p:nvPr>
            <p:ph type="sldNum" sz="quarter" idx="12"/>
          </p:nvPr>
        </p:nvSpPr>
        <p:spPr/>
        <p:txBody>
          <a:bodyPr/>
          <a:lstStyle/>
          <a:p>
            <a:fld id="{33AB5675-6785-4CB1-9334-C7BED4474679}" type="slidenum">
              <a:rPr lang="en-IN" smtClean="0"/>
              <a:t>21</a:t>
            </a:fld>
            <a:endParaRPr lang="en-IN"/>
          </a:p>
        </p:txBody>
      </p:sp>
    </p:spTree>
    <p:extLst>
      <p:ext uri="{BB962C8B-B14F-4D97-AF65-F5344CB8AC3E}">
        <p14:creationId xmlns:p14="http://schemas.microsoft.com/office/powerpoint/2010/main" val="39786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5156B-A150-4FCB-97B4-EBD2EEF7CD46}"/>
              </a:ext>
            </a:extLst>
          </p:cNvPr>
          <p:cNvPicPr>
            <a:picLocks noChangeAspect="1"/>
          </p:cNvPicPr>
          <p:nvPr/>
        </p:nvPicPr>
        <p:blipFill>
          <a:blip r:embed="rId2"/>
          <a:stretch>
            <a:fillRect/>
          </a:stretch>
        </p:blipFill>
        <p:spPr>
          <a:xfrm>
            <a:off x="8115448" y="548640"/>
            <a:ext cx="4076552" cy="5519266"/>
          </a:xfrm>
          <a:prstGeom prst="rect">
            <a:avLst/>
          </a:prstGeom>
        </p:spPr>
      </p:pic>
      <p:sp>
        <p:nvSpPr>
          <p:cNvPr id="2" name="Title 1">
            <a:extLst>
              <a:ext uri="{FF2B5EF4-FFF2-40B4-BE49-F238E27FC236}">
                <a16:creationId xmlns:a16="http://schemas.microsoft.com/office/drawing/2014/main" id="{FFD1E1A4-05AC-4A51-A734-4B7935D18E5F}"/>
              </a:ext>
            </a:extLst>
          </p:cNvPr>
          <p:cNvSpPr>
            <a:spLocks noGrp="1"/>
          </p:cNvSpPr>
          <p:nvPr>
            <p:ph type="title"/>
          </p:nvPr>
        </p:nvSpPr>
        <p:spPr/>
        <p:txBody>
          <a:bodyPr/>
          <a:lstStyle/>
          <a:p>
            <a:r>
              <a:rPr lang="en-IN" dirty="0"/>
              <a:t>Third gen: Integrated circuits</a:t>
            </a:r>
          </a:p>
        </p:txBody>
      </p:sp>
      <p:sp>
        <p:nvSpPr>
          <p:cNvPr id="3" name="Content Placeholder 2">
            <a:extLst>
              <a:ext uri="{FF2B5EF4-FFF2-40B4-BE49-F238E27FC236}">
                <a16:creationId xmlns:a16="http://schemas.microsoft.com/office/drawing/2014/main" id="{FF36FED1-0C89-455F-AB13-6248D0360EFA}"/>
              </a:ext>
            </a:extLst>
          </p:cNvPr>
          <p:cNvSpPr>
            <a:spLocks noGrp="1"/>
          </p:cNvSpPr>
          <p:nvPr>
            <p:ph idx="1"/>
          </p:nvPr>
        </p:nvSpPr>
        <p:spPr>
          <a:xfrm>
            <a:off x="1024129" y="2286000"/>
            <a:ext cx="7245228" cy="4023360"/>
          </a:xfrm>
        </p:spPr>
        <p:txBody>
          <a:bodyPr>
            <a:normAutofit/>
          </a:bodyPr>
          <a:lstStyle/>
          <a:p>
            <a:pPr algn="just">
              <a:buFont typeface="Wingdings" panose="05000000000000000000" pitchFamily="2" charset="2"/>
              <a:buChar char="Ø"/>
            </a:pPr>
            <a:r>
              <a:rPr lang="en-IN" dirty="0"/>
              <a:t>1958 </a:t>
            </a:r>
            <a:r>
              <a:rPr lang="en-IN" dirty="0">
                <a:sym typeface="Wingdings" panose="05000000000000000000" pitchFamily="2" charset="2"/>
              </a:rPr>
              <a:t> invention of the Integrated circuit</a:t>
            </a:r>
          </a:p>
          <a:p>
            <a:pPr algn="just">
              <a:buFont typeface="Wingdings" panose="05000000000000000000" pitchFamily="2" charset="2"/>
              <a:buChar char="Ø"/>
            </a:pPr>
            <a:r>
              <a:rPr lang="en-US" dirty="0"/>
              <a:t>The integrated circuit exploits the fact that </a:t>
            </a:r>
            <a:r>
              <a:rPr lang="en-US" dirty="0">
                <a:sym typeface="Wingdings" panose="05000000000000000000" pitchFamily="2" charset="2"/>
              </a:rPr>
              <a:t> </a:t>
            </a:r>
            <a:r>
              <a:rPr lang="en-US" dirty="0"/>
              <a:t>components as transistors, resistors, and conductors can be fabricated from a semiconductor such as silicon. </a:t>
            </a:r>
          </a:p>
          <a:p>
            <a:pPr algn="just">
              <a:buFont typeface="Wingdings" panose="05000000000000000000" pitchFamily="2" charset="2"/>
              <a:buChar char="Ø"/>
            </a:pPr>
            <a:r>
              <a:rPr lang="en-US" dirty="0"/>
              <a:t>Fabrication of an entire circuit in a tiny piece of silicon; rather than assemble discrete components using separate pieces of silicon</a:t>
            </a:r>
          </a:p>
          <a:p>
            <a:pPr algn="just">
              <a:buFont typeface="Wingdings" panose="05000000000000000000" pitchFamily="2" charset="2"/>
              <a:buChar char="Ø"/>
            </a:pPr>
            <a:r>
              <a:rPr lang="en-US" dirty="0"/>
              <a:t>Many transistors can be produced at the same time on a single wafer of silicon; and can be connected with a process of metallization to form circuits</a:t>
            </a:r>
            <a:endParaRPr lang="en-IN" dirty="0"/>
          </a:p>
        </p:txBody>
      </p:sp>
      <p:sp>
        <p:nvSpPr>
          <p:cNvPr id="5" name="Date Placeholder 4">
            <a:extLst>
              <a:ext uri="{FF2B5EF4-FFF2-40B4-BE49-F238E27FC236}">
                <a16:creationId xmlns:a16="http://schemas.microsoft.com/office/drawing/2014/main" id="{3092C6F7-D4CA-461E-8F49-915495FBCEBE}"/>
              </a:ext>
            </a:extLst>
          </p:cNvPr>
          <p:cNvSpPr>
            <a:spLocks noGrp="1"/>
          </p:cNvSpPr>
          <p:nvPr>
            <p:ph type="dt" sz="half" idx="10"/>
          </p:nvPr>
        </p:nvSpPr>
        <p:spPr/>
        <p:txBody>
          <a:bodyPr/>
          <a:lstStyle/>
          <a:p>
            <a:fld id="{CC8A0FEB-190E-4761-9A5F-02110EBB9879}" type="datetime3">
              <a:rPr lang="en-US" smtClean="0"/>
              <a:t>7 January 2025</a:t>
            </a:fld>
            <a:endParaRPr lang="en-IN"/>
          </a:p>
        </p:txBody>
      </p:sp>
      <p:sp>
        <p:nvSpPr>
          <p:cNvPr id="6" name="Footer Placeholder 5">
            <a:extLst>
              <a:ext uri="{FF2B5EF4-FFF2-40B4-BE49-F238E27FC236}">
                <a16:creationId xmlns:a16="http://schemas.microsoft.com/office/drawing/2014/main" id="{84849A4F-C092-4A3E-80D4-2E1A3F96BD45}"/>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403FBDF8-26FE-4A46-88F0-A4DA856A685E}"/>
              </a:ext>
            </a:extLst>
          </p:cNvPr>
          <p:cNvSpPr>
            <a:spLocks noGrp="1"/>
          </p:cNvSpPr>
          <p:nvPr>
            <p:ph type="sldNum" sz="quarter" idx="12"/>
          </p:nvPr>
        </p:nvSpPr>
        <p:spPr/>
        <p:txBody>
          <a:bodyPr/>
          <a:lstStyle/>
          <a:p>
            <a:fld id="{33AB5675-6785-4CB1-9334-C7BED4474679}" type="slidenum">
              <a:rPr lang="en-IN" smtClean="0"/>
              <a:t>22</a:t>
            </a:fld>
            <a:endParaRPr lang="en-IN"/>
          </a:p>
        </p:txBody>
      </p:sp>
    </p:spTree>
    <p:extLst>
      <p:ext uri="{BB962C8B-B14F-4D97-AF65-F5344CB8AC3E}">
        <p14:creationId xmlns:p14="http://schemas.microsoft.com/office/powerpoint/2010/main" val="87083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28D5-B43B-4CB6-861E-BE3F22511033}"/>
              </a:ext>
            </a:extLst>
          </p:cNvPr>
          <p:cNvSpPr>
            <a:spLocks noGrp="1"/>
          </p:cNvSpPr>
          <p:nvPr>
            <p:ph type="title"/>
          </p:nvPr>
        </p:nvSpPr>
        <p:spPr/>
        <p:txBody>
          <a:bodyPr/>
          <a:lstStyle/>
          <a:p>
            <a:r>
              <a:rPr lang="en-IN" dirty="0"/>
              <a:t>Integrated circuits</a:t>
            </a:r>
          </a:p>
        </p:txBody>
      </p:sp>
      <p:sp>
        <p:nvSpPr>
          <p:cNvPr id="3" name="Content Placeholder 2">
            <a:extLst>
              <a:ext uri="{FF2B5EF4-FFF2-40B4-BE49-F238E27FC236}">
                <a16:creationId xmlns:a16="http://schemas.microsoft.com/office/drawing/2014/main" id="{DF5BCA0F-7DDB-419A-9040-15D0599C57CF}"/>
              </a:ext>
            </a:extLst>
          </p:cNvPr>
          <p:cNvSpPr>
            <a:spLocks noGrp="1"/>
          </p:cNvSpPr>
          <p:nvPr>
            <p:ph idx="1"/>
          </p:nvPr>
        </p:nvSpPr>
        <p:spPr>
          <a:xfrm>
            <a:off x="1024129" y="2286000"/>
            <a:ext cx="3935498" cy="4023360"/>
          </a:xfrm>
        </p:spPr>
        <p:txBody>
          <a:bodyPr>
            <a:normAutofit/>
          </a:bodyPr>
          <a:lstStyle/>
          <a:p>
            <a:pPr algn="just">
              <a:buFont typeface="Wingdings" panose="05000000000000000000" pitchFamily="2" charset="2"/>
              <a:buChar char="Ø"/>
            </a:pPr>
            <a:r>
              <a:rPr lang="en-US" dirty="0"/>
              <a:t>Initially, only a few gates or memory cells could be reliably manufactured and packaged together; known as SSI</a:t>
            </a:r>
          </a:p>
          <a:p>
            <a:pPr algn="just">
              <a:buFont typeface="Wingdings" panose="05000000000000000000" pitchFamily="2" charset="2"/>
              <a:buChar char="Ø"/>
            </a:pPr>
            <a:r>
              <a:rPr lang="en-US" dirty="0"/>
              <a:t>As time went on, it became possible to pack more and more components on the same chip. </a:t>
            </a:r>
          </a:p>
          <a:p>
            <a:pPr algn="just">
              <a:buFont typeface="Wingdings" panose="05000000000000000000" pitchFamily="2" charset="2"/>
              <a:buChar char="Ø"/>
            </a:pPr>
            <a:r>
              <a:rPr lang="en-US" dirty="0"/>
              <a:t>This figure reflects the famous Moore’s law, which was propounded by Gordon Moore, cofounder of Intel, in 1965.</a:t>
            </a:r>
            <a:endParaRPr lang="en-IN" dirty="0"/>
          </a:p>
        </p:txBody>
      </p:sp>
      <p:sp>
        <p:nvSpPr>
          <p:cNvPr id="5" name="Date Placeholder 4">
            <a:extLst>
              <a:ext uri="{FF2B5EF4-FFF2-40B4-BE49-F238E27FC236}">
                <a16:creationId xmlns:a16="http://schemas.microsoft.com/office/drawing/2014/main" id="{573B6CFB-2EDE-4F52-B4E5-275007DA3F71}"/>
              </a:ext>
            </a:extLst>
          </p:cNvPr>
          <p:cNvSpPr>
            <a:spLocks noGrp="1"/>
          </p:cNvSpPr>
          <p:nvPr>
            <p:ph type="dt" sz="half" idx="10"/>
          </p:nvPr>
        </p:nvSpPr>
        <p:spPr/>
        <p:txBody>
          <a:bodyPr/>
          <a:lstStyle/>
          <a:p>
            <a:fld id="{878B3142-B2C5-4264-AE67-E49AC1FC34C5}" type="datetime3">
              <a:rPr lang="en-US" smtClean="0"/>
              <a:t>7 January 2025</a:t>
            </a:fld>
            <a:endParaRPr lang="en-IN"/>
          </a:p>
        </p:txBody>
      </p:sp>
      <p:sp>
        <p:nvSpPr>
          <p:cNvPr id="6" name="Footer Placeholder 5">
            <a:extLst>
              <a:ext uri="{FF2B5EF4-FFF2-40B4-BE49-F238E27FC236}">
                <a16:creationId xmlns:a16="http://schemas.microsoft.com/office/drawing/2014/main" id="{2AA457FF-4E15-49C5-82B1-1E410C69B9E0}"/>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DB9D4E93-F3AC-4D3C-9722-FC58565034DB}"/>
              </a:ext>
            </a:extLst>
          </p:cNvPr>
          <p:cNvSpPr>
            <a:spLocks noGrp="1"/>
          </p:cNvSpPr>
          <p:nvPr>
            <p:ph type="sldNum" sz="quarter" idx="12"/>
          </p:nvPr>
        </p:nvSpPr>
        <p:spPr/>
        <p:txBody>
          <a:bodyPr/>
          <a:lstStyle/>
          <a:p>
            <a:fld id="{33AB5675-6785-4CB1-9334-C7BED4474679}" type="slidenum">
              <a:rPr lang="en-IN" smtClean="0"/>
              <a:t>23</a:t>
            </a:fld>
            <a:endParaRPr lang="en-IN"/>
          </a:p>
        </p:txBody>
      </p:sp>
      <p:pic>
        <p:nvPicPr>
          <p:cNvPr id="4" name="Picture 3">
            <a:extLst>
              <a:ext uri="{FF2B5EF4-FFF2-40B4-BE49-F238E27FC236}">
                <a16:creationId xmlns:a16="http://schemas.microsoft.com/office/drawing/2014/main" id="{052415D5-8F23-4DB4-98E9-60CBDC598E85}"/>
              </a:ext>
            </a:extLst>
          </p:cNvPr>
          <p:cNvPicPr>
            <a:picLocks noChangeAspect="1"/>
          </p:cNvPicPr>
          <p:nvPr/>
        </p:nvPicPr>
        <p:blipFill>
          <a:blip r:embed="rId2"/>
          <a:stretch>
            <a:fillRect/>
          </a:stretch>
        </p:blipFill>
        <p:spPr>
          <a:xfrm>
            <a:off x="5486401" y="0"/>
            <a:ext cx="6705600" cy="5486400"/>
          </a:xfrm>
          <a:prstGeom prst="rect">
            <a:avLst/>
          </a:prstGeom>
        </p:spPr>
      </p:pic>
    </p:spTree>
    <p:extLst>
      <p:ext uri="{BB962C8B-B14F-4D97-AF65-F5344CB8AC3E}">
        <p14:creationId xmlns:p14="http://schemas.microsoft.com/office/powerpoint/2010/main" val="164487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61A-07B2-495D-8428-647A4EBDFF18}"/>
              </a:ext>
            </a:extLst>
          </p:cNvPr>
          <p:cNvSpPr>
            <a:spLocks noGrp="1"/>
          </p:cNvSpPr>
          <p:nvPr>
            <p:ph type="title"/>
          </p:nvPr>
        </p:nvSpPr>
        <p:spPr>
          <a:xfrm>
            <a:off x="1097280" y="286603"/>
            <a:ext cx="10058400" cy="756889"/>
          </a:xfrm>
        </p:spPr>
        <p:txBody>
          <a:bodyPr/>
          <a:lstStyle/>
          <a:p>
            <a:r>
              <a:rPr lang="en-IN" dirty="0"/>
              <a:t>Integrated circuits</a:t>
            </a:r>
          </a:p>
        </p:txBody>
      </p:sp>
      <p:sp>
        <p:nvSpPr>
          <p:cNvPr id="3" name="Content Placeholder 2">
            <a:extLst>
              <a:ext uri="{FF2B5EF4-FFF2-40B4-BE49-F238E27FC236}">
                <a16:creationId xmlns:a16="http://schemas.microsoft.com/office/drawing/2014/main" id="{0C269FB2-AB3E-4F0E-BBD8-E03B0CECAFDD}"/>
              </a:ext>
            </a:extLst>
          </p:cNvPr>
          <p:cNvSpPr>
            <a:spLocks noGrp="1"/>
          </p:cNvSpPr>
          <p:nvPr>
            <p:ph idx="1"/>
          </p:nvPr>
        </p:nvSpPr>
        <p:spPr>
          <a:xfrm>
            <a:off x="311972" y="1043492"/>
            <a:ext cx="11801139" cy="5655482"/>
          </a:xfrm>
        </p:spPr>
        <p:txBody>
          <a:bodyPr>
            <a:normAutofit/>
          </a:bodyPr>
          <a:lstStyle/>
          <a:p>
            <a:pPr algn="just">
              <a:buFont typeface="Wingdings" panose="05000000000000000000" pitchFamily="2" charset="2"/>
              <a:buChar char="Ø"/>
            </a:pPr>
            <a:r>
              <a:rPr lang="en-US" sz="2400" dirty="0"/>
              <a:t>Moore observed that the #Transistors was doubling every year; correctly predicted that this pace would continue</a:t>
            </a:r>
          </a:p>
          <a:p>
            <a:pPr algn="just">
              <a:buFont typeface="Wingdings" panose="05000000000000000000" pitchFamily="2" charset="2"/>
              <a:buChar char="Ø"/>
            </a:pPr>
            <a:r>
              <a:rPr lang="en-US" sz="2400" dirty="0"/>
              <a:t>The pace continued year after year and decade after decade; it slowed to a doubling every 18 months in the 1970s but has sustained that rate ever since</a:t>
            </a:r>
          </a:p>
          <a:p>
            <a:pPr algn="just">
              <a:buFont typeface="Wingdings" panose="05000000000000000000" pitchFamily="2" charset="2"/>
              <a:buChar char="Ø"/>
            </a:pPr>
            <a:r>
              <a:rPr lang="en-US" sz="2400" dirty="0"/>
              <a:t>Consequences of Moore’s law:</a:t>
            </a:r>
          </a:p>
          <a:p>
            <a:pPr lvl="1" algn="just">
              <a:buFont typeface="Wingdings" panose="05000000000000000000" pitchFamily="2" charset="2"/>
              <a:buChar char="Ø"/>
            </a:pPr>
            <a:r>
              <a:rPr lang="en-US" sz="2000" dirty="0"/>
              <a:t>The cost of a chip has remained virtually unchanged during this period of rapid growth in density. This means that the cost of computer logic and memory circuitry has fallen at a dramatic rate.</a:t>
            </a:r>
          </a:p>
          <a:p>
            <a:pPr lvl="1" algn="just">
              <a:buFont typeface="Wingdings" panose="05000000000000000000" pitchFamily="2" charset="2"/>
              <a:buChar char="Ø"/>
            </a:pPr>
            <a:r>
              <a:rPr lang="en-US" sz="2000" dirty="0"/>
              <a:t>Because logic and memory elements are placed closer together on more densely packed chips, the electrical path length is shortened, increasing operating speed.</a:t>
            </a:r>
          </a:p>
          <a:p>
            <a:pPr lvl="1" algn="just">
              <a:buFont typeface="Wingdings" panose="05000000000000000000" pitchFamily="2" charset="2"/>
              <a:buChar char="Ø"/>
            </a:pPr>
            <a:r>
              <a:rPr lang="en-US" sz="2000" dirty="0"/>
              <a:t>The computer becomes smaller, making it more convenient to place in a variety of environments. </a:t>
            </a:r>
          </a:p>
          <a:p>
            <a:pPr lvl="1" algn="just">
              <a:buFont typeface="Wingdings" panose="05000000000000000000" pitchFamily="2" charset="2"/>
              <a:buChar char="Ø"/>
            </a:pPr>
            <a:r>
              <a:rPr lang="en-US" sz="2000" dirty="0"/>
              <a:t>There is a reduction in power and cooling requirements. </a:t>
            </a:r>
          </a:p>
          <a:p>
            <a:pPr lvl="1" algn="just">
              <a:buFont typeface="Wingdings" panose="05000000000000000000" pitchFamily="2" charset="2"/>
              <a:buChar char="Ø"/>
            </a:pPr>
            <a:r>
              <a:rPr lang="en-US" sz="2000" dirty="0"/>
              <a:t>The interconnections on the integrated circuit are much more reliable than solder connections. With more circuitry on each chip, there are fewer </a:t>
            </a:r>
            <a:r>
              <a:rPr lang="en-US" sz="2000" dirty="0" err="1"/>
              <a:t>interchip</a:t>
            </a:r>
            <a:r>
              <a:rPr lang="en-US" sz="2000" dirty="0"/>
              <a:t> connections </a:t>
            </a:r>
            <a:endParaRPr lang="en-IN" sz="2400" dirty="0"/>
          </a:p>
        </p:txBody>
      </p:sp>
      <p:sp>
        <p:nvSpPr>
          <p:cNvPr id="4" name="Date Placeholder 3">
            <a:extLst>
              <a:ext uri="{FF2B5EF4-FFF2-40B4-BE49-F238E27FC236}">
                <a16:creationId xmlns:a16="http://schemas.microsoft.com/office/drawing/2014/main" id="{B1C8B58E-894D-4784-95E6-0CC2A17D76E7}"/>
              </a:ext>
            </a:extLst>
          </p:cNvPr>
          <p:cNvSpPr>
            <a:spLocks noGrp="1"/>
          </p:cNvSpPr>
          <p:nvPr>
            <p:ph type="dt" sz="half" idx="10"/>
          </p:nvPr>
        </p:nvSpPr>
        <p:spPr/>
        <p:txBody>
          <a:bodyPr/>
          <a:lstStyle/>
          <a:p>
            <a:fld id="{1D6926ED-4B16-4907-A080-3824DF689273}" type="datetime3">
              <a:rPr lang="en-US" smtClean="0"/>
              <a:t>7 January 2025</a:t>
            </a:fld>
            <a:endParaRPr lang="en-IN"/>
          </a:p>
        </p:txBody>
      </p:sp>
      <p:sp>
        <p:nvSpPr>
          <p:cNvPr id="5" name="Footer Placeholder 4">
            <a:extLst>
              <a:ext uri="{FF2B5EF4-FFF2-40B4-BE49-F238E27FC236}">
                <a16:creationId xmlns:a16="http://schemas.microsoft.com/office/drawing/2014/main" id="{55B1620B-AACC-46F6-9BAC-07221E5C412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461F2A0A-995E-4530-9B2E-96734A713EE0}"/>
              </a:ext>
            </a:extLst>
          </p:cNvPr>
          <p:cNvSpPr>
            <a:spLocks noGrp="1"/>
          </p:cNvSpPr>
          <p:nvPr>
            <p:ph type="sldNum" sz="quarter" idx="12"/>
          </p:nvPr>
        </p:nvSpPr>
        <p:spPr/>
        <p:txBody>
          <a:bodyPr/>
          <a:lstStyle/>
          <a:p>
            <a:fld id="{33AB5675-6785-4CB1-9334-C7BED4474679}" type="slidenum">
              <a:rPr lang="en-IN" smtClean="0"/>
              <a:t>24</a:t>
            </a:fld>
            <a:endParaRPr lang="en-IN"/>
          </a:p>
        </p:txBody>
      </p:sp>
    </p:spTree>
    <p:extLst>
      <p:ext uri="{BB962C8B-B14F-4D97-AF65-F5344CB8AC3E}">
        <p14:creationId xmlns:p14="http://schemas.microsoft.com/office/powerpoint/2010/main" val="4099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634E-09BE-4231-B3C3-457371892D9D}"/>
              </a:ext>
            </a:extLst>
          </p:cNvPr>
          <p:cNvSpPr>
            <a:spLocks noGrp="1"/>
          </p:cNvSpPr>
          <p:nvPr>
            <p:ph type="title"/>
          </p:nvPr>
        </p:nvSpPr>
        <p:spPr>
          <a:xfrm>
            <a:off x="419549" y="0"/>
            <a:ext cx="10058400" cy="1450757"/>
          </a:xfrm>
        </p:spPr>
        <p:txBody>
          <a:bodyPr/>
          <a:lstStyle/>
          <a:p>
            <a:r>
              <a:rPr lang="en-IN" dirty="0"/>
              <a:t>Later generations</a:t>
            </a:r>
          </a:p>
        </p:txBody>
      </p:sp>
      <p:sp>
        <p:nvSpPr>
          <p:cNvPr id="3" name="Content Placeholder 2">
            <a:extLst>
              <a:ext uri="{FF2B5EF4-FFF2-40B4-BE49-F238E27FC236}">
                <a16:creationId xmlns:a16="http://schemas.microsoft.com/office/drawing/2014/main" id="{96941C66-0451-43E8-B73D-92444059A3F7}"/>
              </a:ext>
            </a:extLst>
          </p:cNvPr>
          <p:cNvSpPr>
            <a:spLocks noGrp="1"/>
          </p:cNvSpPr>
          <p:nvPr>
            <p:ph idx="1"/>
          </p:nvPr>
        </p:nvSpPr>
        <p:spPr/>
        <p:txBody>
          <a:bodyPr/>
          <a:lstStyle/>
          <a:p>
            <a:endParaRPr lang="en-IN" dirty="0"/>
          </a:p>
        </p:txBody>
      </p:sp>
      <p:sp>
        <p:nvSpPr>
          <p:cNvPr id="5" name="Date Placeholder 4">
            <a:extLst>
              <a:ext uri="{FF2B5EF4-FFF2-40B4-BE49-F238E27FC236}">
                <a16:creationId xmlns:a16="http://schemas.microsoft.com/office/drawing/2014/main" id="{68E837D8-1604-4F2E-8DEE-6258AE8B9FF0}"/>
              </a:ext>
            </a:extLst>
          </p:cNvPr>
          <p:cNvSpPr>
            <a:spLocks noGrp="1"/>
          </p:cNvSpPr>
          <p:nvPr>
            <p:ph type="dt" sz="half" idx="10"/>
          </p:nvPr>
        </p:nvSpPr>
        <p:spPr/>
        <p:txBody>
          <a:bodyPr/>
          <a:lstStyle/>
          <a:p>
            <a:fld id="{5672556F-3211-4062-BFAA-C0F01ED57E7F}" type="datetime3">
              <a:rPr lang="en-US" smtClean="0"/>
              <a:t>7 January 2025</a:t>
            </a:fld>
            <a:endParaRPr lang="en-IN"/>
          </a:p>
        </p:txBody>
      </p:sp>
      <p:sp>
        <p:nvSpPr>
          <p:cNvPr id="6" name="Footer Placeholder 5">
            <a:extLst>
              <a:ext uri="{FF2B5EF4-FFF2-40B4-BE49-F238E27FC236}">
                <a16:creationId xmlns:a16="http://schemas.microsoft.com/office/drawing/2014/main" id="{5902D8AA-4195-4429-AE2F-EFB594F4954D}"/>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6027AF74-CF51-47BC-952A-E4D799455159}"/>
              </a:ext>
            </a:extLst>
          </p:cNvPr>
          <p:cNvSpPr>
            <a:spLocks noGrp="1"/>
          </p:cNvSpPr>
          <p:nvPr>
            <p:ph type="sldNum" sz="quarter" idx="12"/>
          </p:nvPr>
        </p:nvSpPr>
        <p:spPr/>
        <p:txBody>
          <a:bodyPr/>
          <a:lstStyle/>
          <a:p>
            <a:fld id="{33AB5675-6785-4CB1-9334-C7BED4474679}" type="slidenum">
              <a:rPr lang="en-IN" smtClean="0"/>
              <a:t>25</a:t>
            </a:fld>
            <a:endParaRPr lang="en-IN"/>
          </a:p>
        </p:txBody>
      </p:sp>
      <p:pic>
        <p:nvPicPr>
          <p:cNvPr id="4" name="Picture 3">
            <a:extLst>
              <a:ext uri="{FF2B5EF4-FFF2-40B4-BE49-F238E27FC236}">
                <a16:creationId xmlns:a16="http://schemas.microsoft.com/office/drawing/2014/main" id="{9786E288-C360-4781-A318-66E9C2EAA396}"/>
              </a:ext>
            </a:extLst>
          </p:cNvPr>
          <p:cNvPicPr>
            <a:picLocks noChangeAspect="1"/>
          </p:cNvPicPr>
          <p:nvPr/>
        </p:nvPicPr>
        <p:blipFill>
          <a:blip r:embed="rId2"/>
          <a:stretch>
            <a:fillRect/>
          </a:stretch>
        </p:blipFill>
        <p:spPr>
          <a:xfrm>
            <a:off x="884583" y="1737360"/>
            <a:ext cx="10579369" cy="4123452"/>
          </a:xfrm>
          <a:prstGeom prst="rect">
            <a:avLst/>
          </a:prstGeom>
        </p:spPr>
      </p:pic>
    </p:spTree>
    <p:extLst>
      <p:ext uri="{BB962C8B-B14F-4D97-AF65-F5344CB8AC3E}">
        <p14:creationId xmlns:p14="http://schemas.microsoft.com/office/powerpoint/2010/main" val="3515835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574C-B68F-4C97-8BF9-C5A99F9DD128}"/>
              </a:ext>
            </a:extLst>
          </p:cNvPr>
          <p:cNvSpPr>
            <a:spLocks noGrp="1"/>
          </p:cNvSpPr>
          <p:nvPr>
            <p:ph type="title"/>
          </p:nvPr>
        </p:nvSpPr>
        <p:spPr/>
        <p:txBody>
          <a:bodyPr/>
          <a:lstStyle/>
          <a:p>
            <a:r>
              <a:rPr lang="en-IN" dirty="0"/>
              <a:t>Later generations</a:t>
            </a:r>
          </a:p>
        </p:txBody>
      </p:sp>
      <p:sp>
        <p:nvSpPr>
          <p:cNvPr id="3" name="Content Placeholder 2">
            <a:extLst>
              <a:ext uri="{FF2B5EF4-FFF2-40B4-BE49-F238E27FC236}">
                <a16:creationId xmlns:a16="http://schemas.microsoft.com/office/drawing/2014/main" id="{CE676416-13D4-46D2-96AA-D0BE948EF1B8}"/>
              </a:ext>
            </a:extLst>
          </p:cNvPr>
          <p:cNvSpPr>
            <a:spLocks noGrp="1"/>
          </p:cNvSpPr>
          <p:nvPr>
            <p:ph idx="1"/>
          </p:nvPr>
        </p:nvSpPr>
        <p:spPr/>
        <p:txBody>
          <a:bodyPr/>
          <a:lstStyle/>
          <a:p>
            <a:pPr algn="just">
              <a:buFont typeface="Wingdings" panose="05000000000000000000" pitchFamily="2" charset="2"/>
              <a:buChar char="Ø"/>
            </a:pPr>
            <a:r>
              <a:rPr lang="en-US" dirty="0"/>
              <a:t>With the introduction of largescale integration (LSI), more than 1000 components can be placed on a single integrated circuit chip.</a:t>
            </a:r>
          </a:p>
          <a:p>
            <a:pPr algn="just">
              <a:buFont typeface="Wingdings" panose="05000000000000000000" pitchFamily="2" charset="2"/>
              <a:buChar char="Ø"/>
            </a:pPr>
            <a:r>
              <a:rPr lang="en-US" dirty="0"/>
              <a:t>Very-large-scale integration (VLSI) achieved more than 10,000 components per chip, while current ultra-large-scale integration (ULSI) chips can contain more than one million components.</a:t>
            </a:r>
          </a:p>
          <a:p>
            <a:pPr algn="just">
              <a:buFont typeface="Wingdings" panose="05000000000000000000" pitchFamily="2" charset="2"/>
              <a:buChar char="Ø"/>
            </a:pPr>
            <a:r>
              <a:rPr lang="en-US" dirty="0"/>
              <a:t>The first application of integrated circuit technology to computers was construction of the processor</a:t>
            </a:r>
          </a:p>
          <a:p>
            <a:pPr algn="just">
              <a:buFont typeface="Wingdings" panose="05000000000000000000" pitchFamily="2" charset="2"/>
              <a:buChar char="Ø"/>
            </a:pPr>
            <a:r>
              <a:rPr lang="en-US" dirty="0"/>
              <a:t>It was also found that this same technology could be used to construct memories</a:t>
            </a:r>
          </a:p>
          <a:p>
            <a:pPr algn="just">
              <a:buFont typeface="Wingdings" panose="05000000000000000000" pitchFamily="2" charset="2"/>
              <a:buChar char="Ø"/>
            </a:pPr>
            <a:endParaRPr lang="en-IN" dirty="0"/>
          </a:p>
        </p:txBody>
      </p:sp>
      <p:sp>
        <p:nvSpPr>
          <p:cNvPr id="4" name="Date Placeholder 3">
            <a:extLst>
              <a:ext uri="{FF2B5EF4-FFF2-40B4-BE49-F238E27FC236}">
                <a16:creationId xmlns:a16="http://schemas.microsoft.com/office/drawing/2014/main" id="{CC26917C-C329-4E50-977A-7FE9A361E63F}"/>
              </a:ext>
            </a:extLst>
          </p:cNvPr>
          <p:cNvSpPr>
            <a:spLocks noGrp="1"/>
          </p:cNvSpPr>
          <p:nvPr>
            <p:ph type="dt" sz="half" idx="10"/>
          </p:nvPr>
        </p:nvSpPr>
        <p:spPr/>
        <p:txBody>
          <a:bodyPr/>
          <a:lstStyle/>
          <a:p>
            <a:fld id="{40AF5A16-BECD-421B-AE70-C8F7782BF89F}" type="datetime3">
              <a:rPr lang="en-US" smtClean="0"/>
              <a:t>7 January 2025</a:t>
            </a:fld>
            <a:endParaRPr lang="en-IN"/>
          </a:p>
        </p:txBody>
      </p:sp>
      <p:sp>
        <p:nvSpPr>
          <p:cNvPr id="5" name="Footer Placeholder 4">
            <a:extLst>
              <a:ext uri="{FF2B5EF4-FFF2-40B4-BE49-F238E27FC236}">
                <a16:creationId xmlns:a16="http://schemas.microsoft.com/office/drawing/2014/main" id="{B26DFE7A-3CA3-4E4E-95B3-0F04A79E26D6}"/>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B66B9E13-6D2A-45BB-B0FC-4A2822748B3B}"/>
              </a:ext>
            </a:extLst>
          </p:cNvPr>
          <p:cNvSpPr>
            <a:spLocks noGrp="1"/>
          </p:cNvSpPr>
          <p:nvPr>
            <p:ph type="sldNum" sz="quarter" idx="12"/>
          </p:nvPr>
        </p:nvSpPr>
        <p:spPr/>
        <p:txBody>
          <a:bodyPr/>
          <a:lstStyle/>
          <a:p>
            <a:fld id="{33AB5675-6785-4CB1-9334-C7BED4474679}" type="slidenum">
              <a:rPr lang="en-IN" smtClean="0"/>
              <a:t>26</a:t>
            </a:fld>
            <a:endParaRPr lang="en-IN"/>
          </a:p>
        </p:txBody>
      </p:sp>
    </p:spTree>
    <p:extLst>
      <p:ext uri="{BB962C8B-B14F-4D97-AF65-F5344CB8AC3E}">
        <p14:creationId xmlns:p14="http://schemas.microsoft.com/office/powerpoint/2010/main" val="49206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B4E6-B8ED-4D85-A91B-BD0F04713E01}"/>
              </a:ext>
            </a:extLst>
          </p:cNvPr>
          <p:cNvSpPr>
            <a:spLocks noGrp="1"/>
          </p:cNvSpPr>
          <p:nvPr>
            <p:ph type="title"/>
          </p:nvPr>
        </p:nvSpPr>
        <p:spPr/>
        <p:txBody>
          <a:bodyPr/>
          <a:lstStyle/>
          <a:p>
            <a:r>
              <a:rPr lang="en-IN" dirty="0"/>
              <a:t>Later generations</a:t>
            </a:r>
          </a:p>
        </p:txBody>
      </p:sp>
      <p:sp>
        <p:nvSpPr>
          <p:cNvPr id="3" name="Content Placeholder 2">
            <a:extLst>
              <a:ext uri="{FF2B5EF4-FFF2-40B4-BE49-F238E27FC236}">
                <a16:creationId xmlns:a16="http://schemas.microsoft.com/office/drawing/2014/main" id="{B2D162E7-A7D6-4129-97AC-01308E275319}"/>
              </a:ext>
            </a:extLst>
          </p:cNvPr>
          <p:cNvSpPr>
            <a:spLocks noGrp="1"/>
          </p:cNvSpPr>
          <p:nvPr>
            <p:ph idx="1"/>
          </p:nvPr>
        </p:nvSpPr>
        <p:spPr/>
        <p:txBody>
          <a:bodyPr>
            <a:normAutofit/>
          </a:bodyPr>
          <a:lstStyle/>
          <a:p>
            <a:pPr algn="just">
              <a:buFont typeface="Wingdings" panose="05000000000000000000" pitchFamily="2" charset="2"/>
              <a:buChar char="Ø"/>
            </a:pPr>
            <a:r>
              <a:rPr lang="en-US" dirty="0"/>
              <a:t>In the 1950s and 1960s, most computer memory was constructed from tiny rings of ferromagnetic materials </a:t>
            </a:r>
          </a:p>
          <a:p>
            <a:pPr algn="just">
              <a:buFont typeface="Wingdings" panose="05000000000000000000" pitchFamily="2" charset="2"/>
              <a:buChar char="Ø"/>
            </a:pPr>
            <a:r>
              <a:rPr lang="en-US" dirty="0"/>
              <a:t>Magnetized one way, a ring (called a </a:t>
            </a:r>
            <a:r>
              <a:rPr lang="en-US" i="1" dirty="0"/>
              <a:t>core</a:t>
            </a:r>
            <a:r>
              <a:rPr lang="en-US" dirty="0"/>
              <a:t>) represented a one; magnetized the other way, it stood for a zero. </a:t>
            </a:r>
          </a:p>
          <a:p>
            <a:pPr algn="just">
              <a:buFont typeface="Wingdings" panose="05000000000000000000" pitchFamily="2" charset="2"/>
              <a:buChar char="Ø"/>
            </a:pPr>
            <a:r>
              <a:rPr lang="en-US" dirty="0"/>
              <a:t>Magnetic-core memory was rather fast; it took as little as a millionth of a second to read a bit stored in memory. </a:t>
            </a:r>
          </a:p>
          <a:p>
            <a:pPr algn="just">
              <a:buFont typeface="Wingdings" panose="05000000000000000000" pitchFamily="2" charset="2"/>
              <a:buChar char="Ø"/>
            </a:pPr>
            <a:r>
              <a:rPr lang="en-US" dirty="0"/>
              <a:t>But it was expensive, bulky, and used destructive readout: The simple act of reading a core erased the data stored in it. </a:t>
            </a:r>
          </a:p>
          <a:p>
            <a:pPr algn="just">
              <a:buFont typeface="Wingdings" panose="05000000000000000000" pitchFamily="2" charset="2"/>
              <a:buChar char="Ø"/>
            </a:pPr>
            <a:r>
              <a:rPr lang="en-US" dirty="0"/>
              <a:t>It was therefore necessary to install circuits to restore the data as soon as it had been extracted. </a:t>
            </a:r>
            <a:endParaRPr lang="en-IN" dirty="0"/>
          </a:p>
        </p:txBody>
      </p:sp>
      <p:sp>
        <p:nvSpPr>
          <p:cNvPr id="4" name="Date Placeholder 3">
            <a:extLst>
              <a:ext uri="{FF2B5EF4-FFF2-40B4-BE49-F238E27FC236}">
                <a16:creationId xmlns:a16="http://schemas.microsoft.com/office/drawing/2014/main" id="{5CE3C43A-8226-4F1A-BEE9-58B7B0C858B0}"/>
              </a:ext>
            </a:extLst>
          </p:cNvPr>
          <p:cNvSpPr>
            <a:spLocks noGrp="1"/>
          </p:cNvSpPr>
          <p:nvPr>
            <p:ph type="dt" sz="half" idx="10"/>
          </p:nvPr>
        </p:nvSpPr>
        <p:spPr/>
        <p:txBody>
          <a:bodyPr/>
          <a:lstStyle/>
          <a:p>
            <a:fld id="{83F7CA75-AA1F-456D-8882-3D464EF2D6D1}" type="datetime3">
              <a:rPr lang="en-US" smtClean="0"/>
              <a:t>7 January 2025</a:t>
            </a:fld>
            <a:endParaRPr lang="en-IN"/>
          </a:p>
        </p:txBody>
      </p:sp>
      <p:sp>
        <p:nvSpPr>
          <p:cNvPr id="5" name="Footer Placeholder 4">
            <a:extLst>
              <a:ext uri="{FF2B5EF4-FFF2-40B4-BE49-F238E27FC236}">
                <a16:creationId xmlns:a16="http://schemas.microsoft.com/office/drawing/2014/main" id="{99CA7575-4572-4CB2-937B-2D99910853AC}"/>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29FB6156-C78D-4CA7-8CDA-9896C38F00E2}"/>
              </a:ext>
            </a:extLst>
          </p:cNvPr>
          <p:cNvSpPr>
            <a:spLocks noGrp="1"/>
          </p:cNvSpPr>
          <p:nvPr>
            <p:ph type="sldNum" sz="quarter" idx="12"/>
          </p:nvPr>
        </p:nvSpPr>
        <p:spPr/>
        <p:txBody>
          <a:bodyPr/>
          <a:lstStyle/>
          <a:p>
            <a:fld id="{33AB5675-6785-4CB1-9334-C7BED4474679}" type="slidenum">
              <a:rPr lang="en-IN" smtClean="0"/>
              <a:t>27</a:t>
            </a:fld>
            <a:endParaRPr lang="en-IN"/>
          </a:p>
        </p:txBody>
      </p:sp>
    </p:spTree>
    <p:extLst>
      <p:ext uri="{BB962C8B-B14F-4D97-AF65-F5344CB8AC3E}">
        <p14:creationId xmlns:p14="http://schemas.microsoft.com/office/powerpoint/2010/main" val="72643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A3D4-A16F-49A7-8716-2AB61D3B8DD7}"/>
              </a:ext>
            </a:extLst>
          </p:cNvPr>
          <p:cNvSpPr>
            <a:spLocks noGrp="1"/>
          </p:cNvSpPr>
          <p:nvPr>
            <p:ph type="title"/>
          </p:nvPr>
        </p:nvSpPr>
        <p:spPr/>
        <p:txBody>
          <a:bodyPr/>
          <a:lstStyle/>
          <a:p>
            <a:r>
              <a:rPr lang="en-IN" dirty="0"/>
              <a:t>Later generations</a:t>
            </a:r>
          </a:p>
        </p:txBody>
      </p:sp>
      <p:sp>
        <p:nvSpPr>
          <p:cNvPr id="3" name="Content Placeholder 2">
            <a:extLst>
              <a:ext uri="{FF2B5EF4-FFF2-40B4-BE49-F238E27FC236}">
                <a16:creationId xmlns:a16="http://schemas.microsoft.com/office/drawing/2014/main" id="{2F601716-29BC-48D4-83B8-6C2A40188F04}"/>
              </a:ext>
            </a:extLst>
          </p:cNvPr>
          <p:cNvSpPr>
            <a:spLocks noGrp="1"/>
          </p:cNvSpPr>
          <p:nvPr>
            <p:ph idx="1"/>
          </p:nvPr>
        </p:nvSpPr>
        <p:spPr>
          <a:xfrm>
            <a:off x="1024128" y="1739348"/>
            <a:ext cx="9720073" cy="4890052"/>
          </a:xfrm>
        </p:spPr>
        <p:txBody>
          <a:bodyPr>
            <a:normAutofit lnSpcReduction="10000"/>
          </a:bodyPr>
          <a:lstStyle/>
          <a:p>
            <a:pPr algn="just">
              <a:buFont typeface="Wingdings" panose="05000000000000000000" pitchFamily="2" charset="2"/>
              <a:buChar char="Ø"/>
            </a:pPr>
            <a:r>
              <a:rPr lang="en-US" dirty="0"/>
              <a:t>Then, in 1970, Fairchild produced the first semiconductor memory. </a:t>
            </a:r>
          </a:p>
          <a:p>
            <a:pPr algn="just">
              <a:buFont typeface="Wingdings" panose="05000000000000000000" pitchFamily="2" charset="2"/>
              <a:buChar char="Ø"/>
            </a:pPr>
            <a:r>
              <a:rPr lang="en-US" dirty="0"/>
              <a:t>This chip, about the size of a single core, could hold 256 bits of memory. </a:t>
            </a:r>
          </a:p>
          <a:p>
            <a:pPr algn="just">
              <a:buFont typeface="Wingdings" panose="05000000000000000000" pitchFamily="2" charset="2"/>
              <a:buChar char="Ø"/>
            </a:pPr>
            <a:r>
              <a:rPr lang="en-US" dirty="0"/>
              <a:t>It was nondestructive and much faster than core. It took only 70 billionths of a second to read a bit. </a:t>
            </a:r>
          </a:p>
          <a:p>
            <a:pPr algn="just">
              <a:buFont typeface="Wingdings" panose="05000000000000000000" pitchFamily="2" charset="2"/>
              <a:buChar char="Ø"/>
            </a:pPr>
            <a:r>
              <a:rPr lang="en-US" dirty="0"/>
              <a:t>However, the cost per bit was higher than for that of core</a:t>
            </a:r>
          </a:p>
          <a:p>
            <a:pPr algn="just">
              <a:buFont typeface="Wingdings" panose="05000000000000000000" pitchFamily="2" charset="2"/>
              <a:buChar char="Ø"/>
            </a:pPr>
            <a:r>
              <a:rPr lang="en-US" dirty="0"/>
              <a:t>In 1974, the price per bit of semiconductor memory dropped below the price per bit of core memory. </a:t>
            </a:r>
          </a:p>
          <a:p>
            <a:pPr algn="just">
              <a:buFont typeface="Wingdings" panose="05000000000000000000" pitchFamily="2" charset="2"/>
              <a:buChar char="Ø"/>
            </a:pPr>
            <a:r>
              <a:rPr lang="en-US" dirty="0"/>
              <a:t>Following this, there has been a continuing and rapid decline in memory cost accompanied by a corresponding increase in physical memory density. </a:t>
            </a:r>
          </a:p>
          <a:p>
            <a:pPr algn="just">
              <a:buFont typeface="Wingdings" panose="05000000000000000000" pitchFamily="2" charset="2"/>
              <a:buChar char="Ø"/>
            </a:pPr>
            <a:r>
              <a:rPr lang="en-US" dirty="0"/>
              <a:t>This has led the way to smaller, faster machines with memory sizes of larger and more expensive machines from just a few years earlier. </a:t>
            </a:r>
          </a:p>
          <a:p>
            <a:pPr algn="just">
              <a:buFont typeface="Wingdings" panose="05000000000000000000" pitchFamily="2" charset="2"/>
              <a:buChar char="Ø"/>
            </a:pPr>
            <a:r>
              <a:rPr lang="en-US" dirty="0"/>
              <a:t>Developments in memory technology, together with developments in processor technology changed the nature of computers in less than a decade. </a:t>
            </a:r>
            <a:endParaRPr lang="en-IN" dirty="0"/>
          </a:p>
        </p:txBody>
      </p:sp>
      <p:sp>
        <p:nvSpPr>
          <p:cNvPr id="4" name="Date Placeholder 3">
            <a:extLst>
              <a:ext uri="{FF2B5EF4-FFF2-40B4-BE49-F238E27FC236}">
                <a16:creationId xmlns:a16="http://schemas.microsoft.com/office/drawing/2014/main" id="{A28EB4D3-9297-4D5E-B4E7-E45163F28F9B}"/>
              </a:ext>
            </a:extLst>
          </p:cNvPr>
          <p:cNvSpPr>
            <a:spLocks noGrp="1"/>
          </p:cNvSpPr>
          <p:nvPr>
            <p:ph type="dt" sz="half" idx="10"/>
          </p:nvPr>
        </p:nvSpPr>
        <p:spPr/>
        <p:txBody>
          <a:bodyPr/>
          <a:lstStyle/>
          <a:p>
            <a:fld id="{54FC53BA-E0C5-4DC2-BB17-0DE033941E0B}" type="datetime3">
              <a:rPr lang="en-US" smtClean="0"/>
              <a:t>7 January 2025</a:t>
            </a:fld>
            <a:endParaRPr lang="en-IN"/>
          </a:p>
        </p:txBody>
      </p:sp>
      <p:sp>
        <p:nvSpPr>
          <p:cNvPr id="5" name="Footer Placeholder 4">
            <a:extLst>
              <a:ext uri="{FF2B5EF4-FFF2-40B4-BE49-F238E27FC236}">
                <a16:creationId xmlns:a16="http://schemas.microsoft.com/office/drawing/2014/main" id="{8A9C3763-51C4-41C9-803B-B05C13CF3EAE}"/>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72029A76-A2F7-4773-938C-FA799D1000DF}"/>
              </a:ext>
            </a:extLst>
          </p:cNvPr>
          <p:cNvSpPr>
            <a:spLocks noGrp="1"/>
          </p:cNvSpPr>
          <p:nvPr>
            <p:ph type="sldNum" sz="quarter" idx="12"/>
          </p:nvPr>
        </p:nvSpPr>
        <p:spPr/>
        <p:txBody>
          <a:bodyPr/>
          <a:lstStyle/>
          <a:p>
            <a:fld id="{33AB5675-6785-4CB1-9334-C7BED4474679}" type="slidenum">
              <a:rPr lang="en-IN" smtClean="0"/>
              <a:t>28</a:t>
            </a:fld>
            <a:endParaRPr lang="en-IN"/>
          </a:p>
        </p:txBody>
      </p:sp>
    </p:spTree>
    <p:extLst>
      <p:ext uri="{BB962C8B-B14F-4D97-AF65-F5344CB8AC3E}">
        <p14:creationId xmlns:p14="http://schemas.microsoft.com/office/powerpoint/2010/main" val="206299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54EF-DABC-4077-A1CC-E6C4B23C24B3}"/>
              </a:ext>
            </a:extLst>
          </p:cNvPr>
          <p:cNvSpPr>
            <a:spLocks noGrp="1"/>
          </p:cNvSpPr>
          <p:nvPr>
            <p:ph type="title"/>
          </p:nvPr>
        </p:nvSpPr>
        <p:spPr/>
        <p:txBody>
          <a:bodyPr/>
          <a:lstStyle/>
          <a:p>
            <a:r>
              <a:rPr lang="en-IN" dirty="0"/>
              <a:t>Microprocessors</a:t>
            </a:r>
          </a:p>
        </p:txBody>
      </p:sp>
      <p:sp>
        <p:nvSpPr>
          <p:cNvPr id="3" name="Content Placeholder 2">
            <a:extLst>
              <a:ext uri="{FF2B5EF4-FFF2-40B4-BE49-F238E27FC236}">
                <a16:creationId xmlns:a16="http://schemas.microsoft.com/office/drawing/2014/main" id="{69A3C616-E2A6-4CBA-BFC8-4CB8029978EB}"/>
              </a:ext>
            </a:extLst>
          </p:cNvPr>
          <p:cNvSpPr>
            <a:spLocks noGrp="1"/>
          </p:cNvSpPr>
          <p:nvPr>
            <p:ph idx="1"/>
          </p:nvPr>
        </p:nvSpPr>
        <p:spPr/>
        <p:txBody>
          <a:bodyPr>
            <a:normAutofit/>
          </a:bodyPr>
          <a:lstStyle/>
          <a:p>
            <a:pPr algn="just">
              <a:buFont typeface="Wingdings" panose="05000000000000000000" pitchFamily="2" charset="2"/>
              <a:buChar char="Ø"/>
            </a:pPr>
            <a:r>
              <a:rPr lang="en-US" dirty="0"/>
              <a:t>A breakthrough was achieved in 1971, when Intel developed its 4004.</a:t>
            </a:r>
          </a:p>
          <a:p>
            <a:pPr algn="just">
              <a:buFont typeface="Wingdings" panose="05000000000000000000" pitchFamily="2" charset="2"/>
              <a:buChar char="Ø"/>
            </a:pPr>
            <a:r>
              <a:rPr lang="en-US" dirty="0"/>
              <a:t>The 4004 was the first chip to contain </a:t>
            </a:r>
            <a:r>
              <a:rPr lang="en-US" i="1" dirty="0"/>
              <a:t>all </a:t>
            </a:r>
            <a:r>
              <a:rPr lang="en-US" dirty="0"/>
              <a:t>of the components of a CPU on a single chip: The microprocessor was born. </a:t>
            </a:r>
          </a:p>
          <a:p>
            <a:pPr algn="just">
              <a:buFont typeface="Wingdings" panose="05000000000000000000" pitchFamily="2" charset="2"/>
              <a:buChar char="Ø"/>
            </a:pPr>
            <a:r>
              <a:rPr lang="en-US" dirty="0"/>
              <a:t>The 4004 can add two 4-bit numbers and can multiply only by repeated addition.</a:t>
            </a:r>
          </a:p>
          <a:p>
            <a:pPr algn="just">
              <a:buFont typeface="Wingdings" panose="05000000000000000000" pitchFamily="2" charset="2"/>
              <a:buChar char="Ø"/>
            </a:pPr>
            <a:r>
              <a:rPr lang="en-US" dirty="0"/>
              <a:t>By today’s standards, the 4004 is hopelessly primitive, but it marked the beginning of a continuing evolution of microprocessor capability and power. </a:t>
            </a:r>
          </a:p>
          <a:p>
            <a:pPr algn="just">
              <a:buFont typeface="Wingdings" panose="05000000000000000000" pitchFamily="2" charset="2"/>
              <a:buChar char="Ø"/>
            </a:pPr>
            <a:r>
              <a:rPr lang="en-US" dirty="0"/>
              <a:t>The next major step in the evolution of the microprocessor was the introduction in 1972 of the Intel 8008. </a:t>
            </a:r>
          </a:p>
          <a:p>
            <a:pPr algn="just">
              <a:buFont typeface="Wingdings" panose="05000000000000000000" pitchFamily="2" charset="2"/>
              <a:buChar char="Ø"/>
            </a:pPr>
            <a:r>
              <a:rPr lang="en-US" dirty="0"/>
              <a:t>This was the first 8-bit microprocessor and was almost twice as complex as the 4004. </a:t>
            </a:r>
            <a:endParaRPr lang="en-IN" dirty="0"/>
          </a:p>
        </p:txBody>
      </p:sp>
      <p:sp>
        <p:nvSpPr>
          <p:cNvPr id="4" name="Date Placeholder 3">
            <a:extLst>
              <a:ext uri="{FF2B5EF4-FFF2-40B4-BE49-F238E27FC236}">
                <a16:creationId xmlns:a16="http://schemas.microsoft.com/office/drawing/2014/main" id="{19D73631-AC61-44F9-BC5B-A18A6D5D3DEF}"/>
              </a:ext>
            </a:extLst>
          </p:cNvPr>
          <p:cNvSpPr>
            <a:spLocks noGrp="1"/>
          </p:cNvSpPr>
          <p:nvPr>
            <p:ph type="dt" sz="half" idx="10"/>
          </p:nvPr>
        </p:nvSpPr>
        <p:spPr/>
        <p:txBody>
          <a:bodyPr/>
          <a:lstStyle/>
          <a:p>
            <a:fld id="{92A627D2-4EA8-4FF7-B57B-B04E006230DE}" type="datetime3">
              <a:rPr lang="en-US" smtClean="0"/>
              <a:t>7 January 2025</a:t>
            </a:fld>
            <a:endParaRPr lang="en-IN"/>
          </a:p>
        </p:txBody>
      </p:sp>
      <p:sp>
        <p:nvSpPr>
          <p:cNvPr id="5" name="Footer Placeholder 4">
            <a:extLst>
              <a:ext uri="{FF2B5EF4-FFF2-40B4-BE49-F238E27FC236}">
                <a16:creationId xmlns:a16="http://schemas.microsoft.com/office/drawing/2014/main" id="{86D05990-206C-42C2-93E4-833DAF6AABCA}"/>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77A91881-59F5-4A71-8A83-ACA1F28A7055}"/>
              </a:ext>
            </a:extLst>
          </p:cNvPr>
          <p:cNvSpPr>
            <a:spLocks noGrp="1"/>
          </p:cNvSpPr>
          <p:nvPr>
            <p:ph type="sldNum" sz="quarter" idx="12"/>
          </p:nvPr>
        </p:nvSpPr>
        <p:spPr/>
        <p:txBody>
          <a:bodyPr/>
          <a:lstStyle/>
          <a:p>
            <a:fld id="{33AB5675-6785-4CB1-9334-C7BED4474679}" type="slidenum">
              <a:rPr lang="en-IN" smtClean="0"/>
              <a:t>29</a:t>
            </a:fld>
            <a:endParaRPr lang="en-IN"/>
          </a:p>
        </p:txBody>
      </p:sp>
    </p:spTree>
    <p:extLst>
      <p:ext uri="{BB962C8B-B14F-4D97-AF65-F5344CB8AC3E}">
        <p14:creationId xmlns:p14="http://schemas.microsoft.com/office/powerpoint/2010/main" val="397685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1" y="365125"/>
            <a:ext cx="7669161" cy="2856539"/>
          </a:xfrm>
        </p:spPr>
        <p:txBody>
          <a:bodyPr>
            <a:normAutofit fontScale="90000"/>
          </a:bodyPr>
          <a:lstStyle/>
          <a:p>
            <a:pPr>
              <a:lnSpc>
                <a:spcPct val="100000"/>
              </a:lnSpc>
            </a:pPr>
            <a:br>
              <a:rPr lang="en-US" sz="3600" dirty="0">
                <a:latin typeface="+mn-lt"/>
                <a:cs typeface="Times New Roman" panose="02020603050405020304" pitchFamily="18" charset="0"/>
              </a:rPr>
            </a:br>
            <a:r>
              <a:rPr lang="en-US" sz="3600" dirty="0">
                <a:latin typeface="+mn-lt"/>
                <a:cs typeface="Times New Roman" panose="02020603050405020304" pitchFamily="18" charset="0"/>
              </a:rPr>
              <a:t>Text Book:</a:t>
            </a:r>
            <a:br>
              <a:rPr lang="en-US" sz="3600" dirty="0">
                <a:latin typeface="+mn-lt"/>
                <a:cs typeface="Times New Roman" panose="02020603050405020304" pitchFamily="18" charset="0"/>
              </a:rPr>
            </a:br>
            <a:br>
              <a:rPr lang="en-US" sz="3600" dirty="0">
                <a:latin typeface="+mn-lt"/>
                <a:cs typeface="Times New Roman" panose="02020603050405020304" pitchFamily="18" charset="0"/>
              </a:rPr>
            </a:br>
            <a:r>
              <a:rPr lang="en-US" sz="3600" dirty="0">
                <a:latin typeface="+mn-lt"/>
                <a:cs typeface="Times New Roman" panose="02020603050405020304" pitchFamily="18" charset="0"/>
              </a:rPr>
              <a:t>William Stallings, Computer Organization and Architecture: Designing for Performance, Pearson Education, Tenth Edition,2013</a:t>
            </a:r>
            <a:endParaRPr lang="en-IN" sz="3600" dirty="0">
              <a:latin typeface="+mn-lt"/>
              <a:cs typeface="Times New Roman" panose="02020603050405020304" pitchFamily="18" charset="0"/>
            </a:endParaRPr>
          </a:p>
        </p:txBody>
      </p:sp>
      <p:pic>
        <p:nvPicPr>
          <p:cNvPr id="3074" name="Picture 2" descr="Computer Organization and Architecture : Designing for Performance 10 Edi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83663" y="365125"/>
            <a:ext cx="2685072" cy="365626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4878D86-FA4A-AC21-D98D-7FFB069F1003}"/>
              </a:ext>
            </a:extLst>
          </p:cNvPr>
          <p:cNvSpPr>
            <a:spLocks noGrp="1"/>
          </p:cNvSpPr>
          <p:nvPr>
            <p:ph type="dt" sz="half" idx="10"/>
          </p:nvPr>
        </p:nvSpPr>
        <p:spPr/>
        <p:txBody>
          <a:bodyPr/>
          <a:lstStyle/>
          <a:p>
            <a:fld id="{248C25CD-2988-48EC-9124-2404649EE57C}" type="datetime3">
              <a:rPr lang="en-US" smtClean="0"/>
              <a:t>7 January 2025</a:t>
            </a:fld>
            <a:endParaRPr lang="en-IN"/>
          </a:p>
        </p:txBody>
      </p:sp>
      <p:sp>
        <p:nvSpPr>
          <p:cNvPr id="5" name="Footer Placeholder 4">
            <a:extLst>
              <a:ext uri="{FF2B5EF4-FFF2-40B4-BE49-F238E27FC236}">
                <a16:creationId xmlns:a16="http://schemas.microsoft.com/office/drawing/2014/main" id="{63D92546-96FE-660E-3C1B-689ECF3168D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D34B490B-55C2-6796-F838-8B1A719EAC51}"/>
              </a:ext>
            </a:extLst>
          </p:cNvPr>
          <p:cNvSpPr>
            <a:spLocks noGrp="1"/>
          </p:cNvSpPr>
          <p:nvPr>
            <p:ph type="sldNum" sz="quarter" idx="12"/>
          </p:nvPr>
        </p:nvSpPr>
        <p:spPr/>
        <p:txBody>
          <a:bodyPr/>
          <a:lstStyle/>
          <a:p>
            <a:fld id="{33AB5675-6785-4CB1-9334-C7BED4474679}" type="slidenum">
              <a:rPr lang="en-IN" smtClean="0"/>
              <a:t>3</a:t>
            </a:fld>
            <a:endParaRPr lang="en-IN"/>
          </a:p>
        </p:txBody>
      </p:sp>
      <p:sp>
        <p:nvSpPr>
          <p:cNvPr id="4" name="TextBox 3"/>
          <p:cNvSpPr txBox="1"/>
          <p:nvPr/>
        </p:nvSpPr>
        <p:spPr>
          <a:xfrm>
            <a:off x="648929" y="4267200"/>
            <a:ext cx="11389336" cy="1138773"/>
          </a:xfrm>
          <a:prstGeom prst="rect">
            <a:avLst/>
          </a:prstGeom>
          <a:noFill/>
        </p:spPr>
        <p:txBody>
          <a:bodyPr wrap="none" rtlCol="0">
            <a:spAutoFit/>
          </a:bodyPr>
          <a:lstStyle/>
          <a:p>
            <a:r>
              <a:rPr lang="en-IN" sz="2800" dirty="0">
                <a:cs typeface="Times New Roman" panose="02020603050405020304" pitchFamily="18" charset="0"/>
              </a:rPr>
              <a:t>Books:</a:t>
            </a:r>
          </a:p>
          <a:p>
            <a:r>
              <a:rPr lang="en-IN" sz="2000" dirty="0">
                <a:cs typeface="Times New Roman" panose="02020603050405020304" pitchFamily="18" charset="0"/>
              </a:rPr>
              <a:t>1. </a:t>
            </a:r>
            <a:r>
              <a:rPr lang="en-US" sz="2000" dirty="0">
                <a:cs typeface="Times New Roman" panose="02020603050405020304" pitchFamily="18" charset="0"/>
              </a:rPr>
              <a:t>M. Morris Mano, </a:t>
            </a:r>
            <a:r>
              <a:rPr lang="en-US" sz="2000" dirty="0" err="1">
                <a:cs typeface="Times New Roman" panose="02020603050405020304" pitchFamily="18" charset="0"/>
              </a:rPr>
              <a:t>Rajib</a:t>
            </a:r>
            <a:r>
              <a:rPr lang="en-US" sz="2000" dirty="0">
                <a:cs typeface="Times New Roman" panose="02020603050405020304" pitchFamily="18" charset="0"/>
              </a:rPr>
              <a:t> Mall, Computer System Architecture, Pearson Education Third Edition,2017.</a:t>
            </a:r>
          </a:p>
          <a:p>
            <a:r>
              <a:rPr lang="en-US" sz="2000" dirty="0">
                <a:cs typeface="Times New Roman" panose="02020603050405020304" pitchFamily="18" charset="0"/>
              </a:rPr>
              <a:t>2. Carl </a:t>
            </a:r>
            <a:r>
              <a:rPr lang="en-US" sz="2000" dirty="0" err="1">
                <a:cs typeface="Times New Roman" panose="02020603050405020304" pitchFamily="18" charset="0"/>
              </a:rPr>
              <a:t>Hamacher</a:t>
            </a:r>
            <a:r>
              <a:rPr lang="en-US" sz="2000" dirty="0">
                <a:cs typeface="Times New Roman" panose="02020603050405020304" pitchFamily="18" charset="0"/>
              </a:rPr>
              <a:t>, </a:t>
            </a:r>
            <a:r>
              <a:rPr lang="en-US" sz="2000" dirty="0" err="1">
                <a:cs typeface="Times New Roman" panose="02020603050405020304" pitchFamily="18" charset="0"/>
              </a:rPr>
              <a:t>Zvonkovranesic</a:t>
            </a:r>
            <a:r>
              <a:rPr lang="en-US" sz="2000" dirty="0">
                <a:cs typeface="Times New Roman" panose="02020603050405020304" pitchFamily="18" charset="0"/>
              </a:rPr>
              <a:t>, </a:t>
            </a:r>
            <a:r>
              <a:rPr lang="en-US" sz="2000" dirty="0" err="1">
                <a:cs typeface="Times New Roman" panose="02020603050405020304" pitchFamily="18" charset="0"/>
              </a:rPr>
              <a:t>Safwat</a:t>
            </a:r>
            <a:r>
              <a:rPr lang="en-US" sz="2000" dirty="0">
                <a:cs typeface="Times New Roman" panose="02020603050405020304" pitchFamily="18" charset="0"/>
              </a:rPr>
              <a:t> </a:t>
            </a:r>
            <a:r>
              <a:rPr lang="en-US" sz="2000" dirty="0" err="1">
                <a:cs typeface="Times New Roman" panose="02020603050405020304" pitchFamily="18" charset="0"/>
              </a:rPr>
              <a:t>Zaky</a:t>
            </a:r>
            <a:r>
              <a:rPr lang="en-US" sz="2000" dirty="0">
                <a:cs typeface="Times New Roman" panose="02020603050405020304" pitchFamily="18" charset="0"/>
              </a:rPr>
              <a:t> ,  Computer Organization, McGraw Hill, Fifth Edition,2011.</a:t>
            </a:r>
            <a:endParaRPr lang="en-IN" dirty="0">
              <a:cs typeface="Times New Roman" panose="02020603050405020304" pitchFamily="18" charset="0"/>
            </a:endParaRPr>
          </a:p>
        </p:txBody>
      </p:sp>
    </p:spTree>
    <p:extLst>
      <p:ext uri="{BB962C8B-B14F-4D97-AF65-F5344CB8AC3E}">
        <p14:creationId xmlns:p14="http://schemas.microsoft.com/office/powerpoint/2010/main" val="1036824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64A7-4C4B-444F-9FEC-CCFC7388BB05}"/>
              </a:ext>
            </a:extLst>
          </p:cNvPr>
          <p:cNvSpPr>
            <a:spLocks noGrp="1"/>
          </p:cNvSpPr>
          <p:nvPr>
            <p:ph type="title"/>
          </p:nvPr>
        </p:nvSpPr>
        <p:spPr/>
        <p:txBody>
          <a:bodyPr/>
          <a:lstStyle/>
          <a:p>
            <a:r>
              <a:rPr lang="en-IN" dirty="0"/>
              <a:t>Microprocessors</a:t>
            </a:r>
          </a:p>
        </p:txBody>
      </p:sp>
      <p:sp>
        <p:nvSpPr>
          <p:cNvPr id="3" name="Content Placeholder 2">
            <a:extLst>
              <a:ext uri="{FF2B5EF4-FFF2-40B4-BE49-F238E27FC236}">
                <a16:creationId xmlns:a16="http://schemas.microsoft.com/office/drawing/2014/main" id="{C6B206B8-44E0-4B28-8D26-2AE1A2C6A400}"/>
              </a:ext>
            </a:extLst>
          </p:cNvPr>
          <p:cNvSpPr>
            <a:spLocks noGrp="1"/>
          </p:cNvSpPr>
          <p:nvPr>
            <p:ph idx="1"/>
          </p:nvPr>
        </p:nvSpPr>
        <p:spPr/>
        <p:txBody>
          <a:bodyPr/>
          <a:lstStyle/>
          <a:p>
            <a:pPr algn="just">
              <a:buFont typeface="Wingdings" panose="05000000000000000000" pitchFamily="2" charset="2"/>
              <a:buChar char="Ø"/>
            </a:pPr>
            <a:r>
              <a:rPr lang="en-US" dirty="0"/>
              <a:t>The introduction, in 1974, of the Intel 8080. </a:t>
            </a:r>
          </a:p>
          <a:p>
            <a:pPr algn="just">
              <a:buFont typeface="Wingdings" panose="05000000000000000000" pitchFamily="2" charset="2"/>
              <a:buChar char="Ø"/>
            </a:pPr>
            <a:r>
              <a:rPr lang="en-US" dirty="0"/>
              <a:t>This was the first general-purpose microprocessor. </a:t>
            </a:r>
          </a:p>
          <a:p>
            <a:pPr algn="just">
              <a:buFont typeface="Wingdings" panose="05000000000000000000" pitchFamily="2" charset="2"/>
              <a:buChar char="Ø"/>
            </a:pPr>
            <a:r>
              <a:rPr lang="en-US" dirty="0"/>
              <a:t>The 4004 and the 8008 had been designed for specific applications, the 8080 was designed to be the CPU of a general-purpose microcomputer. </a:t>
            </a:r>
          </a:p>
          <a:p>
            <a:pPr algn="just">
              <a:buFont typeface="Wingdings" panose="05000000000000000000" pitchFamily="2" charset="2"/>
              <a:buChar char="Ø"/>
            </a:pPr>
            <a:r>
              <a:rPr lang="en-US" dirty="0"/>
              <a:t>Like the 8008, the 8080 is an 8-bit microprocessor. </a:t>
            </a:r>
          </a:p>
          <a:p>
            <a:pPr algn="just">
              <a:buFont typeface="Wingdings" panose="05000000000000000000" pitchFamily="2" charset="2"/>
              <a:buChar char="Ø"/>
            </a:pPr>
            <a:r>
              <a:rPr lang="en-US" dirty="0"/>
              <a:t>It was faster, has a richer instruction set, and has a large addressing capability.</a:t>
            </a:r>
            <a:endParaRPr lang="en-IN" dirty="0"/>
          </a:p>
        </p:txBody>
      </p:sp>
      <p:sp>
        <p:nvSpPr>
          <p:cNvPr id="4" name="Date Placeholder 3">
            <a:extLst>
              <a:ext uri="{FF2B5EF4-FFF2-40B4-BE49-F238E27FC236}">
                <a16:creationId xmlns:a16="http://schemas.microsoft.com/office/drawing/2014/main" id="{B2185E0C-6C31-4F35-B5B1-044052EFAFBC}"/>
              </a:ext>
            </a:extLst>
          </p:cNvPr>
          <p:cNvSpPr>
            <a:spLocks noGrp="1"/>
          </p:cNvSpPr>
          <p:nvPr>
            <p:ph type="dt" sz="half" idx="10"/>
          </p:nvPr>
        </p:nvSpPr>
        <p:spPr/>
        <p:txBody>
          <a:bodyPr/>
          <a:lstStyle/>
          <a:p>
            <a:fld id="{AB1407E7-0542-413D-894E-417040D38FCA}" type="datetime3">
              <a:rPr lang="en-US" smtClean="0"/>
              <a:t>7 January 2025</a:t>
            </a:fld>
            <a:endParaRPr lang="en-IN"/>
          </a:p>
        </p:txBody>
      </p:sp>
      <p:sp>
        <p:nvSpPr>
          <p:cNvPr id="5" name="Footer Placeholder 4">
            <a:extLst>
              <a:ext uri="{FF2B5EF4-FFF2-40B4-BE49-F238E27FC236}">
                <a16:creationId xmlns:a16="http://schemas.microsoft.com/office/drawing/2014/main" id="{2B978444-80CC-4B88-B167-0A952E2AE34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AFFAB58B-352D-4041-82D8-D10F06DA7A4B}"/>
              </a:ext>
            </a:extLst>
          </p:cNvPr>
          <p:cNvSpPr>
            <a:spLocks noGrp="1"/>
          </p:cNvSpPr>
          <p:nvPr>
            <p:ph type="sldNum" sz="quarter" idx="12"/>
          </p:nvPr>
        </p:nvSpPr>
        <p:spPr/>
        <p:txBody>
          <a:bodyPr/>
          <a:lstStyle/>
          <a:p>
            <a:fld id="{33AB5675-6785-4CB1-9334-C7BED4474679}" type="slidenum">
              <a:rPr lang="en-IN" smtClean="0"/>
              <a:t>30</a:t>
            </a:fld>
            <a:endParaRPr lang="en-IN"/>
          </a:p>
        </p:txBody>
      </p:sp>
    </p:spTree>
    <p:extLst>
      <p:ext uri="{BB962C8B-B14F-4D97-AF65-F5344CB8AC3E}">
        <p14:creationId xmlns:p14="http://schemas.microsoft.com/office/powerpoint/2010/main" val="146570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64A7-4C4B-444F-9FEC-CCFC7388BB05}"/>
              </a:ext>
            </a:extLst>
          </p:cNvPr>
          <p:cNvSpPr>
            <a:spLocks noGrp="1"/>
          </p:cNvSpPr>
          <p:nvPr>
            <p:ph type="title"/>
          </p:nvPr>
        </p:nvSpPr>
        <p:spPr/>
        <p:txBody>
          <a:bodyPr/>
          <a:lstStyle/>
          <a:p>
            <a:r>
              <a:rPr lang="en-IN" dirty="0"/>
              <a:t>Microprocessors</a:t>
            </a:r>
          </a:p>
        </p:txBody>
      </p:sp>
      <p:sp>
        <p:nvSpPr>
          <p:cNvPr id="3" name="Content Placeholder 2">
            <a:extLst>
              <a:ext uri="{FF2B5EF4-FFF2-40B4-BE49-F238E27FC236}">
                <a16:creationId xmlns:a16="http://schemas.microsoft.com/office/drawing/2014/main" id="{C6B206B8-44E0-4B28-8D26-2AE1A2C6A400}"/>
              </a:ext>
            </a:extLst>
          </p:cNvPr>
          <p:cNvSpPr>
            <a:spLocks noGrp="1"/>
          </p:cNvSpPr>
          <p:nvPr>
            <p:ph idx="1"/>
          </p:nvPr>
        </p:nvSpPr>
        <p:spPr/>
        <p:txBody>
          <a:bodyPr/>
          <a:lstStyle/>
          <a:p>
            <a:pPr algn="just">
              <a:buFont typeface="Wingdings" panose="05000000000000000000" pitchFamily="2" charset="2"/>
              <a:buChar char="Ø"/>
            </a:pPr>
            <a:r>
              <a:rPr lang="en-US" dirty="0"/>
              <a:t>About the same time, 16-bit microprocessors began to be developed. </a:t>
            </a:r>
          </a:p>
          <a:p>
            <a:pPr algn="just">
              <a:buFont typeface="Wingdings" panose="05000000000000000000" pitchFamily="2" charset="2"/>
              <a:buChar char="Ø"/>
            </a:pPr>
            <a:r>
              <a:rPr lang="en-US" dirty="0"/>
              <a:t>However, it was not until the end of the 1970s that powerful, general-purpose 16-bit microprocessors appeared. One of these was the 8086. </a:t>
            </a:r>
          </a:p>
          <a:p>
            <a:pPr algn="just">
              <a:buFont typeface="Wingdings" panose="05000000000000000000" pitchFamily="2" charset="2"/>
              <a:buChar char="Ø"/>
            </a:pPr>
            <a:r>
              <a:rPr lang="en-US" dirty="0"/>
              <a:t>The next step in this trend occurred in 1981, when both Bell Labs and Hewlett-Packard developed 32-bit, single-chip microprocessors. </a:t>
            </a:r>
          </a:p>
          <a:p>
            <a:pPr algn="just">
              <a:buFont typeface="Wingdings" panose="05000000000000000000" pitchFamily="2" charset="2"/>
              <a:buChar char="Ø"/>
            </a:pPr>
            <a:r>
              <a:rPr lang="en-US" dirty="0"/>
              <a:t>Intel introduced its own 32-bit microprocessor, the 80386, in 1985 </a:t>
            </a:r>
            <a:endParaRPr lang="en-IN" dirty="0"/>
          </a:p>
        </p:txBody>
      </p:sp>
      <p:sp>
        <p:nvSpPr>
          <p:cNvPr id="4" name="Date Placeholder 3">
            <a:extLst>
              <a:ext uri="{FF2B5EF4-FFF2-40B4-BE49-F238E27FC236}">
                <a16:creationId xmlns:a16="http://schemas.microsoft.com/office/drawing/2014/main" id="{EED897CB-85C2-4754-BC3B-CB2B94BF5D29}"/>
              </a:ext>
            </a:extLst>
          </p:cNvPr>
          <p:cNvSpPr>
            <a:spLocks noGrp="1"/>
          </p:cNvSpPr>
          <p:nvPr>
            <p:ph type="dt" sz="half" idx="10"/>
          </p:nvPr>
        </p:nvSpPr>
        <p:spPr/>
        <p:txBody>
          <a:bodyPr/>
          <a:lstStyle/>
          <a:p>
            <a:fld id="{4BB42873-9A89-4BDC-B9D4-9894EEDCB597}" type="datetime3">
              <a:rPr lang="en-US" smtClean="0"/>
              <a:t>7 January 2025</a:t>
            </a:fld>
            <a:endParaRPr lang="en-IN"/>
          </a:p>
        </p:txBody>
      </p:sp>
      <p:sp>
        <p:nvSpPr>
          <p:cNvPr id="5" name="Footer Placeholder 4">
            <a:extLst>
              <a:ext uri="{FF2B5EF4-FFF2-40B4-BE49-F238E27FC236}">
                <a16:creationId xmlns:a16="http://schemas.microsoft.com/office/drawing/2014/main" id="{A19C31ED-752F-4443-9302-3C2B5BBC453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7651BF97-CCC7-4936-8B0C-0AE1086CC128}"/>
              </a:ext>
            </a:extLst>
          </p:cNvPr>
          <p:cNvSpPr>
            <a:spLocks noGrp="1"/>
          </p:cNvSpPr>
          <p:nvPr>
            <p:ph type="sldNum" sz="quarter" idx="12"/>
          </p:nvPr>
        </p:nvSpPr>
        <p:spPr/>
        <p:txBody>
          <a:bodyPr/>
          <a:lstStyle/>
          <a:p>
            <a:fld id="{33AB5675-6785-4CB1-9334-C7BED4474679}" type="slidenum">
              <a:rPr lang="en-IN" smtClean="0"/>
              <a:t>31</a:t>
            </a:fld>
            <a:endParaRPr lang="en-IN"/>
          </a:p>
        </p:txBody>
      </p:sp>
    </p:spTree>
    <p:extLst>
      <p:ext uri="{BB962C8B-B14F-4D97-AF65-F5344CB8AC3E}">
        <p14:creationId xmlns:p14="http://schemas.microsoft.com/office/powerpoint/2010/main" val="57696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1452DA-9545-4D0C-B3C0-11C142AEEC7C}"/>
              </a:ext>
            </a:extLst>
          </p:cNvPr>
          <p:cNvPicPr>
            <a:picLocks noChangeAspect="1"/>
          </p:cNvPicPr>
          <p:nvPr/>
        </p:nvPicPr>
        <p:blipFill>
          <a:blip r:embed="rId2"/>
          <a:stretch>
            <a:fillRect/>
          </a:stretch>
        </p:blipFill>
        <p:spPr>
          <a:xfrm>
            <a:off x="387276" y="0"/>
            <a:ext cx="11317044" cy="6329680"/>
          </a:xfrm>
          <a:prstGeom prst="rect">
            <a:avLst/>
          </a:prstGeom>
        </p:spPr>
      </p:pic>
      <p:sp>
        <p:nvSpPr>
          <p:cNvPr id="5" name="Date Placeholder 4">
            <a:extLst>
              <a:ext uri="{FF2B5EF4-FFF2-40B4-BE49-F238E27FC236}">
                <a16:creationId xmlns:a16="http://schemas.microsoft.com/office/drawing/2014/main" id="{952689F2-D65F-494C-80EC-17091B9A94E4}"/>
              </a:ext>
            </a:extLst>
          </p:cNvPr>
          <p:cNvSpPr>
            <a:spLocks noGrp="1"/>
          </p:cNvSpPr>
          <p:nvPr>
            <p:ph type="dt" sz="half" idx="10"/>
          </p:nvPr>
        </p:nvSpPr>
        <p:spPr/>
        <p:txBody>
          <a:bodyPr/>
          <a:lstStyle/>
          <a:p>
            <a:fld id="{D46E05E8-8851-4366-AEB5-CDE2E43BC49F}" type="datetime3">
              <a:rPr lang="en-US" smtClean="0"/>
              <a:t>7 January 2025</a:t>
            </a:fld>
            <a:endParaRPr lang="en-IN"/>
          </a:p>
        </p:txBody>
      </p:sp>
      <p:sp>
        <p:nvSpPr>
          <p:cNvPr id="6" name="Footer Placeholder 5">
            <a:extLst>
              <a:ext uri="{FF2B5EF4-FFF2-40B4-BE49-F238E27FC236}">
                <a16:creationId xmlns:a16="http://schemas.microsoft.com/office/drawing/2014/main" id="{382F710F-4733-4383-B450-5724961287E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4D2BE0BB-DD34-45DA-BA4A-A820852499DA}"/>
              </a:ext>
            </a:extLst>
          </p:cNvPr>
          <p:cNvSpPr>
            <a:spLocks noGrp="1"/>
          </p:cNvSpPr>
          <p:nvPr>
            <p:ph type="sldNum" sz="quarter" idx="12"/>
          </p:nvPr>
        </p:nvSpPr>
        <p:spPr/>
        <p:txBody>
          <a:bodyPr/>
          <a:lstStyle/>
          <a:p>
            <a:fld id="{33AB5675-6785-4CB1-9334-C7BED4474679}" type="slidenum">
              <a:rPr lang="en-IN" smtClean="0"/>
              <a:t>32</a:t>
            </a:fld>
            <a:endParaRPr lang="en-IN"/>
          </a:p>
        </p:txBody>
      </p:sp>
    </p:spTree>
    <p:extLst>
      <p:ext uri="{BB962C8B-B14F-4D97-AF65-F5344CB8AC3E}">
        <p14:creationId xmlns:p14="http://schemas.microsoft.com/office/powerpoint/2010/main" val="913037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1D74-8BEB-43B5-87D2-2026CE78A6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3997E0-3793-457C-B4F0-13E285D78689}"/>
              </a:ext>
            </a:extLst>
          </p:cNvPr>
          <p:cNvSpPr>
            <a:spLocks noGrp="1"/>
          </p:cNvSpPr>
          <p:nvPr>
            <p:ph idx="1"/>
          </p:nvPr>
        </p:nvSpPr>
        <p:spPr/>
        <p:txBody>
          <a:bodyPr/>
          <a:lstStyle/>
          <a:p>
            <a:endParaRPr lang="en-IN"/>
          </a:p>
        </p:txBody>
      </p:sp>
      <p:sp>
        <p:nvSpPr>
          <p:cNvPr id="5" name="Date Placeholder 4">
            <a:extLst>
              <a:ext uri="{FF2B5EF4-FFF2-40B4-BE49-F238E27FC236}">
                <a16:creationId xmlns:a16="http://schemas.microsoft.com/office/drawing/2014/main" id="{D54F49E1-2883-4D45-B52A-5F1142C2FBBE}"/>
              </a:ext>
            </a:extLst>
          </p:cNvPr>
          <p:cNvSpPr>
            <a:spLocks noGrp="1"/>
          </p:cNvSpPr>
          <p:nvPr>
            <p:ph type="dt" sz="half" idx="10"/>
          </p:nvPr>
        </p:nvSpPr>
        <p:spPr/>
        <p:txBody>
          <a:bodyPr/>
          <a:lstStyle/>
          <a:p>
            <a:fld id="{964BC0DE-40FA-4CD1-B8C9-4E93ECED5F35}" type="datetime3">
              <a:rPr lang="en-US" smtClean="0"/>
              <a:t>7 January 2025</a:t>
            </a:fld>
            <a:endParaRPr lang="en-IN"/>
          </a:p>
        </p:txBody>
      </p:sp>
      <p:sp>
        <p:nvSpPr>
          <p:cNvPr id="6" name="Footer Placeholder 5">
            <a:extLst>
              <a:ext uri="{FF2B5EF4-FFF2-40B4-BE49-F238E27FC236}">
                <a16:creationId xmlns:a16="http://schemas.microsoft.com/office/drawing/2014/main" id="{336EC602-7EAC-4FC1-A7B3-7716B0C1B42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DC1F8795-B363-43D5-A337-3D10E5F36200}"/>
              </a:ext>
            </a:extLst>
          </p:cNvPr>
          <p:cNvSpPr>
            <a:spLocks noGrp="1"/>
          </p:cNvSpPr>
          <p:nvPr>
            <p:ph type="sldNum" sz="quarter" idx="12"/>
          </p:nvPr>
        </p:nvSpPr>
        <p:spPr/>
        <p:txBody>
          <a:bodyPr/>
          <a:lstStyle/>
          <a:p>
            <a:fld id="{33AB5675-6785-4CB1-9334-C7BED4474679}" type="slidenum">
              <a:rPr lang="en-IN" smtClean="0"/>
              <a:t>33</a:t>
            </a:fld>
            <a:endParaRPr lang="en-IN"/>
          </a:p>
        </p:txBody>
      </p:sp>
      <p:pic>
        <p:nvPicPr>
          <p:cNvPr id="4" name="Picture 3">
            <a:extLst>
              <a:ext uri="{FF2B5EF4-FFF2-40B4-BE49-F238E27FC236}">
                <a16:creationId xmlns:a16="http://schemas.microsoft.com/office/drawing/2014/main" id="{E342AE90-50AA-4CF3-B90E-165F9FFCC138}"/>
              </a:ext>
            </a:extLst>
          </p:cNvPr>
          <p:cNvPicPr>
            <a:picLocks noChangeAspect="1"/>
          </p:cNvPicPr>
          <p:nvPr/>
        </p:nvPicPr>
        <p:blipFill>
          <a:blip r:embed="rId2"/>
          <a:stretch>
            <a:fillRect/>
          </a:stretch>
        </p:blipFill>
        <p:spPr>
          <a:xfrm>
            <a:off x="656216" y="0"/>
            <a:ext cx="11241741" cy="6329680"/>
          </a:xfrm>
          <a:prstGeom prst="rect">
            <a:avLst/>
          </a:prstGeom>
        </p:spPr>
      </p:pic>
    </p:spTree>
    <p:extLst>
      <p:ext uri="{BB962C8B-B14F-4D97-AF65-F5344CB8AC3E}">
        <p14:creationId xmlns:p14="http://schemas.microsoft.com/office/powerpoint/2010/main" val="3667391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32CB-E7D9-4610-8B7E-33C4DB5B1D43}"/>
              </a:ext>
            </a:extLst>
          </p:cNvPr>
          <p:cNvSpPr>
            <a:spLocks noGrp="1"/>
          </p:cNvSpPr>
          <p:nvPr>
            <p:ph type="title"/>
          </p:nvPr>
        </p:nvSpPr>
        <p:spPr/>
        <p:txBody>
          <a:bodyPr/>
          <a:lstStyle/>
          <a:p>
            <a:r>
              <a:rPr lang="en-IN" dirty="0"/>
              <a:t>IAS Computer</a:t>
            </a:r>
          </a:p>
        </p:txBody>
      </p:sp>
      <p:sp>
        <p:nvSpPr>
          <p:cNvPr id="3" name="Content Placeholder 2">
            <a:extLst>
              <a:ext uri="{FF2B5EF4-FFF2-40B4-BE49-F238E27FC236}">
                <a16:creationId xmlns:a16="http://schemas.microsoft.com/office/drawing/2014/main" id="{4ACD25CF-744A-47F8-B2B8-594F4EDB6A52}"/>
              </a:ext>
            </a:extLst>
          </p:cNvPr>
          <p:cNvSpPr>
            <a:spLocks noGrp="1"/>
          </p:cNvSpPr>
          <p:nvPr>
            <p:ph idx="1"/>
          </p:nvPr>
        </p:nvSpPr>
        <p:spPr>
          <a:xfrm>
            <a:off x="1024129" y="2286000"/>
            <a:ext cx="5671312" cy="4412974"/>
          </a:xfrm>
        </p:spPr>
        <p:txBody>
          <a:bodyPr>
            <a:normAutofit/>
          </a:bodyPr>
          <a:lstStyle/>
          <a:p>
            <a:pPr algn="just">
              <a:buFont typeface="Wingdings" panose="05000000000000000000" pitchFamily="2" charset="2"/>
              <a:buChar char="Ø"/>
            </a:pPr>
            <a:r>
              <a:rPr lang="en-US" dirty="0"/>
              <a:t>A main memory, which stores both data and instructions </a:t>
            </a:r>
          </a:p>
          <a:p>
            <a:pPr algn="just">
              <a:buFont typeface="Wingdings" panose="05000000000000000000" pitchFamily="2" charset="2"/>
              <a:buChar char="Ø"/>
            </a:pPr>
            <a:r>
              <a:rPr lang="en-US" dirty="0"/>
              <a:t>An arithmetic and logic unit (ALU) capable of operating on binary data </a:t>
            </a:r>
          </a:p>
          <a:p>
            <a:pPr algn="just">
              <a:buFont typeface="Wingdings" panose="05000000000000000000" pitchFamily="2" charset="2"/>
              <a:buChar char="Ø"/>
            </a:pPr>
            <a:r>
              <a:rPr lang="en-US" dirty="0"/>
              <a:t>A control unit, which interprets the instructions in memory and causes them to</a:t>
            </a:r>
            <a:br>
              <a:rPr lang="en-US" dirty="0"/>
            </a:br>
            <a:r>
              <a:rPr lang="en-US" dirty="0"/>
              <a:t>be executed</a:t>
            </a:r>
          </a:p>
          <a:p>
            <a:pPr algn="just">
              <a:buFont typeface="Wingdings" panose="05000000000000000000" pitchFamily="2" charset="2"/>
              <a:buChar char="Ø"/>
            </a:pPr>
            <a:r>
              <a:rPr lang="en-US" dirty="0"/>
              <a:t>Input and output (I/O) equipment operated by the control unit</a:t>
            </a:r>
            <a:endParaRPr lang="en-IN" dirty="0"/>
          </a:p>
        </p:txBody>
      </p:sp>
      <p:sp>
        <p:nvSpPr>
          <p:cNvPr id="5" name="Date Placeholder 4">
            <a:extLst>
              <a:ext uri="{FF2B5EF4-FFF2-40B4-BE49-F238E27FC236}">
                <a16:creationId xmlns:a16="http://schemas.microsoft.com/office/drawing/2014/main" id="{C9EEC97F-144C-4730-B33F-AFB7FED26233}"/>
              </a:ext>
            </a:extLst>
          </p:cNvPr>
          <p:cNvSpPr>
            <a:spLocks noGrp="1"/>
          </p:cNvSpPr>
          <p:nvPr>
            <p:ph type="dt" sz="half" idx="10"/>
          </p:nvPr>
        </p:nvSpPr>
        <p:spPr/>
        <p:txBody>
          <a:bodyPr/>
          <a:lstStyle/>
          <a:p>
            <a:fld id="{E185DCEB-EBFD-4A67-B216-B49EC2749411}" type="datetime3">
              <a:rPr lang="en-US" smtClean="0"/>
              <a:t>7 January 2025</a:t>
            </a:fld>
            <a:endParaRPr lang="en-IN"/>
          </a:p>
        </p:txBody>
      </p:sp>
      <p:sp>
        <p:nvSpPr>
          <p:cNvPr id="6" name="Footer Placeholder 5">
            <a:extLst>
              <a:ext uri="{FF2B5EF4-FFF2-40B4-BE49-F238E27FC236}">
                <a16:creationId xmlns:a16="http://schemas.microsoft.com/office/drawing/2014/main" id="{8A3081E3-65A9-4D3D-8BDE-4B1B2A1B3CFD}"/>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AC148AA0-F375-4211-8399-0FE204355104}"/>
              </a:ext>
            </a:extLst>
          </p:cNvPr>
          <p:cNvSpPr>
            <a:spLocks noGrp="1"/>
          </p:cNvSpPr>
          <p:nvPr>
            <p:ph type="sldNum" sz="quarter" idx="12"/>
          </p:nvPr>
        </p:nvSpPr>
        <p:spPr/>
        <p:txBody>
          <a:bodyPr/>
          <a:lstStyle/>
          <a:p>
            <a:fld id="{33AB5675-6785-4CB1-9334-C7BED4474679}" type="slidenum">
              <a:rPr lang="en-IN" smtClean="0"/>
              <a:t>34</a:t>
            </a:fld>
            <a:endParaRPr lang="en-IN"/>
          </a:p>
        </p:txBody>
      </p:sp>
      <p:pic>
        <p:nvPicPr>
          <p:cNvPr id="4" name="Picture 3">
            <a:extLst>
              <a:ext uri="{FF2B5EF4-FFF2-40B4-BE49-F238E27FC236}">
                <a16:creationId xmlns:a16="http://schemas.microsoft.com/office/drawing/2014/main" id="{E4BF6290-A1CB-4607-8B0B-2988191AD13B}"/>
              </a:ext>
            </a:extLst>
          </p:cNvPr>
          <p:cNvPicPr>
            <a:picLocks noChangeAspect="1"/>
          </p:cNvPicPr>
          <p:nvPr/>
        </p:nvPicPr>
        <p:blipFill>
          <a:blip r:embed="rId2" cstate="print"/>
          <a:stretch>
            <a:fillRect/>
          </a:stretch>
        </p:blipFill>
        <p:spPr>
          <a:xfrm>
            <a:off x="6695440" y="79513"/>
            <a:ext cx="5161833" cy="6052345"/>
          </a:xfrm>
          <a:prstGeom prst="rect">
            <a:avLst/>
          </a:prstGeom>
        </p:spPr>
      </p:pic>
    </p:spTree>
    <p:extLst>
      <p:ext uri="{BB962C8B-B14F-4D97-AF65-F5344CB8AC3E}">
        <p14:creationId xmlns:p14="http://schemas.microsoft.com/office/powerpoint/2010/main" val="182482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4" name="Date Placeholder 3">
            <a:extLst>
              <a:ext uri="{FF2B5EF4-FFF2-40B4-BE49-F238E27FC236}">
                <a16:creationId xmlns:a16="http://schemas.microsoft.com/office/drawing/2014/main" id="{9CB4EF40-2BBB-4B25-9E64-20987FB63B9F}"/>
              </a:ext>
            </a:extLst>
          </p:cNvPr>
          <p:cNvSpPr>
            <a:spLocks noGrp="1"/>
          </p:cNvSpPr>
          <p:nvPr>
            <p:ph type="dt" sz="half" idx="10"/>
          </p:nvPr>
        </p:nvSpPr>
        <p:spPr/>
        <p:txBody>
          <a:bodyPr/>
          <a:lstStyle/>
          <a:p>
            <a:fld id="{BD72E9BF-ABEE-4486-BBF5-AB4BF8C1A544}" type="datetime3">
              <a:rPr lang="en-US" smtClean="0"/>
              <a:t>7 January 2025</a:t>
            </a:fld>
            <a:endParaRPr lang="en-IN"/>
          </a:p>
        </p:txBody>
      </p:sp>
      <p:sp>
        <p:nvSpPr>
          <p:cNvPr id="5" name="Footer Placeholder 4">
            <a:extLst>
              <a:ext uri="{FF2B5EF4-FFF2-40B4-BE49-F238E27FC236}">
                <a16:creationId xmlns:a16="http://schemas.microsoft.com/office/drawing/2014/main" id="{AD8D0B73-6060-4464-B5EE-FF300C27CEDE}"/>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533552C4-C494-4367-A02D-BCB5E94F4EE2}"/>
              </a:ext>
            </a:extLst>
          </p:cNvPr>
          <p:cNvSpPr>
            <a:spLocks noGrp="1"/>
          </p:cNvSpPr>
          <p:nvPr>
            <p:ph type="sldNum" sz="quarter" idx="12"/>
          </p:nvPr>
        </p:nvSpPr>
        <p:spPr/>
        <p:txBody>
          <a:bodyPr/>
          <a:lstStyle/>
          <a:p>
            <a:fld id="{33AB5675-6785-4CB1-9334-C7BED4474679}" type="slidenum">
              <a:rPr lang="en-IN" smtClean="0"/>
              <a:t>35</a:t>
            </a:fld>
            <a:endParaRPr lang="en-IN"/>
          </a:p>
        </p:txBody>
      </p:sp>
      <p:pic>
        <p:nvPicPr>
          <p:cNvPr id="1027" name="Picture 3"/>
          <p:cNvPicPr>
            <a:picLocks noChangeAspect="1" noChangeArrowheads="1"/>
          </p:cNvPicPr>
          <p:nvPr/>
        </p:nvPicPr>
        <p:blipFill>
          <a:blip r:embed="rId2" cstate="print"/>
          <a:srcRect/>
          <a:stretch>
            <a:fillRect/>
          </a:stretch>
        </p:blipFill>
        <p:spPr bwMode="auto">
          <a:xfrm>
            <a:off x="1433513" y="1895620"/>
            <a:ext cx="9031450" cy="4406705"/>
          </a:xfrm>
          <a:prstGeom prst="rect">
            <a:avLst/>
          </a:prstGeom>
          <a:noFill/>
          <a:ln w="9525">
            <a:noFill/>
            <a:miter lim="800000"/>
            <a:headEnd/>
            <a:tailEnd/>
          </a:ln>
        </p:spPr>
      </p:pic>
    </p:spTree>
    <p:extLst>
      <p:ext uri="{BB962C8B-B14F-4D97-AF65-F5344CB8AC3E}">
        <p14:creationId xmlns:p14="http://schemas.microsoft.com/office/powerpoint/2010/main" val="731760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9196-886B-45D2-8E2E-91E2DFA2CD73}"/>
              </a:ext>
            </a:extLst>
          </p:cNvPr>
          <p:cNvSpPr>
            <a:spLocks noGrp="1"/>
          </p:cNvSpPr>
          <p:nvPr>
            <p:ph type="title"/>
          </p:nvPr>
        </p:nvSpPr>
        <p:spPr/>
        <p:txBody>
          <a:bodyPr/>
          <a:lstStyle/>
          <a:p>
            <a:r>
              <a:rPr lang="en-IN" dirty="0"/>
              <a:t>Working of IAS</a:t>
            </a:r>
          </a:p>
        </p:txBody>
      </p:sp>
      <p:sp>
        <p:nvSpPr>
          <p:cNvPr id="3" name="Content Placeholder 2">
            <a:extLst>
              <a:ext uri="{FF2B5EF4-FFF2-40B4-BE49-F238E27FC236}">
                <a16:creationId xmlns:a16="http://schemas.microsoft.com/office/drawing/2014/main" id="{AEF79732-2BAF-4B6D-A81F-5B234C54320C}"/>
              </a:ext>
            </a:extLst>
          </p:cNvPr>
          <p:cNvSpPr>
            <a:spLocks noGrp="1"/>
          </p:cNvSpPr>
          <p:nvPr>
            <p:ph idx="1"/>
          </p:nvPr>
        </p:nvSpPr>
        <p:spPr/>
        <p:txBody>
          <a:bodyPr>
            <a:normAutofit/>
          </a:bodyPr>
          <a:lstStyle/>
          <a:p>
            <a:pPr algn="just">
              <a:buFont typeface="Wingdings" pitchFamily="2" charset="2"/>
              <a:buChar char="Ø"/>
            </a:pPr>
            <a:r>
              <a:rPr lang="en-IN" dirty="0"/>
              <a:t>The memory of the IAS consists of 1000 storage locations, called words, of 40 binary digits (bits) each.</a:t>
            </a:r>
          </a:p>
          <a:p>
            <a:pPr algn="just">
              <a:buFont typeface="Wingdings" pitchFamily="2" charset="2"/>
              <a:buChar char="Ø"/>
            </a:pPr>
            <a:r>
              <a:rPr lang="en-IN" dirty="0"/>
              <a:t>Both data and instructions are stored there. </a:t>
            </a:r>
          </a:p>
          <a:p>
            <a:pPr algn="just">
              <a:buFont typeface="Wingdings" pitchFamily="2" charset="2"/>
              <a:buChar char="Ø"/>
            </a:pPr>
            <a:r>
              <a:rPr lang="en-IN" dirty="0"/>
              <a:t>Numbers are represented in binary form, and each instruction is a binary code.</a:t>
            </a:r>
          </a:p>
          <a:p>
            <a:pPr algn="just">
              <a:buFont typeface="Wingdings" pitchFamily="2" charset="2"/>
              <a:buChar char="Ø"/>
            </a:pPr>
            <a:r>
              <a:rPr lang="en-IN" dirty="0"/>
              <a:t>Each number is represented by a sign bit and a 39-bit value.</a:t>
            </a:r>
          </a:p>
          <a:p>
            <a:pPr algn="just">
              <a:buFont typeface="Wingdings" pitchFamily="2" charset="2"/>
              <a:buChar char="Ø"/>
            </a:pPr>
            <a:r>
              <a:rPr lang="en-IN" dirty="0"/>
              <a:t>A word may also contain two 20-bit instructions, with each instruction consisting of an 8-bit operation code (</a:t>
            </a:r>
            <a:r>
              <a:rPr lang="en-IN" dirty="0" err="1"/>
              <a:t>opcode</a:t>
            </a:r>
            <a:r>
              <a:rPr lang="en-IN" dirty="0"/>
              <a:t>) specifying the operation to be performed and a 12-bit address designating one of the words in memory (numbered from 0 to 999).</a:t>
            </a:r>
          </a:p>
        </p:txBody>
      </p:sp>
      <p:sp>
        <p:nvSpPr>
          <p:cNvPr id="4" name="Date Placeholder 3">
            <a:extLst>
              <a:ext uri="{FF2B5EF4-FFF2-40B4-BE49-F238E27FC236}">
                <a16:creationId xmlns:a16="http://schemas.microsoft.com/office/drawing/2014/main" id="{F6578AB0-F14F-48E0-A272-5A1EC1C03462}"/>
              </a:ext>
            </a:extLst>
          </p:cNvPr>
          <p:cNvSpPr>
            <a:spLocks noGrp="1"/>
          </p:cNvSpPr>
          <p:nvPr>
            <p:ph type="dt" sz="half" idx="10"/>
          </p:nvPr>
        </p:nvSpPr>
        <p:spPr/>
        <p:txBody>
          <a:bodyPr/>
          <a:lstStyle/>
          <a:p>
            <a:fld id="{ED07C5B0-DAA2-41DD-8E7C-246EFD7D5F6F}" type="datetime3">
              <a:rPr lang="en-US" smtClean="0"/>
              <a:t>7 January 2025</a:t>
            </a:fld>
            <a:endParaRPr lang="en-IN"/>
          </a:p>
        </p:txBody>
      </p:sp>
      <p:sp>
        <p:nvSpPr>
          <p:cNvPr id="5" name="Footer Placeholder 4">
            <a:extLst>
              <a:ext uri="{FF2B5EF4-FFF2-40B4-BE49-F238E27FC236}">
                <a16:creationId xmlns:a16="http://schemas.microsoft.com/office/drawing/2014/main" id="{932895F1-676B-4009-9700-7BFE1ABE24FA}"/>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47BADA50-CCA4-47F2-9DD6-1089D99D3C7C}"/>
              </a:ext>
            </a:extLst>
          </p:cNvPr>
          <p:cNvSpPr>
            <a:spLocks noGrp="1"/>
          </p:cNvSpPr>
          <p:nvPr>
            <p:ph type="sldNum" sz="quarter" idx="12"/>
          </p:nvPr>
        </p:nvSpPr>
        <p:spPr/>
        <p:txBody>
          <a:bodyPr/>
          <a:lstStyle/>
          <a:p>
            <a:fld id="{33AB5675-6785-4CB1-9334-C7BED4474679}" type="slidenum">
              <a:rPr lang="en-IN" smtClean="0"/>
              <a:t>36</a:t>
            </a:fld>
            <a:endParaRPr lang="en-IN"/>
          </a:p>
        </p:txBody>
      </p:sp>
    </p:spTree>
    <p:extLst>
      <p:ext uri="{BB962C8B-B14F-4D97-AF65-F5344CB8AC3E}">
        <p14:creationId xmlns:p14="http://schemas.microsoft.com/office/powerpoint/2010/main" val="279824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2FEBBC1-1E36-43C7-A85E-8FE3D5479F81}"/>
              </a:ext>
            </a:extLst>
          </p:cNvPr>
          <p:cNvSpPr>
            <a:spLocks noGrp="1"/>
          </p:cNvSpPr>
          <p:nvPr>
            <p:ph type="dt" sz="half" idx="10"/>
          </p:nvPr>
        </p:nvSpPr>
        <p:spPr/>
        <p:txBody>
          <a:bodyPr/>
          <a:lstStyle/>
          <a:p>
            <a:fld id="{1F8D6BD4-C935-4A79-A8C5-B80EFDDCC8F1}" type="datetime3">
              <a:rPr lang="en-US" smtClean="0"/>
              <a:t>7 January 2025</a:t>
            </a:fld>
            <a:endParaRPr lang="en-IN"/>
          </a:p>
        </p:txBody>
      </p:sp>
      <p:sp>
        <p:nvSpPr>
          <p:cNvPr id="5" name="Footer Placeholder 4">
            <a:extLst>
              <a:ext uri="{FF2B5EF4-FFF2-40B4-BE49-F238E27FC236}">
                <a16:creationId xmlns:a16="http://schemas.microsoft.com/office/drawing/2014/main" id="{E1FDDC6B-B670-4B41-AE50-1F1D6791009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E88A6B90-E144-49F8-9ABA-367EBB6E1D64}"/>
              </a:ext>
            </a:extLst>
          </p:cNvPr>
          <p:cNvSpPr>
            <a:spLocks noGrp="1"/>
          </p:cNvSpPr>
          <p:nvPr>
            <p:ph type="sldNum" sz="quarter" idx="12"/>
          </p:nvPr>
        </p:nvSpPr>
        <p:spPr/>
        <p:txBody>
          <a:bodyPr/>
          <a:lstStyle/>
          <a:p>
            <a:fld id="{33AB5675-6785-4CB1-9334-C7BED4474679}" type="slidenum">
              <a:rPr lang="en-IN" smtClean="0"/>
              <a:t>37</a:t>
            </a:fld>
            <a:endParaRPr lang="en-IN"/>
          </a:p>
        </p:txBody>
      </p:sp>
      <p:pic>
        <p:nvPicPr>
          <p:cNvPr id="2050" name="Picture 2"/>
          <p:cNvPicPr>
            <a:picLocks noChangeAspect="1" noChangeArrowheads="1"/>
          </p:cNvPicPr>
          <p:nvPr/>
        </p:nvPicPr>
        <p:blipFill>
          <a:blip r:embed="rId2" cstate="print"/>
          <a:srcRect/>
          <a:stretch>
            <a:fillRect/>
          </a:stretch>
        </p:blipFill>
        <p:spPr bwMode="auto">
          <a:xfrm>
            <a:off x="247426" y="0"/>
            <a:ext cx="11833412" cy="6298135"/>
          </a:xfrm>
          <a:prstGeom prst="rect">
            <a:avLst/>
          </a:prstGeom>
          <a:noFill/>
          <a:ln w="9525">
            <a:noFill/>
            <a:miter lim="800000"/>
            <a:headEnd/>
            <a:tailEnd/>
          </a:ln>
        </p:spPr>
      </p:pic>
    </p:spTree>
    <p:extLst>
      <p:ext uri="{BB962C8B-B14F-4D97-AF65-F5344CB8AC3E}">
        <p14:creationId xmlns:p14="http://schemas.microsoft.com/office/powerpoint/2010/main" val="3249183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Registers in IAS</a:t>
            </a: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IN" b="1" dirty="0"/>
              <a:t>Memory buffer register (MBR): </a:t>
            </a:r>
            <a:r>
              <a:rPr lang="en-IN" dirty="0"/>
              <a:t>Contains a word to be stored in memory or sent to the I/O unit, or is used to receive a word from memory or from the I/O unit.</a:t>
            </a:r>
          </a:p>
          <a:p>
            <a:pPr algn="just">
              <a:buFont typeface="Wingdings" pitchFamily="2" charset="2"/>
              <a:buChar char="Ø"/>
            </a:pPr>
            <a:r>
              <a:rPr lang="en-IN" b="1" dirty="0"/>
              <a:t>Memory address register (MAR): </a:t>
            </a:r>
            <a:r>
              <a:rPr lang="en-IN" dirty="0"/>
              <a:t>Specifies the address in memory of the word to be written from or read into the MBR.</a:t>
            </a:r>
          </a:p>
          <a:p>
            <a:pPr algn="just">
              <a:buFont typeface="Wingdings" pitchFamily="2" charset="2"/>
              <a:buChar char="Ø"/>
            </a:pPr>
            <a:r>
              <a:rPr lang="en-IN" b="1" dirty="0"/>
              <a:t>Instruction register (IR): </a:t>
            </a:r>
            <a:r>
              <a:rPr lang="en-IN" dirty="0"/>
              <a:t>Contains the 8-bit </a:t>
            </a:r>
            <a:r>
              <a:rPr lang="en-IN" dirty="0" err="1"/>
              <a:t>opcode</a:t>
            </a:r>
            <a:r>
              <a:rPr lang="en-IN" dirty="0"/>
              <a:t> instruction being executed.</a:t>
            </a:r>
          </a:p>
          <a:p>
            <a:pPr algn="just">
              <a:buFont typeface="Wingdings" pitchFamily="2" charset="2"/>
              <a:buChar char="Ø"/>
            </a:pPr>
            <a:r>
              <a:rPr lang="en-IN" b="1" dirty="0"/>
              <a:t>Instruction buffer register (IBR): </a:t>
            </a:r>
            <a:r>
              <a:rPr lang="en-IN" dirty="0"/>
              <a:t>Employed to hold temporarily the </a:t>
            </a:r>
            <a:r>
              <a:rPr lang="en-IN" dirty="0" err="1"/>
              <a:t>righthand</a:t>
            </a:r>
            <a:r>
              <a:rPr lang="en-IN" dirty="0"/>
              <a:t> instruction from a word in memory.</a:t>
            </a:r>
          </a:p>
          <a:p>
            <a:pPr algn="just">
              <a:buFont typeface="Wingdings" pitchFamily="2" charset="2"/>
              <a:buChar char="Ø"/>
            </a:pPr>
            <a:r>
              <a:rPr lang="en-IN" b="1" dirty="0"/>
              <a:t>Program counter (PC): </a:t>
            </a:r>
            <a:r>
              <a:rPr lang="en-IN" dirty="0"/>
              <a:t>Contains the address of the next instruction-pair to be fetched from memory.</a:t>
            </a:r>
          </a:p>
          <a:p>
            <a:pPr algn="just">
              <a:buFont typeface="Wingdings" pitchFamily="2" charset="2"/>
              <a:buChar char="Ø"/>
            </a:pPr>
            <a:r>
              <a:rPr lang="en-IN" b="1" dirty="0"/>
              <a:t>Accumulator (AC) and multiplier quotient (MQ): </a:t>
            </a:r>
            <a:r>
              <a:rPr lang="en-IN" dirty="0"/>
              <a:t>Employed to hold temporarily operands and results of ALU operations.</a:t>
            </a:r>
          </a:p>
        </p:txBody>
      </p:sp>
      <p:sp>
        <p:nvSpPr>
          <p:cNvPr id="4" name="Date Placeholder 3">
            <a:extLst>
              <a:ext uri="{FF2B5EF4-FFF2-40B4-BE49-F238E27FC236}">
                <a16:creationId xmlns:a16="http://schemas.microsoft.com/office/drawing/2014/main" id="{EF1CC517-A8B1-4EA1-A3FF-B79059DB01DE}"/>
              </a:ext>
            </a:extLst>
          </p:cNvPr>
          <p:cNvSpPr>
            <a:spLocks noGrp="1"/>
          </p:cNvSpPr>
          <p:nvPr>
            <p:ph type="dt" sz="half" idx="10"/>
          </p:nvPr>
        </p:nvSpPr>
        <p:spPr/>
        <p:txBody>
          <a:bodyPr/>
          <a:lstStyle/>
          <a:p>
            <a:fld id="{338C2D0F-A422-4419-8D3B-D3FC30335C92}" type="datetime3">
              <a:rPr lang="en-US" smtClean="0"/>
              <a:t>7 January 2025</a:t>
            </a:fld>
            <a:endParaRPr lang="en-IN"/>
          </a:p>
        </p:txBody>
      </p:sp>
      <p:sp>
        <p:nvSpPr>
          <p:cNvPr id="5" name="Footer Placeholder 4">
            <a:extLst>
              <a:ext uri="{FF2B5EF4-FFF2-40B4-BE49-F238E27FC236}">
                <a16:creationId xmlns:a16="http://schemas.microsoft.com/office/drawing/2014/main" id="{A39CA9BD-7A89-49F3-A726-B6B6F10CFF10}"/>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3DA073D4-1C09-43E8-84BE-4305C06E183E}"/>
              </a:ext>
            </a:extLst>
          </p:cNvPr>
          <p:cNvSpPr>
            <a:spLocks noGrp="1"/>
          </p:cNvSpPr>
          <p:nvPr>
            <p:ph type="sldNum" sz="quarter" idx="12"/>
          </p:nvPr>
        </p:nvSpPr>
        <p:spPr/>
        <p:txBody>
          <a:bodyPr/>
          <a:lstStyle/>
          <a:p>
            <a:fld id="{33AB5675-6785-4CB1-9334-C7BED4474679}" type="slidenum">
              <a:rPr lang="en-IN" smtClean="0"/>
              <a:t>38</a:t>
            </a:fld>
            <a:endParaRPr lang="en-IN"/>
          </a:p>
        </p:txBody>
      </p:sp>
    </p:spTree>
    <p:extLst>
      <p:ext uri="{BB962C8B-B14F-4D97-AF65-F5344CB8AC3E}">
        <p14:creationId xmlns:p14="http://schemas.microsoft.com/office/powerpoint/2010/main" val="12220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Registers in IAS</a:t>
            </a: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IN" b="1" dirty="0"/>
              <a:t>Memory buffer register (MBR): </a:t>
            </a:r>
            <a:r>
              <a:rPr lang="en-IN" dirty="0"/>
              <a:t>Contains a word to be stored in memory or sent to the I/O unit, or is used to receive a word from memory or from the I/O unit.</a:t>
            </a:r>
          </a:p>
          <a:p>
            <a:pPr algn="just">
              <a:buFont typeface="Wingdings" pitchFamily="2" charset="2"/>
              <a:buChar char="Ø"/>
            </a:pPr>
            <a:r>
              <a:rPr lang="en-IN" b="1" dirty="0"/>
              <a:t>Memory address register (MAR): </a:t>
            </a:r>
            <a:r>
              <a:rPr lang="en-IN" dirty="0"/>
              <a:t>Specifies the address in memory of the word to be written from or read into the MBR.</a:t>
            </a:r>
          </a:p>
          <a:p>
            <a:pPr algn="just">
              <a:buFont typeface="Wingdings" pitchFamily="2" charset="2"/>
              <a:buChar char="Ø"/>
            </a:pPr>
            <a:r>
              <a:rPr lang="en-IN" b="1" dirty="0"/>
              <a:t>Instruction register (IR): </a:t>
            </a:r>
            <a:r>
              <a:rPr lang="en-IN" dirty="0"/>
              <a:t>Contains the 8-bit opcode instruction being executed.</a:t>
            </a:r>
          </a:p>
          <a:p>
            <a:pPr algn="just">
              <a:buFont typeface="Wingdings" pitchFamily="2" charset="2"/>
              <a:buChar char="Ø"/>
            </a:pPr>
            <a:r>
              <a:rPr lang="en-IN" b="1" dirty="0"/>
              <a:t>Instruction buffer register (IBR): </a:t>
            </a:r>
            <a:r>
              <a:rPr lang="en-IN" dirty="0"/>
              <a:t>Employed to hold temporarily the righthand instruction from a word in memory.</a:t>
            </a:r>
          </a:p>
          <a:p>
            <a:pPr algn="just">
              <a:buFont typeface="Wingdings" pitchFamily="2" charset="2"/>
              <a:buChar char="Ø"/>
            </a:pPr>
            <a:r>
              <a:rPr lang="en-IN" b="1" dirty="0"/>
              <a:t>Program counter (PC): </a:t>
            </a:r>
            <a:r>
              <a:rPr lang="en-IN" dirty="0"/>
              <a:t>Contains the address of the next instruction-pair to be fetched from memory.</a:t>
            </a:r>
          </a:p>
          <a:p>
            <a:pPr algn="just">
              <a:buFont typeface="Wingdings" pitchFamily="2" charset="2"/>
              <a:buChar char="Ø"/>
            </a:pPr>
            <a:r>
              <a:rPr lang="en-IN" b="1" dirty="0"/>
              <a:t>Accumulator (AC) and multiplier quotient (MQ): </a:t>
            </a:r>
            <a:r>
              <a:rPr lang="en-IN" dirty="0"/>
              <a:t>Employed to hold temporarily operands and results of ALU operations.</a:t>
            </a:r>
          </a:p>
        </p:txBody>
      </p:sp>
      <p:sp>
        <p:nvSpPr>
          <p:cNvPr id="4" name="Date Placeholder 3">
            <a:extLst>
              <a:ext uri="{FF2B5EF4-FFF2-40B4-BE49-F238E27FC236}">
                <a16:creationId xmlns:a16="http://schemas.microsoft.com/office/drawing/2014/main" id="{EF1CC517-A8B1-4EA1-A3FF-B79059DB01DE}"/>
              </a:ext>
            </a:extLst>
          </p:cNvPr>
          <p:cNvSpPr>
            <a:spLocks noGrp="1"/>
          </p:cNvSpPr>
          <p:nvPr>
            <p:ph type="dt" sz="half" idx="10"/>
          </p:nvPr>
        </p:nvSpPr>
        <p:spPr/>
        <p:txBody>
          <a:bodyPr/>
          <a:lstStyle/>
          <a:p>
            <a:fld id="{2B243957-F18D-4FE9-9191-830E094BC873}" type="datetime3">
              <a:rPr lang="en-US" smtClean="0"/>
              <a:t>7 January 2025</a:t>
            </a:fld>
            <a:endParaRPr lang="en-IN"/>
          </a:p>
        </p:txBody>
      </p:sp>
      <p:sp>
        <p:nvSpPr>
          <p:cNvPr id="5" name="Footer Placeholder 4">
            <a:extLst>
              <a:ext uri="{FF2B5EF4-FFF2-40B4-BE49-F238E27FC236}">
                <a16:creationId xmlns:a16="http://schemas.microsoft.com/office/drawing/2014/main" id="{A39CA9BD-7A89-49F3-A726-B6B6F10CFF10}"/>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3DA073D4-1C09-43E8-84BE-4305C06E183E}"/>
              </a:ext>
            </a:extLst>
          </p:cNvPr>
          <p:cNvSpPr>
            <a:spLocks noGrp="1"/>
          </p:cNvSpPr>
          <p:nvPr>
            <p:ph type="sldNum" sz="quarter" idx="12"/>
          </p:nvPr>
        </p:nvSpPr>
        <p:spPr/>
        <p:txBody>
          <a:bodyPr/>
          <a:lstStyle/>
          <a:p>
            <a:fld id="{33AB5675-6785-4CB1-9334-C7BED4474679}" type="slidenum">
              <a:rPr lang="en-IN" smtClean="0"/>
              <a:t>39</a:t>
            </a:fld>
            <a:endParaRPr lang="en-IN"/>
          </a:p>
        </p:txBody>
      </p:sp>
    </p:spTree>
    <p:extLst>
      <p:ext uri="{BB962C8B-B14F-4D97-AF65-F5344CB8AC3E}">
        <p14:creationId xmlns:p14="http://schemas.microsoft.com/office/powerpoint/2010/main" val="14228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FC2F-6598-4315-88DC-1E419B8AE20C}"/>
              </a:ext>
            </a:extLst>
          </p:cNvPr>
          <p:cNvSpPr>
            <a:spLocks noGrp="1"/>
          </p:cNvSpPr>
          <p:nvPr>
            <p:ph type="title"/>
          </p:nvPr>
        </p:nvSpPr>
        <p:spPr/>
        <p:txBody>
          <a:bodyPr/>
          <a:lstStyle/>
          <a:p>
            <a:r>
              <a:rPr lang="en-IN" dirty="0"/>
              <a:t>Computer</a:t>
            </a:r>
          </a:p>
        </p:txBody>
      </p:sp>
      <p:sp>
        <p:nvSpPr>
          <p:cNvPr id="3" name="Content Placeholder 2">
            <a:extLst>
              <a:ext uri="{FF2B5EF4-FFF2-40B4-BE49-F238E27FC236}">
                <a16:creationId xmlns:a16="http://schemas.microsoft.com/office/drawing/2014/main" id="{7CEB7196-61B8-4365-A0DB-44683DE13977}"/>
              </a:ext>
            </a:extLst>
          </p:cNvPr>
          <p:cNvSpPr>
            <a:spLocks noGrp="1"/>
          </p:cNvSpPr>
          <p:nvPr>
            <p:ph idx="1"/>
          </p:nvPr>
        </p:nvSpPr>
        <p:spPr/>
        <p:txBody>
          <a:bodyPr>
            <a:normAutofit/>
          </a:bodyPr>
          <a:lstStyle/>
          <a:p>
            <a:pPr>
              <a:buFont typeface="Wingdings" panose="05000000000000000000" pitchFamily="2" charset="2"/>
              <a:buChar char="Ø"/>
            </a:pPr>
            <a:r>
              <a:rPr lang="en-IN" sz="2800" dirty="0"/>
              <a:t>CPU</a:t>
            </a:r>
          </a:p>
          <a:p>
            <a:pPr lvl="1"/>
            <a:r>
              <a:rPr lang="en-IN" sz="2400" dirty="0"/>
              <a:t>Performs arithmetic and logical operations</a:t>
            </a:r>
          </a:p>
          <a:p>
            <a:pPr>
              <a:buFont typeface="Wingdings" panose="05000000000000000000" pitchFamily="2" charset="2"/>
              <a:buChar char="Ø"/>
            </a:pPr>
            <a:r>
              <a:rPr lang="en-IN" sz="2800" dirty="0"/>
              <a:t>INPUT-OUTPUT devices (PERIPHERALS)</a:t>
            </a:r>
          </a:p>
          <a:p>
            <a:pPr lvl="1"/>
            <a:r>
              <a:rPr lang="en-IN" sz="2400" dirty="0"/>
              <a:t>Keyboards, monitor, modem, mouse, joystick, speaker, printer, etc</a:t>
            </a:r>
          </a:p>
          <a:p>
            <a:pPr>
              <a:buFont typeface="Wingdings" panose="05000000000000000000" pitchFamily="2" charset="2"/>
              <a:buChar char="Ø"/>
            </a:pPr>
            <a:r>
              <a:rPr lang="en-IN" sz="2800" dirty="0"/>
              <a:t>MEMORY</a:t>
            </a:r>
          </a:p>
          <a:p>
            <a:pPr lvl="1"/>
            <a:r>
              <a:rPr lang="en-IN" sz="2400" dirty="0"/>
              <a:t>Primary-Directly accessible by the CPU</a:t>
            </a:r>
          </a:p>
          <a:p>
            <a:pPr lvl="1"/>
            <a:r>
              <a:rPr lang="en-IN" sz="2400" dirty="0"/>
              <a:t>Secondary-external memory for storing</a:t>
            </a:r>
          </a:p>
          <a:p>
            <a:endParaRPr lang="en-IN" sz="2800" dirty="0"/>
          </a:p>
          <a:p>
            <a:pPr marL="0" indent="0">
              <a:buNone/>
            </a:pPr>
            <a:endParaRPr lang="en-IN" sz="2800" dirty="0"/>
          </a:p>
        </p:txBody>
      </p:sp>
      <p:sp>
        <p:nvSpPr>
          <p:cNvPr id="4" name="Date Placeholder 3">
            <a:extLst>
              <a:ext uri="{FF2B5EF4-FFF2-40B4-BE49-F238E27FC236}">
                <a16:creationId xmlns:a16="http://schemas.microsoft.com/office/drawing/2014/main" id="{A3F078EA-ACE9-4A96-83C7-6227D9D0B8AE}"/>
              </a:ext>
            </a:extLst>
          </p:cNvPr>
          <p:cNvSpPr>
            <a:spLocks noGrp="1"/>
          </p:cNvSpPr>
          <p:nvPr>
            <p:ph type="dt" sz="half" idx="10"/>
          </p:nvPr>
        </p:nvSpPr>
        <p:spPr/>
        <p:txBody>
          <a:bodyPr/>
          <a:lstStyle/>
          <a:p>
            <a:fld id="{5F61E7B8-78B4-4503-965A-F650D3B95519}" type="datetime3">
              <a:rPr lang="en-US" smtClean="0"/>
              <a:t>7 January 2025</a:t>
            </a:fld>
            <a:endParaRPr lang="en-IN"/>
          </a:p>
        </p:txBody>
      </p:sp>
      <p:sp>
        <p:nvSpPr>
          <p:cNvPr id="5" name="Footer Placeholder 4">
            <a:extLst>
              <a:ext uri="{FF2B5EF4-FFF2-40B4-BE49-F238E27FC236}">
                <a16:creationId xmlns:a16="http://schemas.microsoft.com/office/drawing/2014/main" id="{F11C4EE0-DEE8-4680-94E3-F468B181538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DADE2166-42F2-4BC2-A57D-DF9F5570A629}"/>
              </a:ext>
            </a:extLst>
          </p:cNvPr>
          <p:cNvSpPr>
            <a:spLocks noGrp="1"/>
          </p:cNvSpPr>
          <p:nvPr>
            <p:ph type="sldNum" sz="quarter" idx="12"/>
          </p:nvPr>
        </p:nvSpPr>
        <p:spPr/>
        <p:txBody>
          <a:bodyPr/>
          <a:lstStyle/>
          <a:p>
            <a:fld id="{33AB5675-6785-4CB1-9334-C7BED4474679}" type="slidenum">
              <a:rPr lang="en-IN" smtClean="0"/>
              <a:t>4</a:t>
            </a:fld>
            <a:endParaRPr lang="en-IN"/>
          </a:p>
        </p:txBody>
      </p:sp>
    </p:spTree>
    <p:extLst>
      <p:ext uri="{BB962C8B-B14F-4D97-AF65-F5344CB8AC3E}">
        <p14:creationId xmlns:p14="http://schemas.microsoft.com/office/powerpoint/2010/main" val="259402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56A1-5B92-49A7-9277-8C0752D17CA7}"/>
              </a:ext>
            </a:extLst>
          </p:cNvPr>
          <p:cNvSpPr>
            <a:spLocks noGrp="1"/>
          </p:cNvSpPr>
          <p:nvPr>
            <p:ph type="title"/>
          </p:nvPr>
        </p:nvSpPr>
        <p:spPr/>
        <p:txBody>
          <a:bodyPr/>
          <a:lstStyle/>
          <a:p>
            <a:r>
              <a:rPr lang="en-IN" dirty="0"/>
              <a:t>Computer function</a:t>
            </a:r>
          </a:p>
        </p:txBody>
      </p:sp>
      <p:sp>
        <p:nvSpPr>
          <p:cNvPr id="3" name="Content Placeholder 2">
            <a:extLst>
              <a:ext uri="{FF2B5EF4-FFF2-40B4-BE49-F238E27FC236}">
                <a16:creationId xmlns:a16="http://schemas.microsoft.com/office/drawing/2014/main" id="{B91C988B-B963-4269-8C3B-44133DE5FC59}"/>
              </a:ext>
            </a:extLst>
          </p:cNvPr>
          <p:cNvSpPr>
            <a:spLocks noGrp="1"/>
          </p:cNvSpPr>
          <p:nvPr>
            <p:ph idx="1"/>
          </p:nvPr>
        </p:nvSpPr>
        <p:spPr/>
        <p:txBody>
          <a:bodyPr/>
          <a:lstStyle/>
          <a:p>
            <a:pPr algn="just">
              <a:buFont typeface="Wingdings" panose="05000000000000000000" pitchFamily="2" charset="2"/>
              <a:buChar char="Ø"/>
            </a:pPr>
            <a:r>
              <a:rPr lang="en-IN" dirty="0"/>
              <a:t>Basic function performed by the computer is execution of the program </a:t>
            </a:r>
            <a:r>
              <a:rPr lang="en-IN" dirty="0">
                <a:sym typeface="Wingdings" panose="05000000000000000000" pitchFamily="2" charset="2"/>
              </a:rPr>
              <a:t> set of instructions stored in memory</a:t>
            </a:r>
          </a:p>
          <a:p>
            <a:pPr algn="just">
              <a:buFont typeface="Wingdings" panose="05000000000000000000" pitchFamily="2" charset="2"/>
              <a:buChar char="Ø"/>
            </a:pPr>
            <a:r>
              <a:rPr lang="en-IN" dirty="0">
                <a:sym typeface="Wingdings" panose="05000000000000000000" pitchFamily="2" charset="2"/>
              </a:rPr>
              <a:t>Instruction processing consists of two steps</a:t>
            </a:r>
          </a:p>
          <a:p>
            <a:pPr lvl="1" algn="just">
              <a:buFont typeface="Wingdings" panose="05000000000000000000" pitchFamily="2" charset="2"/>
              <a:buChar char="Ø"/>
            </a:pPr>
            <a:r>
              <a:rPr lang="en-IN" dirty="0">
                <a:sym typeface="Wingdings" panose="05000000000000000000" pitchFamily="2" charset="2"/>
              </a:rPr>
              <a:t>Processor reads / Fetches</a:t>
            </a:r>
          </a:p>
          <a:p>
            <a:pPr lvl="1" algn="just">
              <a:buFont typeface="Wingdings" panose="05000000000000000000" pitchFamily="2" charset="2"/>
              <a:buChar char="Ø"/>
            </a:pPr>
            <a:r>
              <a:rPr lang="en-IN" dirty="0">
                <a:sym typeface="Wingdings" panose="05000000000000000000" pitchFamily="2" charset="2"/>
              </a:rPr>
              <a:t>Executing the fetched instruction</a:t>
            </a:r>
          </a:p>
          <a:p>
            <a:pPr algn="just">
              <a:buFont typeface="Wingdings" panose="05000000000000000000" pitchFamily="2" charset="2"/>
              <a:buChar char="Ø"/>
            </a:pPr>
            <a:r>
              <a:rPr lang="en-IN" dirty="0">
                <a:sym typeface="Wingdings" panose="05000000000000000000" pitchFamily="2" charset="2"/>
              </a:rPr>
              <a:t>Processing required for a single instruction is known as instruction cycle</a:t>
            </a:r>
          </a:p>
        </p:txBody>
      </p:sp>
      <p:sp>
        <p:nvSpPr>
          <p:cNvPr id="5" name="Date Placeholder 4">
            <a:extLst>
              <a:ext uri="{FF2B5EF4-FFF2-40B4-BE49-F238E27FC236}">
                <a16:creationId xmlns:a16="http://schemas.microsoft.com/office/drawing/2014/main" id="{81C45E15-E7BF-47E9-920A-A45728A7A7AB}"/>
              </a:ext>
            </a:extLst>
          </p:cNvPr>
          <p:cNvSpPr>
            <a:spLocks noGrp="1"/>
          </p:cNvSpPr>
          <p:nvPr>
            <p:ph type="dt" sz="half" idx="10"/>
          </p:nvPr>
        </p:nvSpPr>
        <p:spPr/>
        <p:txBody>
          <a:bodyPr/>
          <a:lstStyle/>
          <a:p>
            <a:fld id="{E7BD1AD8-6026-4FDA-9979-56A9229EFD68}" type="datetime3">
              <a:rPr lang="en-US" smtClean="0"/>
              <a:t>7 January 2025</a:t>
            </a:fld>
            <a:endParaRPr lang="en-IN"/>
          </a:p>
        </p:txBody>
      </p:sp>
      <p:sp>
        <p:nvSpPr>
          <p:cNvPr id="6" name="Footer Placeholder 5">
            <a:extLst>
              <a:ext uri="{FF2B5EF4-FFF2-40B4-BE49-F238E27FC236}">
                <a16:creationId xmlns:a16="http://schemas.microsoft.com/office/drawing/2014/main" id="{639503B0-87CE-4755-9494-41F2D2D8A20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6ACC41D9-397A-4993-9BB5-C64274C65125}"/>
              </a:ext>
            </a:extLst>
          </p:cNvPr>
          <p:cNvSpPr>
            <a:spLocks noGrp="1"/>
          </p:cNvSpPr>
          <p:nvPr>
            <p:ph type="sldNum" sz="quarter" idx="12"/>
          </p:nvPr>
        </p:nvSpPr>
        <p:spPr/>
        <p:txBody>
          <a:bodyPr/>
          <a:lstStyle/>
          <a:p>
            <a:fld id="{33AB5675-6785-4CB1-9334-C7BED4474679}" type="slidenum">
              <a:rPr lang="en-IN" smtClean="0"/>
              <a:t>40</a:t>
            </a:fld>
            <a:endParaRPr lang="en-IN"/>
          </a:p>
        </p:txBody>
      </p:sp>
      <p:pic>
        <p:nvPicPr>
          <p:cNvPr id="4" name="Picture 3">
            <a:extLst>
              <a:ext uri="{FF2B5EF4-FFF2-40B4-BE49-F238E27FC236}">
                <a16:creationId xmlns:a16="http://schemas.microsoft.com/office/drawing/2014/main" id="{789F5407-B851-4E9F-AA95-7ECE270B6FDC}"/>
              </a:ext>
            </a:extLst>
          </p:cNvPr>
          <p:cNvPicPr>
            <a:picLocks noChangeAspect="1"/>
          </p:cNvPicPr>
          <p:nvPr/>
        </p:nvPicPr>
        <p:blipFill>
          <a:blip r:embed="rId2"/>
          <a:stretch>
            <a:fillRect/>
          </a:stretch>
        </p:blipFill>
        <p:spPr>
          <a:xfrm>
            <a:off x="1402613" y="4234689"/>
            <a:ext cx="9386774" cy="1871159"/>
          </a:xfrm>
          <a:prstGeom prst="rect">
            <a:avLst/>
          </a:prstGeom>
        </p:spPr>
      </p:pic>
    </p:spTree>
    <p:extLst>
      <p:ext uri="{BB962C8B-B14F-4D97-AF65-F5344CB8AC3E}">
        <p14:creationId xmlns:p14="http://schemas.microsoft.com/office/powerpoint/2010/main" val="18889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56A1-5B92-49A7-9277-8C0752D17CA7}"/>
              </a:ext>
            </a:extLst>
          </p:cNvPr>
          <p:cNvSpPr>
            <a:spLocks noGrp="1"/>
          </p:cNvSpPr>
          <p:nvPr>
            <p:ph type="title"/>
          </p:nvPr>
        </p:nvSpPr>
        <p:spPr/>
        <p:txBody>
          <a:bodyPr/>
          <a:lstStyle/>
          <a:p>
            <a:r>
              <a:rPr lang="en-IN" dirty="0"/>
              <a:t>Instruction fetch and execute</a:t>
            </a:r>
          </a:p>
        </p:txBody>
      </p:sp>
      <p:sp>
        <p:nvSpPr>
          <p:cNvPr id="3" name="Content Placeholder 2">
            <a:extLst>
              <a:ext uri="{FF2B5EF4-FFF2-40B4-BE49-F238E27FC236}">
                <a16:creationId xmlns:a16="http://schemas.microsoft.com/office/drawing/2014/main" id="{B91C988B-B963-4269-8C3B-44133DE5FC59}"/>
              </a:ext>
            </a:extLst>
          </p:cNvPr>
          <p:cNvSpPr>
            <a:spLocks noGrp="1"/>
          </p:cNvSpPr>
          <p:nvPr>
            <p:ph idx="1"/>
          </p:nvPr>
        </p:nvSpPr>
        <p:spPr/>
        <p:txBody>
          <a:bodyPr>
            <a:normAutofit/>
          </a:bodyPr>
          <a:lstStyle/>
          <a:p>
            <a:pPr algn="just">
              <a:buFont typeface="Wingdings" panose="05000000000000000000" pitchFamily="2" charset="2"/>
              <a:buChar char="Ø"/>
            </a:pPr>
            <a:r>
              <a:rPr lang="en-US" dirty="0">
                <a:sym typeface="Wingdings" panose="05000000000000000000" pitchFamily="2" charset="2"/>
              </a:rPr>
              <a:t>At the beginning of each instruction cycle, the processor fetches an instruction from memory</a:t>
            </a:r>
          </a:p>
          <a:p>
            <a:pPr algn="just">
              <a:buFont typeface="Wingdings" panose="05000000000000000000" pitchFamily="2" charset="2"/>
              <a:buChar char="Ø"/>
            </a:pPr>
            <a:r>
              <a:rPr lang="en-US" dirty="0"/>
              <a:t>A register called the program counter (PC) holds the address of the instruction to be fetched next</a:t>
            </a:r>
          </a:p>
          <a:p>
            <a:pPr algn="just">
              <a:buFont typeface="Wingdings" panose="05000000000000000000" pitchFamily="2" charset="2"/>
              <a:buChar char="Ø"/>
            </a:pPr>
            <a:r>
              <a:rPr lang="en-US" dirty="0"/>
              <a:t>Unless told otherwise, the processor always increments the PC after each instruction fetch so that it will fetch the next instruction in sequence i.e. the instruction located in the next higher memory address</a:t>
            </a:r>
          </a:p>
          <a:p>
            <a:pPr algn="just">
              <a:buFont typeface="Wingdings" panose="05000000000000000000" pitchFamily="2" charset="2"/>
              <a:buChar char="Ø"/>
            </a:pPr>
            <a:r>
              <a:rPr lang="en-US" dirty="0"/>
              <a:t>The fetched instruction is loaded into a register in the processor known as the</a:t>
            </a:r>
            <a:br>
              <a:rPr lang="en-US" dirty="0"/>
            </a:br>
            <a:r>
              <a:rPr lang="en-US" dirty="0"/>
              <a:t>instruction register (IR) </a:t>
            </a:r>
          </a:p>
          <a:p>
            <a:pPr algn="just">
              <a:buFont typeface="Wingdings" panose="05000000000000000000" pitchFamily="2" charset="2"/>
              <a:buChar char="Ø"/>
            </a:pPr>
            <a:r>
              <a:rPr lang="en-US" dirty="0"/>
              <a:t>The instruction contains bits that specify the action the processor needs to take</a:t>
            </a:r>
          </a:p>
          <a:p>
            <a:pPr algn="just">
              <a:buFont typeface="Wingdings" panose="05000000000000000000" pitchFamily="2" charset="2"/>
              <a:buChar char="Ø"/>
            </a:pPr>
            <a:r>
              <a:rPr lang="en-US" dirty="0"/>
              <a:t>The processor interprets the instruction and performs the required action</a:t>
            </a:r>
          </a:p>
        </p:txBody>
      </p:sp>
      <p:sp>
        <p:nvSpPr>
          <p:cNvPr id="4" name="Date Placeholder 3">
            <a:extLst>
              <a:ext uri="{FF2B5EF4-FFF2-40B4-BE49-F238E27FC236}">
                <a16:creationId xmlns:a16="http://schemas.microsoft.com/office/drawing/2014/main" id="{62C8E6F2-502F-428E-9874-C76713C0C50F}"/>
              </a:ext>
            </a:extLst>
          </p:cNvPr>
          <p:cNvSpPr>
            <a:spLocks noGrp="1"/>
          </p:cNvSpPr>
          <p:nvPr>
            <p:ph type="dt" sz="half" idx="10"/>
          </p:nvPr>
        </p:nvSpPr>
        <p:spPr/>
        <p:txBody>
          <a:bodyPr/>
          <a:lstStyle/>
          <a:p>
            <a:fld id="{ABD344CD-4ACF-465C-A9A8-6017FF49BA09}" type="datetime3">
              <a:rPr lang="en-US" smtClean="0"/>
              <a:t>7 January 2025</a:t>
            </a:fld>
            <a:endParaRPr lang="en-IN"/>
          </a:p>
        </p:txBody>
      </p:sp>
      <p:sp>
        <p:nvSpPr>
          <p:cNvPr id="5" name="Footer Placeholder 4">
            <a:extLst>
              <a:ext uri="{FF2B5EF4-FFF2-40B4-BE49-F238E27FC236}">
                <a16:creationId xmlns:a16="http://schemas.microsoft.com/office/drawing/2014/main" id="{BD15C795-FA3E-47AE-9810-EE07DB1F405E}"/>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7634D197-4D89-47B4-AFFE-548FAC71B8D9}"/>
              </a:ext>
            </a:extLst>
          </p:cNvPr>
          <p:cNvSpPr>
            <a:spLocks noGrp="1"/>
          </p:cNvSpPr>
          <p:nvPr>
            <p:ph type="sldNum" sz="quarter" idx="12"/>
          </p:nvPr>
        </p:nvSpPr>
        <p:spPr/>
        <p:txBody>
          <a:bodyPr/>
          <a:lstStyle/>
          <a:p>
            <a:fld id="{33AB5675-6785-4CB1-9334-C7BED4474679}" type="slidenum">
              <a:rPr lang="en-IN" smtClean="0"/>
              <a:t>41</a:t>
            </a:fld>
            <a:endParaRPr lang="en-IN"/>
          </a:p>
        </p:txBody>
      </p:sp>
    </p:spTree>
    <p:extLst>
      <p:ext uri="{BB962C8B-B14F-4D97-AF65-F5344CB8AC3E}">
        <p14:creationId xmlns:p14="http://schemas.microsoft.com/office/powerpoint/2010/main" val="56736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56A1-5B92-49A7-9277-8C0752D17CA7}"/>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B91C988B-B963-4269-8C3B-44133DE5FC59}"/>
              </a:ext>
            </a:extLst>
          </p:cNvPr>
          <p:cNvSpPr>
            <a:spLocks noGrp="1"/>
          </p:cNvSpPr>
          <p:nvPr>
            <p:ph idx="1"/>
          </p:nvPr>
        </p:nvSpPr>
        <p:spPr>
          <a:xfrm>
            <a:off x="1024129" y="1677723"/>
            <a:ext cx="4035552" cy="3896139"/>
          </a:xfrm>
        </p:spPr>
        <p:txBody>
          <a:bodyPr>
            <a:normAutofit/>
          </a:bodyPr>
          <a:lstStyle/>
          <a:p>
            <a:pPr algn="just">
              <a:buFont typeface="Wingdings" panose="05000000000000000000" pitchFamily="2" charset="2"/>
              <a:buChar char="Ø"/>
            </a:pPr>
            <a:r>
              <a:rPr lang="en-US" dirty="0"/>
              <a:t>Suppose a processor contains a single data register, called an accumulator (AC)</a:t>
            </a:r>
          </a:p>
          <a:p>
            <a:pPr algn="just">
              <a:buFont typeface="Wingdings" panose="05000000000000000000" pitchFamily="2" charset="2"/>
              <a:buChar char="Ø"/>
            </a:pPr>
            <a:r>
              <a:rPr lang="en-US" dirty="0"/>
              <a:t>Both instructions and data are 16 bits long</a:t>
            </a:r>
          </a:p>
          <a:p>
            <a:pPr algn="just">
              <a:buFont typeface="Wingdings" panose="05000000000000000000" pitchFamily="2" charset="2"/>
              <a:buChar char="Ø"/>
            </a:pPr>
            <a:r>
              <a:rPr lang="en-US" dirty="0"/>
              <a:t>The instruction format provides 4 bits for the opcode </a:t>
            </a:r>
            <a:r>
              <a:rPr lang="en-US" dirty="0">
                <a:sym typeface="Wingdings" panose="05000000000000000000" pitchFamily="2" charset="2"/>
              </a:rPr>
              <a:t> 16 opcodes and 4096 (4K) memory</a:t>
            </a:r>
          </a:p>
          <a:p>
            <a:pPr algn="just">
              <a:buFont typeface="Wingdings" panose="05000000000000000000" pitchFamily="2" charset="2"/>
              <a:buChar char="Ø"/>
            </a:pPr>
            <a:endParaRPr lang="en-US" dirty="0"/>
          </a:p>
          <a:p>
            <a:pPr algn="just">
              <a:buFont typeface="Wingdings" panose="05000000000000000000" pitchFamily="2" charset="2"/>
              <a:buChar char="Ø"/>
            </a:pPr>
            <a:endParaRPr lang="en-IN" dirty="0">
              <a:sym typeface="Wingdings" panose="05000000000000000000" pitchFamily="2" charset="2"/>
            </a:endParaRPr>
          </a:p>
        </p:txBody>
      </p:sp>
      <p:sp>
        <p:nvSpPr>
          <p:cNvPr id="5" name="Date Placeholder 4">
            <a:extLst>
              <a:ext uri="{FF2B5EF4-FFF2-40B4-BE49-F238E27FC236}">
                <a16:creationId xmlns:a16="http://schemas.microsoft.com/office/drawing/2014/main" id="{D131E049-5EB8-4F49-BC94-64B1F2F2EB20}"/>
              </a:ext>
            </a:extLst>
          </p:cNvPr>
          <p:cNvSpPr>
            <a:spLocks noGrp="1"/>
          </p:cNvSpPr>
          <p:nvPr>
            <p:ph type="dt" sz="half" idx="10"/>
          </p:nvPr>
        </p:nvSpPr>
        <p:spPr/>
        <p:txBody>
          <a:bodyPr/>
          <a:lstStyle/>
          <a:p>
            <a:fld id="{B63F19F5-F319-42EE-9DF5-291C028933E1}" type="datetime3">
              <a:rPr lang="en-US" smtClean="0"/>
              <a:t>7 January 2025</a:t>
            </a:fld>
            <a:endParaRPr lang="en-IN"/>
          </a:p>
        </p:txBody>
      </p:sp>
      <p:sp>
        <p:nvSpPr>
          <p:cNvPr id="6" name="Footer Placeholder 5">
            <a:extLst>
              <a:ext uri="{FF2B5EF4-FFF2-40B4-BE49-F238E27FC236}">
                <a16:creationId xmlns:a16="http://schemas.microsoft.com/office/drawing/2014/main" id="{E0EFF58F-9AC3-48CC-9D89-ECF74CEBA122}"/>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B0023C67-9681-4533-9DE8-E0913835245E}"/>
              </a:ext>
            </a:extLst>
          </p:cNvPr>
          <p:cNvSpPr>
            <a:spLocks noGrp="1"/>
          </p:cNvSpPr>
          <p:nvPr>
            <p:ph type="sldNum" sz="quarter" idx="12"/>
          </p:nvPr>
        </p:nvSpPr>
        <p:spPr/>
        <p:txBody>
          <a:bodyPr/>
          <a:lstStyle/>
          <a:p>
            <a:fld id="{33AB5675-6785-4CB1-9334-C7BED4474679}" type="slidenum">
              <a:rPr lang="en-IN" smtClean="0"/>
              <a:t>42</a:t>
            </a:fld>
            <a:endParaRPr lang="en-IN"/>
          </a:p>
        </p:txBody>
      </p:sp>
      <p:pic>
        <p:nvPicPr>
          <p:cNvPr id="4" name="Picture 3">
            <a:extLst>
              <a:ext uri="{FF2B5EF4-FFF2-40B4-BE49-F238E27FC236}">
                <a16:creationId xmlns:a16="http://schemas.microsoft.com/office/drawing/2014/main" id="{4D7ACFF7-E298-4931-9F9E-FEBFCD6E8894}"/>
              </a:ext>
            </a:extLst>
          </p:cNvPr>
          <p:cNvPicPr>
            <a:picLocks noChangeAspect="1"/>
          </p:cNvPicPr>
          <p:nvPr/>
        </p:nvPicPr>
        <p:blipFill>
          <a:blip r:embed="rId2"/>
          <a:stretch>
            <a:fillRect/>
          </a:stretch>
        </p:blipFill>
        <p:spPr>
          <a:xfrm>
            <a:off x="5751523" y="1806050"/>
            <a:ext cx="6420157" cy="3896139"/>
          </a:xfrm>
          <a:prstGeom prst="rect">
            <a:avLst/>
          </a:prstGeom>
        </p:spPr>
      </p:pic>
    </p:spTree>
    <p:extLst>
      <p:ext uri="{BB962C8B-B14F-4D97-AF65-F5344CB8AC3E}">
        <p14:creationId xmlns:p14="http://schemas.microsoft.com/office/powerpoint/2010/main" val="35633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8AFF7-3C3D-4C71-B4FE-3A1F9EC31CC0}"/>
              </a:ext>
            </a:extLst>
          </p:cNvPr>
          <p:cNvPicPr>
            <a:picLocks noChangeAspect="1"/>
          </p:cNvPicPr>
          <p:nvPr/>
        </p:nvPicPr>
        <p:blipFill>
          <a:blip r:embed="rId2"/>
          <a:stretch>
            <a:fillRect/>
          </a:stretch>
        </p:blipFill>
        <p:spPr>
          <a:xfrm>
            <a:off x="708799" y="1016562"/>
            <a:ext cx="10715625" cy="3743325"/>
          </a:xfrm>
          <a:prstGeom prst="rect">
            <a:avLst/>
          </a:prstGeom>
        </p:spPr>
      </p:pic>
      <p:pic>
        <p:nvPicPr>
          <p:cNvPr id="5" name="Picture 4">
            <a:extLst>
              <a:ext uri="{FF2B5EF4-FFF2-40B4-BE49-F238E27FC236}">
                <a16:creationId xmlns:a16="http://schemas.microsoft.com/office/drawing/2014/main" id="{83702656-BF14-4000-8971-4DFC6ED95073}"/>
              </a:ext>
            </a:extLst>
          </p:cNvPr>
          <p:cNvPicPr>
            <a:picLocks noChangeAspect="1"/>
          </p:cNvPicPr>
          <p:nvPr/>
        </p:nvPicPr>
        <p:blipFill>
          <a:blip r:embed="rId3"/>
          <a:stretch>
            <a:fillRect/>
          </a:stretch>
        </p:blipFill>
        <p:spPr>
          <a:xfrm>
            <a:off x="6125389" y="712719"/>
            <a:ext cx="5328423" cy="3938794"/>
          </a:xfrm>
          <a:prstGeom prst="rect">
            <a:avLst/>
          </a:prstGeom>
        </p:spPr>
      </p:pic>
      <p:sp>
        <p:nvSpPr>
          <p:cNvPr id="6" name="Date Placeholder 5">
            <a:extLst>
              <a:ext uri="{FF2B5EF4-FFF2-40B4-BE49-F238E27FC236}">
                <a16:creationId xmlns:a16="http://schemas.microsoft.com/office/drawing/2014/main" id="{AC2C40B6-2CAA-4DCA-B5F5-F5B91AC7B963}"/>
              </a:ext>
            </a:extLst>
          </p:cNvPr>
          <p:cNvSpPr>
            <a:spLocks noGrp="1"/>
          </p:cNvSpPr>
          <p:nvPr>
            <p:ph type="dt" sz="half" idx="10"/>
          </p:nvPr>
        </p:nvSpPr>
        <p:spPr/>
        <p:txBody>
          <a:bodyPr/>
          <a:lstStyle/>
          <a:p>
            <a:fld id="{150123A7-827F-401D-9F85-EDA35C97EBB1}" type="datetime3">
              <a:rPr lang="en-US" smtClean="0"/>
              <a:t>7 January 2025</a:t>
            </a:fld>
            <a:endParaRPr lang="en-IN"/>
          </a:p>
        </p:txBody>
      </p:sp>
      <p:sp>
        <p:nvSpPr>
          <p:cNvPr id="7" name="Footer Placeholder 6">
            <a:extLst>
              <a:ext uri="{FF2B5EF4-FFF2-40B4-BE49-F238E27FC236}">
                <a16:creationId xmlns:a16="http://schemas.microsoft.com/office/drawing/2014/main" id="{A066F9E6-FD11-4E87-9C7B-E761A4493AC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8" name="Slide Number Placeholder 7">
            <a:extLst>
              <a:ext uri="{FF2B5EF4-FFF2-40B4-BE49-F238E27FC236}">
                <a16:creationId xmlns:a16="http://schemas.microsoft.com/office/drawing/2014/main" id="{15E91C88-6B3C-4117-8A5D-109E2A4B68CA}"/>
              </a:ext>
            </a:extLst>
          </p:cNvPr>
          <p:cNvSpPr>
            <a:spLocks noGrp="1"/>
          </p:cNvSpPr>
          <p:nvPr>
            <p:ph type="sldNum" sz="quarter" idx="12"/>
          </p:nvPr>
        </p:nvSpPr>
        <p:spPr/>
        <p:txBody>
          <a:bodyPr/>
          <a:lstStyle/>
          <a:p>
            <a:fld id="{33AB5675-6785-4CB1-9334-C7BED4474679}" type="slidenum">
              <a:rPr lang="en-IN" smtClean="0"/>
              <a:t>43</a:t>
            </a:fld>
            <a:endParaRPr lang="en-IN"/>
          </a:p>
        </p:txBody>
      </p:sp>
    </p:spTree>
    <p:extLst>
      <p:ext uri="{BB962C8B-B14F-4D97-AF65-F5344CB8AC3E}">
        <p14:creationId xmlns:p14="http://schemas.microsoft.com/office/powerpoint/2010/main" val="2450130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8AFF7-3C3D-4C71-B4FE-3A1F9EC31CC0}"/>
              </a:ext>
            </a:extLst>
          </p:cNvPr>
          <p:cNvPicPr>
            <a:picLocks noChangeAspect="1"/>
          </p:cNvPicPr>
          <p:nvPr/>
        </p:nvPicPr>
        <p:blipFill>
          <a:blip r:embed="rId2"/>
          <a:stretch>
            <a:fillRect/>
          </a:stretch>
        </p:blipFill>
        <p:spPr>
          <a:xfrm>
            <a:off x="738187" y="792024"/>
            <a:ext cx="10715625" cy="4726649"/>
          </a:xfrm>
          <a:prstGeom prst="rect">
            <a:avLst/>
          </a:prstGeom>
        </p:spPr>
      </p:pic>
      <p:sp>
        <p:nvSpPr>
          <p:cNvPr id="5" name="Date Placeholder 4">
            <a:extLst>
              <a:ext uri="{FF2B5EF4-FFF2-40B4-BE49-F238E27FC236}">
                <a16:creationId xmlns:a16="http://schemas.microsoft.com/office/drawing/2014/main" id="{E971632B-7F0B-453B-B4C4-288B898DFAA2}"/>
              </a:ext>
            </a:extLst>
          </p:cNvPr>
          <p:cNvSpPr>
            <a:spLocks noGrp="1"/>
          </p:cNvSpPr>
          <p:nvPr>
            <p:ph type="dt" sz="half" idx="10"/>
          </p:nvPr>
        </p:nvSpPr>
        <p:spPr/>
        <p:txBody>
          <a:bodyPr/>
          <a:lstStyle/>
          <a:p>
            <a:fld id="{D074D2BB-8386-4FCE-B4F3-9F630BC616D2}" type="datetime3">
              <a:rPr lang="en-US" smtClean="0"/>
              <a:t>7 January 2025</a:t>
            </a:fld>
            <a:endParaRPr lang="en-IN"/>
          </a:p>
        </p:txBody>
      </p:sp>
      <p:sp>
        <p:nvSpPr>
          <p:cNvPr id="6" name="Footer Placeholder 5">
            <a:extLst>
              <a:ext uri="{FF2B5EF4-FFF2-40B4-BE49-F238E27FC236}">
                <a16:creationId xmlns:a16="http://schemas.microsoft.com/office/drawing/2014/main" id="{AB86A49F-9506-4E62-A91D-8DDB15A213B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4DC2D675-07D3-4248-9788-640CA891D9C8}"/>
              </a:ext>
            </a:extLst>
          </p:cNvPr>
          <p:cNvSpPr>
            <a:spLocks noGrp="1"/>
          </p:cNvSpPr>
          <p:nvPr>
            <p:ph type="sldNum" sz="quarter" idx="12"/>
          </p:nvPr>
        </p:nvSpPr>
        <p:spPr/>
        <p:txBody>
          <a:bodyPr/>
          <a:lstStyle/>
          <a:p>
            <a:fld id="{33AB5675-6785-4CB1-9334-C7BED4474679}" type="slidenum">
              <a:rPr lang="en-IN" smtClean="0"/>
              <a:t>44</a:t>
            </a:fld>
            <a:endParaRPr lang="en-IN"/>
          </a:p>
        </p:txBody>
      </p:sp>
    </p:spTree>
    <p:extLst>
      <p:ext uri="{BB962C8B-B14F-4D97-AF65-F5344CB8AC3E}">
        <p14:creationId xmlns:p14="http://schemas.microsoft.com/office/powerpoint/2010/main" val="3086041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47A4-65B7-4B35-A84B-935CB5D7A5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00DCF3B-A598-4061-9AFC-5573AF71C84C}"/>
              </a:ext>
            </a:extLst>
          </p:cNvPr>
          <p:cNvSpPr>
            <a:spLocks noGrp="1"/>
          </p:cNvSpPr>
          <p:nvPr>
            <p:ph idx="1"/>
          </p:nvPr>
        </p:nvSpPr>
        <p:spPr/>
        <p:txBody>
          <a:bodyPr/>
          <a:lstStyle/>
          <a:p>
            <a:endParaRPr lang="en-IN" dirty="0"/>
          </a:p>
        </p:txBody>
      </p:sp>
      <p:sp>
        <p:nvSpPr>
          <p:cNvPr id="6" name="Date Placeholder 5">
            <a:extLst>
              <a:ext uri="{FF2B5EF4-FFF2-40B4-BE49-F238E27FC236}">
                <a16:creationId xmlns:a16="http://schemas.microsoft.com/office/drawing/2014/main" id="{C2488998-571B-4C76-980D-C329993BC38B}"/>
              </a:ext>
            </a:extLst>
          </p:cNvPr>
          <p:cNvSpPr>
            <a:spLocks noGrp="1"/>
          </p:cNvSpPr>
          <p:nvPr>
            <p:ph type="dt" sz="half" idx="10"/>
          </p:nvPr>
        </p:nvSpPr>
        <p:spPr/>
        <p:txBody>
          <a:bodyPr/>
          <a:lstStyle/>
          <a:p>
            <a:fld id="{8E08C059-CB78-4629-AEF0-F5E29B0E3444}" type="datetime3">
              <a:rPr lang="en-US" smtClean="0"/>
              <a:t>7 January 2025</a:t>
            </a:fld>
            <a:endParaRPr lang="en-IN"/>
          </a:p>
        </p:txBody>
      </p:sp>
      <p:sp>
        <p:nvSpPr>
          <p:cNvPr id="7" name="Footer Placeholder 6">
            <a:extLst>
              <a:ext uri="{FF2B5EF4-FFF2-40B4-BE49-F238E27FC236}">
                <a16:creationId xmlns:a16="http://schemas.microsoft.com/office/drawing/2014/main" id="{80059201-9DA5-4EAE-91D9-82CB440561F3}"/>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8" name="Slide Number Placeholder 7">
            <a:extLst>
              <a:ext uri="{FF2B5EF4-FFF2-40B4-BE49-F238E27FC236}">
                <a16:creationId xmlns:a16="http://schemas.microsoft.com/office/drawing/2014/main" id="{C8C6F6AC-B651-42F8-AE3E-864C7C5BBAB5}"/>
              </a:ext>
            </a:extLst>
          </p:cNvPr>
          <p:cNvSpPr>
            <a:spLocks noGrp="1"/>
          </p:cNvSpPr>
          <p:nvPr>
            <p:ph type="sldNum" sz="quarter" idx="12"/>
          </p:nvPr>
        </p:nvSpPr>
        <p:spPr/>
        <p:txBody>
          <a:bodyPr/>
          <a:lstStyle/>
          <a:p>
            <a:fld id="{33AB5675-6785-4CB1-9334-C7BED4474679}" type="slidenum">
              <a:rPr lang="en-IN" smtClean="0"/>
              <a:t>45</a:t>
            </a:fld>
            <a:endParaRPr lang="en-IN"/>
          </a:p>
        </p:txBody>
      </p:sp>
      <p:pic>
        <p:nvPicPr>
          <p:cNvPr id="4" name="Picture 3">
            <a:extLst>
              <a:ext uri="{FF2B5EF4-FFF2-40B4-BE49-F238E27FC236}">
                <a16:creationId xmlns:a16="http://schemas.microsoft.com/office/drawing/2014/main" id="{6FDF03E5-F2DD-4AEE-A814-A3C92B33FE80}"/>
              </a:ext>
            </a:extLst>
          </p:cNvPr>
          <p:cNvPicPr>
            <a:picLocks noChangeAspect="1"/>
          </p:cNvPicPr>
          <p:nvPr/>
        </p:nvPicPr>
        <p:blipFill>
          <a:blip r:embed="rId2"/>
          <a:stretch>
            <a:fillRect/>
          </a:stretch>
        </p:blipFill>
        <p:spPr>
          <a:xfrm>
            <a:off x="714375" y="817080"/>
            <a:ext cx="10763250" cy="3752850"/>
          </a:xfrm>
          <a:prstGeom prst="rect">
            <a:avLst/>
          </a:prstGeom>
        </p:spPr>
      </p:pic>
      <p:pic>
        <p:nvPicPr>
          <p:cNvPr id="5" name="Picture 4">
            <a:extLst>
              <a:ext uri="{FF2B5EF4-FFF2-40B4-BE49-F238E27FC236}">
                <a16:creationId xmlns:a16="http://schemas.microsoft.com/office/drawing/2014/main" id="{8F8A8E4F-B5AB-4B8C-AF31-77D2B483DBF2}"/>
              </a:ext>
            </a:extLst>
          </p:cNvPr>
          <p:cNvPicPr>
            <a:picLocks noChangeAspect="1"/>
          </p:cNvPicPr>
          <p:nvPr/>
        </p:nvPicPr>
        <p:blipFill>
          <a:blip r:embed="rId3"/>
          <a:stretch>
            <a:fillRect/>
          </a:stretch>
        </p:blipFill>
        <p:spPr>
          <a:xfrm>
            <a:off x="6135328" y="712719"/>
            <a:ext cx="5328423" cy="3938794"/>
          </a:xfrm>
          <a:prstGeom prst="rect">
            <a:avLst/>
          </a:prstGeom>
        </p:spPr>
      </p:pic>
    </p:spTree>
    <p:extLst>
      <p:ext uri="{BB962C8B-B14F-4D97-AF65-F5344CB8AC3E}">
        <p14:creationId xmlns:p14="http://schemas.microsoft.com/office/powerpoint/2010/main" val="670106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F03E5-F2DD-4AEE-A814-A3C92B33FE80}"/>
              </a:ext>
            </a:extLst>
          </p:cNvPr>
          <p:cNvPicPr>
            <a:picLocks noChangeAspect="1"/>
          </p:cNvPicPr>
          <p:nvPr/>
        </p:nvPicPr>
        <p:blipFill>
          <a:blip r:embed="rId2"/>
          <a:stretch>
            <a:fillRect/>
          </a:stretch>
        </p:blipFill>
        <p:spPr>
          <a:xfrm>
            <a:off x="714375" y="817080"/>
            <a:ext cx="10763250" cy="3752850"/>
          </a:xfrm>
          <a:prstGeom prst="rect">
            <a:avLst/>
          </a:prstGeom>
        </p:spPr>
      </p:pic>
      <p:sp>
        <p:nvSpPr>
          <p:cNvPr id="5" name="Date Placeholder 4">
            <a:extLst>
              <a:ext uri="{FF2B5EF4-FFF2-40B4-BE49-F238E27FC236}">
                <a16:creationId xmlns:a16="http://schemas.microsoft.com/office/drawing/2014/main" id="{1C95A076-577D-400E-B822-E9FBC0999821}"/>
              </a:ext>
            </a:extLst>
          </p:cNvPr>
          <p:cNvSpPr>
            <a:spLocks noGrp="1"/>
          </p:cNvSpPr>
          <p:nvPr>
            <p:ph type="dt" sz="half" idx="10"/>
          </p:nvPr>
        </p:nvSpPr>
        <p:spPr/>
        <p:txBody>
          <a:bodyPr/>
          <a:lstStyle/>
          <a:p>
            <a:fld id="{666A29D3-75AF-490C-B383-B7417015D303}" type="datetime3">
              <a:rPr lang="en-US" smtClean="0"/>
              <a:t>7 January 2025</a:t>
            </a:fld>
            <a:endParaRPr lang="en-IN"/>
          </a:p>
        </p:txBody>
      </p:sp>
      <p:sp>
        <p:nvSpPr>
          <p:cNvPr id="6" name="Footer Placeholder 5">
            <a:extLst>
              <a:ext uri="{FF2B5EF4-FFF2-40B4-BE49-F238E27FC236}">
                <a16:creationId xmlns:a16="http://schemas.microsoft.com/office/drawing/2014/main" id="{CF3A8FA1-47EC-4840-8732-DB5ADA621352}"/>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359F6DFA-74CB-4BFC-95AB-A59260D4CEC6}"/>
              </a:ext>
            </a:extLst>
          </p:cNvPr>
          <p:cNvSpPr>
            <a:spLocks noGrp="1"/>
          </p:cNvSpPr>
          <p:nvPr>
            <p:ph type="sldNum" sz="quarter" idx="12"/>
          </p:nvPr>
        </p:nvSpPr>
        <p:spPr/>
        <p:txBody>
          <a:bodyPr/>
          <a:lstStyle/>
          <a:p>
            <a:fld id="{33AB5675-6785-4CB1-9334-C7BED4474679}" type="slidenum">
              <a:rPr lang="en-IN" smtClean="0"/>
              <a:t>46</a:t>
            </a:fld>
            <a:endParaRPr lang="en-IN"/>
          </a:p>
        </p:txBody>
      </p:sp>
    </p:spTree>
    <p:extLst>
      <p:ext uri="{BB962C8B-B14F-4D97-AF65-F5344CB8AC3E}">
        <p14:creationId xmlns:p14="http://schemas.microsoft.com/office/powerpoint/2010/main" val="375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7720-C101-4A92-AD66-1BC22C50AD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4FC0EA-C85E-4F2F-A39A-2DEDF4A8DBA3}"/>
              </a:ext>
            </a:extLst>
          </p:cNvPr>
          <p:cNvSpPr>
            <a:spLocks noGrp="1"/>
          </p:cNvSpPr>
          <p:nvPr>
            <p:ph idx="1"/>
          </p:nvPr>
        </p:nvSpPr>
        <p:spPr/>
        <p:txBody>
          <a:bodyPr/>
          <a:lstStyle/>
          <a:p>
            <a:endParaRPr lang="en-IN" dirty="0"/>
          </a:p>
        </p:txBody>
      </p:sp>
      <p:sp>
        <p:nvSpPr>
          <p:cNvPr id="6" name="Date Placeholder 5">
            <a:extLst>
              <a:ext uri="{FF2B5EF4-FFF2-40B4-BE49-F238E27FC236}">
                <a16:creationId xmlns:a16="http://schemas.microsoft.com/office/drawing/2014/main" id="{722B637A-3978-4570-A89A-B79FD6D98E73}"/>
              </a:ext>
            </a:extLst>
          </p:cNvPr>
          <p:cNvSpPr>
            <a:spLocks noGrp="1"/>
          </p:cNvSpPr>
          <p:nvPr>
            <p:ph type="dt" sz="half" idx="10"/>
          </p:nvPr>
        </p:nvSpPr>
        <p:spPr/>
        <p:txBody>
          <a:bodyPr/>
          <a:lstStyle/>
          <a:p>
            <a:fld id="{E24322CD-5282-40D5-902A-F7E6C486B05B}" type="datetime3">
              <a:rPr lang="en-US" smtClean="0"/>
              <a:t>7 January 2025</a:t>
            </a:fld>
            <a:endParaRPr lang="en-IN"/>
          </a:p>
        </p:txBody>
      </p:sp>
      <p:sp>
        <p:nvSpPr>
          <p:cNvPr id="7" name="Footer Placeholder 6">
            <a:extLst>
              <a:ext uri="{FF2B5EF4-FFF2-40B4-BE49-F238E27FC236}">
                <a16:creationId xmlns:a16="http://schemas.microsoft.com/office/drawing/2014/main" id="{6DBACD4E-0914-4B9B-A749-A4D45CCBA720}"/>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8" name="Slide Number Placeholder 7">
            <a:extLst>
              <a:ext uri="{FF2B5EF4-FFF2-40B4-BE49-F238E27FC236}">
                <a16:creationId xmlns:a16="http://schemas.microsoft.com/office/drawing/2014/main" id="{C68ACDAF-6274-4CFC-BD02-E2DDD89AFEAF}"/>
              </a:ext>
            </a:extLst>
          </p:cNvPr>
          <p:cNvSpPr>
            <a:spLocks noGrp="1"/>
          </p:cNvSpPr>
          <p:nvPr>
            <p:ph type="sldNum" sz="quarter" idx="12"/>
          </p:nvPr>
        </p:nvSpPr>
        <p:spPr/>
        <p:txBody>
          <a:bodyPr/>
          <a:lstStyle/>
          <a:p>
            <a:fld id="{33AB5675-6785-4CB1-9334-C7BED4474679}" type="slidenum">
              <a:rPr lang="en-IN" smtClean="0"/>
              <a:t>47</a:t>
            </a:fld>
            <a:endParaRPr lang="en-IN"/>
          </a:p>
        </p:txBody>
      </p:sp>
      <p:pic>
        <p:nvPicPr>
          <p:cNvPr id="4" name="Picture 3">
            <a:extLst>
              <a:ext uri="{FF2B5EF4-FFF2-40B4-BE49-F238E27FC236}">
                <a16:creationId xmlns:a16="http://schemas.microsoft.com/office/drawing/2014/main" id="{C42BD149-9281-4458-B0CA-C607DA2025E2}"/>
              </a:ext>
            </a:extLst>
          </p:cNvPr>
          <p:cNvPicPr>
            <a:picLocks noChangeAspect="1"/>
          </p:cNvPicPr>
          <p:nvPr/>
        </p:nvPicPr>
        <p:blipFill>
          <a:blip r:embed="rId2"/>
          <a:stretch>
            <a:fillRect/>
          </a:stretch>
        </p:blipFill>
        <p:spPr>
          <a:xfrm>
            <a:off x="733425" y="796373"/>
            <a:ext cx="10725150" cy="3714750"/>
          </a:xfrm>
          <a:prstGeom prst="rect">
            <a:avLst/>
          </a:prstGeom>
        </p:spPr>
      </p:pic>
      <p:pic>
        <p:nvPicPr>
          <p:cNvPr id="5" name="Picture 4">
            <a:extLst>
              <a:ext uri="{FF2B5EF4-FFF2-40B4-BE49-F238E27FC236}">
                <a16:creationId xmlns:a16="http://schemas.microsoft.com/office/drawing/2014/main" id="{E5CBAF30-604B-4896-AC6C-2F0B09E6A481}"/>
              </a:ext>
            </a:extLst>
          </p:cNvPr>
          <p:cNvPicPr>
            <a:picLocks noChangeAspect="1"/>
          </p:cNvPicPr>
          <p:nvPr/>
        </p:nvPicPr>
        <p:blipFill>
          <a:blip r:embed="rId3"/>
          <a:stretch>
            <a:fillRect/>
          </a:stretch>
        </p:blipFill>
        <p:spPr>
          <a:xfrm>
            <a:off x="6125389" y="712719"/>
            <a:ext cx="5328423" cy="3938794"/>
          </a:xfrm>
          <a:prstGeom prst="rect">
            <a:avLst/>
          </a:prstGeom>
        </p:spPr>
      </p:pic>
    </p:spTree>
    <p:extLst>
      <p:ext uri="{BB962C8B-B14F-4D97-AF65-F5344CB8AC3E}">
        <p14:creationId xmlns:p14="http://schemas.microsoft.com/office/powerpoint/2010/main" val="16929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BD149-9281-4458-B0CA-C607DA2025E2}"/>
              </a:ext>
            </a:extLst>
          </p:cNvPr>
          <p:cNvPicPr>
            <a:picLocks noChangeAspect="1"/>
          </p:cNvPicPr>
          <p:nvPr/>
        </p:nvPicPr>
        <p:blipFill>
          <a:blip r:embed="rId3"/>
          <a:stretch>
            <a:fillRect/>
          </a:stretch>
        </p:blipFill>
        <p:spPr>
          <a:xfrm>
            <a:off x="733425" y="796373"/>
            <a:ext cx="10725150" cy="3714750"/>
          </a:xfrm>
          <a:prstGeom prst="rect">
            <a:avLst/>
          </a:prstGeom>
        </p:spPr>
      </p:pic>
      <p:sp>
        <p:nvSpPr>
          <p:cNvPr id="5" name="Date Placeholder 4">
            <a:extLst>
              <a:ext uri="{FF2B5EF4-FFF2-40B4-BE49-F238E27FC236}">
                <a16:creationId xmlns:a16="http://schemas.microsoft.com/office/drawing/2014/main" id="{2B351F18-2F1A-4F6F-870D-15943E556753}"/>
              </a:ext>
            </a:extLst>
          </p:cNvPr>
          <p:cNvSpPr>
            <a:spLocks noGrp="1"/>
          </p:cNvSpPr>
          <p:nvPr>
            <p:ph type="dt" sz="half" idx="10"/>
          </p:nvPr>
        </p:nvSpPr>
        <p:spPr/>
        <p:txBody>
          <a:bodyPr/>
          <a:lstStyle/>
          <a:p>
            <a:fld id="{1A002101-58AF-4D71-B2E5-7BCCBC31B27A}" type="datetime3">
              <a:rPr lang="en-US" smtClean="0"/>
              <a:t>7 January 2025</a:t>
            </a:fld>
            <a:endParaRPr lang="en-IN"/>
          </a:p>
        </p:txBody>
      </p:sp>
      <p:sp>
        <p:nvSpPr>
          <p:cNvPr id="6" name="Footer Placeholder 5">
            <a:extLst>
              <a:ext uri="{FF2B5EF4-FFF2-40B4-BE49-F238E27FC236}">
                <a16:creationId xmlns:a16="http://schemas.microsoft.com/office/drawing/2014/main" id="{9CDB17F0-A530-4CC9-A8FC-725E584A28F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0C5E73E2-16C6-435D-AF5E-61566B8E2C80}"/>
              </a:ext>
            </a:extLst>
          </p:cNvPr>
          <p:cNvSpPr>
            <a:spLocks noGrp="1"/>
          </p:cNvSpPr>
          <p:nvPr>
            <p:ph type="sldNum" sz="quarter" idx="12"/>
          </p:nvPr>
        </p:nvSpPr>
        <p:spPr/>
        <p:txBody>
          <a:bodyPr/>
          <a:lstStyle/>
          <a:p>
            <a:fld id="{33AB5675-6785-4CB1-9334-C7BED4474679}" type="slidenum">
              <a:rPr lang="en-IN" smtClean="0"/>
              <a:t>48</a:t>
            </a:fld>
            <a:endParaRPr lang="en-IN"/>
          </a:p>
        </p:txBody>
      </p:sp>
    </p:spTree>
    <p:extLst>
      <p:ext uri="{BB962C8B-B14F-4D97-AF65-F5344CB8AC3E}">
        <p14:creationId xmlns:p14="http://schemas.microsoft.com/office/powerpoint/2010/main" val="4080312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9EE6-BACF-4D14-85D9-3A490391A638}"/>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FF99AE9E-ABB4-4814-9862-ADDD09FABA34}"/>
              </a:ext>
            </a:extLst>
          </p:cNvPr>
          <p:cNvSpPr>
            <a:spLocks noGrp="1"/>
          </p:cNvSpPr>
          <p:nvPr>
            <p:ph idx="1"/>
          </p:nvPr>
        </p:nvSpPr>
        <p:spPr>
          <a:xfrm>
            <a:off x="1097280" y="1845734"/>
            <a:ext cx="10556655" cy="4023360"/>
          </a:xfrm>
        </p:spPr>
        <p:txBody>
          <a:bodyPr>
            <a:normAutofit lnSpcReduction="10000"/>
          </a:bodyPr>
          <a:lstStyle/>
          <a:p>
            <a:pPr algn="just">
              <a:buFont typeface="Wingdings" panose="05000000000000000000" pitchFamily="2" charset="2"/>
              <a:buChar char="Ø"/>
            </a:pPr>
            <a:r>
              <a:rPr lang="en-US" dirty="0"/>
              <a:t>In this example, three instruction cycles, each consisting of a fetch cycle and an execute cycle, are needed to add the contents of location 940 to the contents of 941.</a:t>
            </a:r>
          </a:p>
          <a:p>
            <a:pPr algn="just">
              <a:buFont typeface="Wingdings" panose="05000000000000000000" pitchFamily="2" charset="2"/>
              <a:buChar char="Ø"/>
            </a:pPr>
            <a:r>
              <a:rPr lang="en-US" dirty="0"/>
              <a:t>With a more complex set of instructions, fewer cycles would be needed. </a:t>
            </a:r>
          </a:p>
          <a:p>
            <a:pPr algn="just">
              <a:buFont typeface="Wingdings" panose="05000000000000000000" pitchFamily="2" charset="2"/>
              <a:buChar char="Ø"/>
            </a:pPr>
            <a:r>
              <a:rPr lang="en-US" dirty="0"/>
              <a:t>Some older processors, for example, included instructions that contain more than one memory address.</a:t>
            </a:r>
          </a:p>
          <a:p>
            <a:pPr algn="just">
              <a:buFont typeface="Wingdings" panose="05000000000000000000" pitchFamily="2" charset="2"/>
              <a:buChar char="Ø"/>
            </a:pPr>
            <a:r>
              <a:rPr lang="en-IN" dirty="0"/>
              <a:t>For example, the PDP-11 processor </a:t>
            </a:r>
            <a:r>
              <a:rPr lang="en-US" dirty="0"/>
              <a:t>expressed symbolically as ADD B,A </a:t>
            </a:r>
          </a:p>
          <a:p>
            <a:pPr lvl="1" algn="just">
              <a:buFont typeface="Wingdings" panose="05000000000000000000" pitchFamily="2" charset="2"/>
              <a:buChar char="Ø"/>
            </a:pPr>
            <a:r>
              <a:rPr lang="en-US" dirty="0"/>
              <a:t>Fetch the ADD instruction.</a:t>
            </a:r>
          </a:p>
          <a:p>
            <a:pPr lvl="1" algn="just">
              <a:buFont typeface="Wingdings" panose="05000000000000000000" pitchFamily="2" charset="2"/>
              <a:buChar char="Ø"/>
            </a:pPr>
            <a:r>
              <a:rPr lang="en-US" dirty="0"/>
              <a:t>Read the contents of memory location A into the processor.</a:t>
            </a:r>
          </a:p>
          <a:p>
            <a:pPr lvl="1" algn="just">
              <a:buFont typeface="Wingdings" panose="05000000000000000000" pitchFamily="2" charset="2"/>
              <a:buChar char="Ø"/>
            </a:pPr>
            <a:r>
              <a:rPr lang="en-US" dirty="0"/>
              <a:t>Read the contents of memory location B into the processor. In order that the contents of A are not lost, the processor must have at least two registers for storing memory values, rather than a single accumulator.</a:t>
            </a:r>
          </a:p>
          <a:p>
            <a:pPr lvl="1" algn="just">
              <a:buFont typeface="Wingdings" panose="05000000000000000000" pitchFamily="2" charset="2"/>
              <a:buChar char="Ø"/>
            </a:pPr>
            <a:r>
              <a:rPr lang="en-US" dirty="0"/>
              <a:t>Add the two values.</a:t>
            </a:r>
          </a:p>
          <a:p>
            <a:pPr lvl="1" algn="just">
              <a:buFont typeface="Wingdings" panose="05000000000000000000" pitchFamily="2" charset="2"/>
              <a:buChar char="Ø"/>
            </a:pPr>
            <a:r>
              <a:rPr lang="en-US" dirty="0"/>
              <a:t>Write the result from the processor to memory location A.</a:t>
            </a:r>
            <a:endParaRPr lang="en-IN" dirty="0"/>
          </a:p>
        </p:txBody>
      </p:sp>
      <p:sp>
        <p:nvSpPr>
          <p:cNvPr id="4" name="Date Placeholder 3">
            <a:extLst>
              <a:ext uri="{FF2B5EF4-FFF2-40B4-BE49-F238E27FC236}">
                <a16:creationId xmlns:a16="http://schemas.microsoft.com/office/drawing/2014/main" id="{DBD775EB-3678-4B9E-9281-0C6DD0C0FAA3}"/>
              </a:ext>
            </a:extLst>
          </p:cNvPr>
          <p:cNvSpPr>
            <a:spLocks noGrp="1"/>
          </p:cNvSpPr>
          <p:nvPr>
            <p:ph type="dt" sz="half" idx="10"/>
          </p:nvPr>
        </p:nvSpPr>
        <p:spPr/>
        <p:txBody>
          <a:bodyPr/>
          <a:lstStyle/>
          <a:p>
            <a:fld id="{C5EC81C5-6DB2-4CEE-A510-75FD5E08F4F1}" type="datetime3">
              <a:rPr lang="en-US" smtClean="0"/>
              <a:t>7 January 2025</a:t>
            </a:fld>
            <a:endParaRPr lang="en-IN"/>
          </a:p>
        </p:txBody>
      </p:sp>
      <p:sp>
        <p:nvSpPr>
          <p:cNvPr id="5" name="Footer Placeholder 4">
            <a:extLst>
              <a:ext uri="{FF2B5EF4-FFF2-40B4-BE49-F238E27FC236}">
                <a16:creationId xmlns:a16="http://schemas.microsoft.com/office/drawing/2014/main" id="{5E0323EC-604C-4A6A-8DD7-B9F00BB4383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E965FBDF-E56F-4549-AF02-FD4372CE3F18}"/>
              </a:ext>
            </a:extLst>
          </p:cNvPr>
          <p:cNvSpPr>
            <a:spLocks noGrp="1"/>
          </p:cNvSpPr>
          <p:nvPr>
            <p:ph type="sldNum" sz="quarter" idx="12"/>
          </p:nvPr>
        </p:nvSpPr>
        <p:spPr/>
        <p:txBody>
          <a:bodyPr/>
          <a:lstStyle/>
          <a:p>
            <a:fld id="{33AB5675-6785-4CB1-9334-C7BED4474679}" type="slidenum">
              <a:rPr lang="en-IN" smtClean="0"/>
              <a:t>49</a:t>
            </a:fld>
            <a:endParaRPr lang="en-IN"/>
          </a:p>
        </p:txBody>
      </p:sp>
    </p:spTree>
    <p:extLst>
      <p:ext uri="{BB962C8B-B14F-4D97-AF65-F5344CB8AC3E}">
        <p14:creationId xmlns:p14="http://schemas.microsoft.com/office/powerpoint/2010/main" val="407517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8D93-9027-42C3-8A52-DC7E8745138C}"/>
              </a:ext>
            </a:extLst>
          </p:cNvPr>
          <p:cNvSpPr>
            <a:spLocks noGrp="1"/>
          </p:cNvSpPr>
          <p:nvPr>
            <p:ph type="title"/>
          </p:nvPr>
        </p:nvSpPr>
        <p:spPr/>
        <p:txBody>
          <a:bodyPr/>
          <a:lstStyle/>
          <a:p>
            <a:r>
              <a:rPr lang="en-IN" dirty="0"/>
              <a:t>A typical Computer </a:t>
            </a:r>
          </a:p>
        </p:txBody>
      </p:sp>
      <p:sp>
        <p:nvSpPr>
          <p:cNvPr id="3" name="Content Placeholder 2">
            <a:extLst>
              <a:ext uri="{FF2B5EF4-FFF2-40B4-BE49-F238E27FC236}">
                <a16:creationId xmlns:a16="http://schemas.microsoft.com/office/drawing/2014/main" id="{C09A11D5-5210-4B47-B4A2-F5D739BF4D4A}"/>
              </a:ext>
            </a:extLst>
          </p:cNvPr>
          <p:cNvSpPr>
            <a:spLocks noGrp="1"/>
          </p:cNvSpPr>
          <p:nvPr>
            <p:ph idx="1"/>
          </p:nvPr>
        </p:nvSpPr>
        <p:spPr/>
        <p:txBody>
          <a:bodyPr>
            <a:normAutofit/>
          </a:bodyPr>
          <a:lstStyle/>
          <a:p>
            <a:r>
              <a:rPr lang="en-IN" dirty="0"/>
              <a:t>1. Processor</a:t>
            </a:r>
          </a:p>
          <a:p>
            <a:r>
              <a:rPr lang="en-IN" dirty="0"/>
              <a:t>2. RAM/Main memory</a:t>
            </a:r>
          </a:p>
          <a:p>
            <a:r>
              <a:rPr lang="en-IN" dirty="0"/>
              <a:t>3. Hard disk</a:t>
            </a:r>
          </a:p>
          <a:p>
            <a:r>
              <a:rPr lang="en-IN" dirty="0"/>
              <a:t>4. Keyboard</a:t>
            </a:r>
          </a:p>
          <a:p>
            <a:r>
              <a:rPr lang="en-IN" dirty="0"/>
              <a:t>5. Mouse</a:t>
            </a:r>
          </a:p>
          <a:p>
            <a:r>
              <a:rPr lang="en-IN" dirty="0"/>
              <a:t>6. Power supply</a:t>
            </a:r>
          </a:p>
          <a:p>
            <a:r>
              <a:rPr lang="en-IN" dirty="0"/>
              <a:t>7. Motherboard</a:t>
            </a:r>
          </a:p>
          <a:p>
            <a:r>
              <a:rPr lang="en-IN" dirty="0"/>
              <a:t>8. BIOS system</a:t>
            </a:r>
          </a:p>
          <a:p>
            <a:r>
              <a:rPr lang="en-IN" dirty="0"/>
              <a:t>9. Monitor</a:t>
            </a:r>
          </a:p>
        </p:txBody>
      </p:sp>
      <p:sp>
        <p:nvSpPr>
          <p:cNvPr id="5" name="Date Placeholder 4">
            <a:extLst>
              <a:ext uri="{FF2B5EF4-FFF2-40B4-BE49-F238E27FC236}">
                <a16:creationId xmlns:a16="http://schemas.microsoft.com/office/drawing/2014/main" id="{9B67504D-15D7-465F-AAD2-7735427F3B81}"/>
              </a:ext>
            </a:extLst>
          </p:cNvPr>
          <p:cNvSpPr>
            <a:spLocks noGrp="1"/>
          </p:cNvSpPr>
          <p:nvPr>
            <p:ph type="dt" sz="half" idx="10"/>
          </p:nvPr>
        </p:nvSpPr>
        <p:spPr/>
        <p:txBody>
          <a:bodyPr/>
          <a:lstStyle/>
          <a:p>
            <a:fld id="{6C1D4816-0FBD-4DA9-804A-3B9D1DD96605}" type="datetime3">
              <a:rPr lang="en-US" smtClean="0"/>
              <a:t>7 January 2025</a:t>
            </a:fld>
            <a:endParaRPr lang="en-IN"/>
          </a:p>
        </p:txBody>
      </p:sp>
      <p:sp>
        <p:nvSpPr>
          <p:cNvPr id="6" name="Footer Placeholder 5">
            <a:extLst>
              <a:ext uri="{FF2B5EF4-FFF2-40B4-BE49-F238E27FC236}">
                <a16:creationId xmlns:a16="http://schemas.microsoft.com/office/drawing/2014/main" id="{FFA2502E-0ED9-4FB2-96FB-80630EA0C9FD}"/>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72545364-7335-4DCA-AB67-2DEB6D07A93B}"/>
              </a:ext>
            </a:extLst>
          </p:cNvPr>
          <p:cNvSpPr>
            <a:spLocks noGrp="1"/>
          </p:cNvSpPr>
          <p:nvPr>
            <p:ph type="sldNum" sz="quarter" idx="12"/>
          </p:nvPr>
        </p:nvSpPr>
        <p:spPr/>
        <p:txBody>
          <a:bodyPr/>
          <a:lstStyle/>
          <a:p>
            <a:fld id="{33AB5675-6785-4CB1-9334-C7BED4474679}" type="slidenum">
              <a:rPr lang="en-IN" smtClean="0"/>
              <a:t>5</a:t>
            </a:fld>
            <a:endParaRPr lang="en-IN"/>
          </a:p>
        </p:txBody>
      </p:sp>
      <p:pic>
        <p:nvPicPr>
          <p:cNvPr id="4" name="Picture 3">
            <a:extLst>
              <a:ext uri="{FF2B5EF4-FFF2-40B4-BE49-F238E27FC236}">
                <a16:creationId xmlns:a16="http://schemas.microsoft.com/office/drawing/2014/main" id="{03037762-3462-45F1-B6B9-92DFC03AA536}"/>
              </a:ext>
            </a:extLst>
          </p:cNvPr>
          <p:cNvPicPr>
            <a:picLocks noChangeAspect="1"/>
          </p:cNvPicPr>
          <p:nvPr/>
        </p:nvPicPr>
        <p:blipFill>
          <a:blip r:embed="rId2"/>
          <a:stretch>
            <a:fillRect/>
          </a:stretch>
        </p:blipFill>
        <p:spPr>
          <a:xfrm>
            <a:off x="5998574" y="109394"/>
            <a:ext cx="5983158" cy="6055045"/>
          </a:xfrm>
          <a:prstGeom prst="rect">
            <a:avLst/>
          </a:prstGeom>
        </p:spPr>
      </p:pic>
    </p:spTree>
    <p:extLst>
      <p:ext uri="{BB962C8B-B14F-4D97-AF65-F5344CB8AC3E}">
        <p14:creationId xmlns:p14="http://schemas.microsoft.com/office/powerpoint/2010/main" val="37282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85C9-EB00-46E8-A2CA-00176D04D2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1BACE-8080-48DE-8D7D-F6EC48DBECF6}"/>
              </a:ext>
            </a:extLst>
          </p:cNvPr>
          <p:cNvSpPr>
            <a:spLocks noGrp="1"/>
          </p:cNvSpPr>
          <p:nvPr>
            <p:ph idx="1"/>
          </p:nvPr>
        </p:nvSpPr>
        <p:spPr/>
        <p:txBody>
          <a:bodyPr/>
          <a:lstStyle/>
          <a:p>
            <a:endParaRPr lang="en-IN"/>
          </a:p>
        </p:txBody>
      </p:sp>
      <p:sp>
        <p:nvSpPr>
          <p:cNvPr id="5" name="Date Placeholder 4">
            <a:extLst>
              <a:ext uri="{FF2B5EF4-FFF2-40B4-BE49-F238E27FC236}">
                <a16:creationId xmlns:a16="http://schemas.microsoft.com/office/drawing/2014/main" id="{41DBE11E-CA9C-4E6D-A255-3A738AE030BD}"/>
              </a:ext>
            </a:extLst>
          </p:cNvPr>
          <p:cNvSpPr>
            <a:spLocks noGrp="1"/>
          </p:cNvSpPr>
          <p:nvPr>
            <p:ph type="dt" sz="half" idx="10"/>
          </p:nvPr>
        </p:nvSpPr>
        <p:spPr/>
        <p:txBody>
          <a:bodyPr/>
          <a:lstStyle/>
          <a:p>
            <a:fld id="{E0F53AFB-B7D4-4557-8CC1-B084CDA750EF}" type="datetime3">
              <a:rPr lang="en-US" smtClean="0"/>
              <a:t>7 January 2025</a:t>
            </a:fld>
            <a:endParaRPr lang="en-IN"/>
          </a:p>
        </p:txBody>
      </p:sp>
      <p:sp>
        <p:nvSpPr>
          <p:cNvPr id="6" name="Footer Placeholder 5">
            <a:extLst>
              <a:ext uri="{FF2B5EF4-FFF2-40B4-BE49-F238E27FC236}">
                <a16:creationId xmlns:a16="http://schemas.microsoft.com/office/drawing/2014/main" id="{AE677554-B6BD-4AA3-BC85-4362F879C36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062774FD-DDF0-4F54-B28A-415DE5DA1E40}"/>
              </a:ext>
            </a:extLst>
          </p:cNvPr>
          <p:cNvSpPr>
            <a:spLocks noGrp="1"/>
          </p:cNvSpPr>
          <p:nvPr>
            <p:ph type="sldNum" sz="quarter" idx="12"/>
          </p:nvPr>
        </p:nvSpPr>
        <p:spPr/>
        <p:txBody>
          <a:bodyPr/>
          <a:lstStyle/>
          <a:p>
            <a:fld id="{33AB5675-6785-4CB1-9334-C7BED4474679}" type="slidenum">
              <a:rPr lang="en-IN" smtClean="0"/>
              <a:t>50</a:t>
            </a:fld>
            <a:endParaRPr lang="en-IN"/>
          </a:p>
        </p:txBody>
      </p:sp>
      <p:pic>
        <p:nvPicPr>
          <p:cNvPr id="4" name="Picture 3">
            <a:extLst>
              <a:ext uri="{FF2B5EF4-FFF2-40B4-BE49-F238E27FC236}">
                <a16:creationId xmlns:a16="http://schemas.microsoft.com/office/drawing/2014/main" id="{D0828DEF-1B40-4CAA-A37F-A5E8D42E37F0}"/>
              </a:ext>
            </a:extLst>
          </p:cNvPr>
          <p:cNvPicPr>
            <a:picLocks noChangeAspect="1"/>
          </p:cNvPicPr>
          <p:nvPr/>
        </p:nvPicPr>
        <p:blipFill>
          <a:blip r:embed="rId2"/>
          <a:stretch>
            <a:fillRect/>
          </a:stretch>
        </p:blipFill>
        <p:spPr>
          <a:xfrm>
            <a:off x="750118" y="33090"/>
            <a:ext cx="10634583" cy="6276270"/>
          </a:xfrm>
          <a:prstGeom prst="rect">
            <a:avLst/>
          </a:prstGeom>
        </p:spPr>
      </p:pic>
    </p:spTree>
    <p:extLst>
      <p:ext uri="{BB962C8B-B14F-4D97-AF65-F5344CB8AC3E}">
        <p14:creationId xmlns:p14="http://schemas.microsoft.com/office/powerpoint/2010/main" val="2831164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98DC-442B-4455-A782-A1C6734FBD82}"/>
              </a:ext>
            </a:extLst>
          </p:cNvPr>
          <p:cNvSpPr>
            <a:spLocks noGrp="1"/>
          </p:cNvSpPr>
          <p:nvPr>
            <p:ph type="title"/>
          </p:nvPr>
        </p:nvSpPr>
        <p:spPr/>
        <p:txBody>
          <a:bodyPr/>
          <a:lstStyle/>
          <a:p>
            <a:r>
              <a:rPr lang="en-IN" dirty="0"/>
              <a:t>States</a:t>
            </a:r>
          </a:p>
        </p:txBody>
      </p:sp>
      <p:sp>
        <p:nvSpPr>
          <p:cNvPr id="3" name="Content Placeholder 2">
            <a:extLst>
              <a:ext uri="{FF2B5EF4-FFF2-40B4-BE49-F238E27FC236}">
                <a16:creationId xmlns:a16="http://schemas.microsoft.com/office/drawing/2014/main" id="{0A0E5EF8-CD8F-4993-9036-DDA27E5D0D89}"/>
              </a:ext>
            </a:extLst>
          </p:cNvPr>
          <p:cNvSpPr>
            <a:spLocks noGrp="1"/>
          </p:cNvSpPr>
          <p:nvPr>
            <p:ph idx="1"/>
          </p:nvPr>
        </p:nvSpPr>
        <p:spPr/>
        <p:txBody>
          <a:bodyPr>
            <a:normAutofit/>
          </a:bodyPr>
          <a:lstStyle/>
          <a:p>
            <a:pPr algn="just">
              <a:buFont typeface="Wingdings" panose="05000000000000000000" pitchFamily="2" charset="2"/>
              <a:buChar char="Ø"/>
            </a:pPr>
            <a:r>
              <a:rPr lang="en-US" b="1" dirty="0"/>
              <a:t>Instruction address calculation (IAC): </a:t>
            </a:r>
            <a:r>
              <a:rPr lang="en-US" dirty="0"/>
              <a:t>Determine the address of the next instruction to be executed. </a:t>
            </a:r>
          </a:p>
          <a:p>
            <a:pPr algn="just">
              <a:buFont typeface="Wingdings" panose="05000000000000000000" pitchFamily="2" charset="2"/>
              <a:buChar char="Ø"/>
            </a:pPr>
            <a:r>
              <a:rPr lang="en-US" b="1" dirty="0"/>
              <a:t>Instruction fetch (if): </a:t>
            </a:r>
            <a:r>
              <a:rPr lang="en-US" dirty="0"/>
              <a:t>Read instruction from its memory location into the processor. </a:t>
            </a:r>
          </a:p>
          <a:p>
            <a:pPr algn="just">
              <a:buFont typeface="Wingdings" panose="05000000000000000000" pitchFamily="2" charset="2"/>
              <a:buChar char="Ø"/>
            </a:pPr>
            <a:r>
              <a:rPr lang="en-US" b="1" dirty="0"/>
              <a:t>Instruction operation decoding (</a:t>
            </a:r>
            <a:r>
              <a:rPr lang="en-US" b="1" dirty="0" err="1"/>
              <a:t>iod</a:t>
            </a:r>
            <a:r>
              <a:rPr lang="en-US" b="1" dirty="0"/>
              <a:t>): </a:t>
            </a:r>
            <a:r>
              <a:rPr lang="en-US" dirty="0"/>
              <a:t>Analyze instruction to determine type of operation to be performed and operand(s) to be used. </a:t>
            </a:r>
          </a:p>
          <a:p>
            <a:pPr algn="just">
              <a:buFont typeface="Wingdings" panose="05000000000000000000" pitchFamily="2" charset="2"/>
              <a:buChar char="Ø"/>
            </a:pPr>
            <a:r>
              <a:rPr lang="en-US" b="1" dirty="0"/>
              <a:t>Operand address calculation (</a:t>
            </a:r>
            <a:r>
              <a:rPr lang="en-US" b="1" dirty="0" err="1"/>
              <a:t>oac</a:t>
            </a:r>
            <a:r>
              <a:rPr lang="en-US" b="1" dirty="0"/>
              <a:t>): </a:t>
            </a:r>
            <a:r>
              <a:rPr lang="en-US" dirty="0"/>
              <a:t>If the operation involves reference to an operand in memory or available via I/O, then determine the address of the operand.</a:t>
            </a:r>
          </a:p>
          <a:p>
            <a:pPr algn="just">
              <a:buFont typeface="Wingdings" panose="05000000000000000000" pitchFamily="2" charset="2"/>
              <a:buChar char="Ø"/>
            </a:pPr>
            <a:r>
              <a:rPr lang="en-US" b="1" dirty="0"/>
              <a:t>Operand fetch (of): </a:t>
            </a:r>
            <a:r>
              <a:rPr lang="en-US" dirty="0"/>
              <a:t>Fetch the operand from memory or read it in from I/O. </a:t>
            </a:r>
          </a:p>
          <a:p>
            <a:pPr algn="just">
              <a:buFont typeface="Wingdings" panose="05000000000000000000" pitchFamily="2" charset="2"/>
              <a:buChar char="Ø"/>
            </a:pPr>
            <a:r>
              <a:rPr lang="en-US" b="1" dirty="0"/>
              <a:t>Data operation (do): </a:t>
            </a:r>
            <a:r>
              <a:rPr lang="en-US" dirty="0"/>
              <a:t>Perform the operation indicated in the instruction. </a:t>
            </a:r>
          </a:p>
          <a:p>
            <a:pPr algn="just">
              <a:buFont typeface="Wingdings" panose="05000000000000000000" pitchFamily="2" charset="2"/>
              <a:buChar char="Ø"/>
            </a:pPr>
            <a:r>
              <a:rPr lang="en-US" b="1" dirty="0"/>
              <a:t>Operand store (</a:t>
            </a:r>
            <a:r>
              <a:rPr lang="en-US" b="1" dirty="0" err="1"/>
              <a:t>os</a:t>
            </a:r>
            <a:r>
              <a:rPr lang="en-US" b="1" dirty="0"/>
              <a:t>): </a:t>
            </a:r>
            <a:r>
              <a:rPr lang="en-US" dirty="0"/>
              <a:t>Write the result into memory or out to I/O.  </a:t>
            </a:r>
            <a:endParaRPr lang="en-IN" dirty="0"/>
          </a:p>
        </p:txBody>
      </p:sp>
      <p:sp>
        <p:nvSpPr>
          <p:cNvPr id="4" name="Date Placeholder 3">
            <a:extLst>
              <a:ext uri="{FF2B5EF4-FFF2-40B4-BE49-F238E27FC236}">
                <a16:creationId xmlns:a16="http://schemas.microsoft.com/office/drawing/2014/main" id="{D729E68D-8C6C-4B2F-83C5-8E9258E65FB9}"/>
              </a:ext>
            </a:extLst>
          </p:cNvPr>
          <p:cNvSpPr>
            <a:spLocks noGrp="1"/>
          </p:cNvSpPr>
          <p:nvPr>
            <p:ph type="dt" sz="half" idx="10"/>
          </p:nvPr>
        </p:nvSpPr>
        <p:spPr/>
        <p:txBody>
          <a:bodyPr/>
          <a:lstStyle/>
          <a:p>
            <a:fld id="{A1F511F7-B2E7-442C-9CF8-560BE2375D9B}" type="datetime3">
              <a:rPr lang="en-US" smtClean="0"/>
              <a:t>7 January 2025</a:t>
            </a:fld>
            <a:endParaRPr lang="en-IN"/>
          </a:p>
        </p:txBody>
      </p:sp>
      <p:sp>
        <p:nvSpPr>
          <p:cNvPr id="5" name="Footer Placeholder 4">
            <a:extLst>
              <a:ext uri="{FF2B5EF4-FFF2-40B4-BE49-F238E27FC236}">
                <a16:creationId xmlns:a16="http://schemas.microsoft.com/office/drawing/2014/main" id="{2233C7ED-F266-4448-AADD-48EEDFD7C4E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86D45E26-AACF-4346-8FDC-6C3F94E0F500}"/>
              </a:ext>
            </a:extLst>
          </p:cNvPr>
          <p:cNvSpPr>
            <a:spLocks noGrp="1"/>
          </p:cNvSpPr>
          <p:nvPr>
            <p:ph type="sldNum" sz="quarter" idx="12"/>
          </p:nvPr>
        </p:nvSpPr>
        <p:spPr/>
        <p:txBody>
          <a:bodyPr/>
          <a:lstStyle/>
          <a:p>
            <a:fld id="{33AB5675-6785-4CB1-9334-C7BED4474679}" type="slidenum">
              <a:rPr lang="en-IN" smtClean="0"/>
              <a:t>51</a:t>
            </a:fld>
            <a:endParaRPr lang="en-IN"/>
          </a:p>
        </p:txBody>
      </p:sp>
    </p:spTree>
    <p:extLst>
      <p:ext uri="{BB962C8B-B14F-4D97-AF65-F5344CB8AC3E}">
        <p14:creationId xmlns:p14="http://schemas.microsoft.com/office/powerpoint/2010/main" val="13833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98DC-442B-4455-A782-A1C6734FBD82}"/>
              </a:ext>
            </a:extLst>
          </p:cNvPr>
          <p:cNvSpPr>
            <a:spLocks noGrp="1"/>
          </p:cNvSpPr>
          <p:nvPr>
            <p:ph type="title"/>
          </p:nvPr>
        </p:nvSpPr>
        <p:spPr/>
        <p:txBody>
          <a:bodyPr/>
          <a:lstStyle/>
          <a:p>
            <a:r>
              <a:rPr lang="en-IN" dirty="0"/>
              <a:t>States</a:t>
            </a:r>
          </a:p>
        </p:txBody>
      </p:sp>
      <p:sp>
        <p:nvSpPr>
          <p:cNvPr id="3" name="Content Placeholder 2">
            <a:extLst>
              <a:ext uri="{FF2B5EF4-FFF2-40B4-BE49-F238E27FC236}">
                <a16:creationId xmlns:a16="http://schemas.microsoft.com/office/drawing/2014/main" id="{0A0E5EF8-CD8F-4993-9036-DDA27E5D0D89}"/>
              </a:ext>
            </a:extLst>
          </p:cNvPr>
          <p:cNvSpPr>
            <a:spLocks noGrp="1"/>
          </p:cNvSpPr>
          <p:nvPr>
            <p:ph idx="1"/>
          </p:nvPr>
        </p:nvSpPr>
        <p:spPr/>
        <p:txBody>
          <a:bodyPr>
            <a:normAutofit/>
          </a:bodyPr>
          <a:lstStyle/>
          <a:p>
            <a:pPr algn="just">
              <a:buFont typeface="Wingdings" panose="05000000000000000000" pitchFamily="2" charset="2"/>
              <a:buChar char="Ø"/>
            </a:pPr>
            <a:r>
              <a:rPr lang="en-US" dirty="0"/>
              <a:t>The </a:t>
            </a:r>
            <a:r>
              <a:rPr lang="en-US" b="1" dirty="0" err="1"/>
              <a:t>oac</a:t>
            </a:r>
            <a:r>
              <a:rPr lang="en-US" dirty="0"/>
              <a:t> state appears twice, because an instruction may involve a read, a write, or both. </a:t>
            </a:r>
          </a:p>
          <a:p>
            <a:pPr algn="just">
              <a:buFont typeface="Wingdings" panose="05000000000000000000" pitchFamily="2" charset="2"/>
              <a:buChar char="Ø"/>
            </a:pPr>
            <a:r>
              <a:rPr lang="en-US" dirty="0"/>
              <a:t>Example </a:t>
            </a:r>
            <a:r>
              <a:rPr lang="en-US" dirty="0">
                <a:sym typeface="Wingdings" panose="05000000000000000000" pitchFamily="2" charset="2"/>
              </a:rPr>
              <a:t> </a:t>
            </a:r>
            <a:r>
              <a:rPr lang="en-US" dirty="0"/>
              <a:t>ADD A,B results in the following sequence of states: </a:t>
            </a:r>
            <a:r>
              <a:rPr lang="en-US" dirty="0" err="1"/>
              <a:t>iac</a:t>
            </a:r>
            <a:r>
              <a:rPr lang="en-US" dirty="0"/>
              <a:t>, if, </a:t>
            </a:r>
            <a:r>
              <a:rPr lang="en-US" dirty="0" err="1"/>
              <a:t>iod</a:t>
            </a:r>
            <a:r>
              <a:rPr lang="en-US" dirty="0"/>
              <a:t>, </a:t>
            </a:r>
            <a:r>
              <a:rPr lang="en-US" dirty="0" err="1"/>
              <a:t>oac</a:t>
            </a:r>
            <a:r>
              <a:rPr lang="en-US" dirty="0"/>
              <a:t>, of, </a:t>
            </a:r>
            <a:r>
              <a:rPr lang="en-US" dirty="0" err="1"/>
              <a:t>oac</a:t>
            </a:r>
            <a:r>
              <a:rPr lang="en-US" dirty="0"/>
              <a:t>, of, do, </a:t>
            </a:r>
            <a:r>
              <a:rPr lang="en-US" dirty="0" err="1"/>
              <a:t>oac</a:t>
            </a:r>
            <a:r>
              <a:rPr lang="en-US" dirty="0"/>
              <a:t>, </a:t>
            </a:r>
            <a:r>
              <a:rPr lang="en-US" dirty="0" err="1"/>
              <a:t>os</a:t>
            </a:r>
            <a:r>
              <a:rPr lang="en-US" dirty="0"/>
              <a:t>. </a:t>
            </a:r>
          </a:p>
          <a:p>
            <a:pPr algn="just">
              <a:buFont typeface="Wingdings" panose="05000000000000000000" pitchFamily="2" charset="2"/>
              <a:buChar char="Ø"/>
            </a:pPr>
            <a:r>
              <a:rPr lang="en-US" dirty="0"/>
              <a:t>A single instruction can specify an operation to be performed on an array of numbers or a string of characters </a:t>
            </a:r>
            <a:r>
              <a:rPr lang="en-US" dirty="0">
                <a:sym typeface="Wingdings" panose="05000000000000000000" pitchFamily="2" charset="2"/>
              </a:rPr>
              <a:t> involves repetitive operand fetch and store operations</a:t>
            </a:r>
            <a:endParaRPr lang="en-US" dirty="0"/>
          </a:p>
        </p:txBody>
      </p:sp>
      <p:sp>
        <p:nvSpPr>
          <p:cNvPr id="4" name="Date Placeholder 3">
            <a:extLst>
              <a:ext uri="{FF2B5EF4-FFF2-40B4-BE49-F238E27FC236}">
                <a16:creationId xmlns:a16="http://schemas.microsoft.com/office/drawing/2014/main" id="{79B92DEB-7AEB-43CB-9AF5-8B74CEA2F893}"/>
              </a:ext>
            </a:extLst>
          </p:cNvPr>
          <p:cNvSpPr>
            <a:spLocks noGrp="1"/>
          </p:cNvSpPr>
          <p:nvPr>
            <p:ph type="dt" sz="half" idx="10"/>
          </p:nvPr>
        </p:nvSpPr>
        <p:spPr/>
        <p:txBody>
          <a:bodyPr/>
          <a:lstStyle/>
          <a:p>
            <a:fld id="{63E8F5DF-E90C-4A23-8F04-F6DAAD44DDDC}" type="datetime3">
              <a:rPr lang="en-US" smtClean="0"/>
              <a:t>7 January 2025</a:t>
            </a:fld>
            <a:endParaRPr lang="en-IN"/>
          </a:p>
        </p:txBody>
      </p:sp>
      <p:sp>
        <p:nvSpPr>
          <p:cNvPr id="5" name="Footer Placeholder 4">
            <a:extLst>
              <a:ext uri="{FF2B5EF4-FFF2-40B4-BE49-F238E27FC236}">
                <a16:creationId xmlns:a16="http://schemas.microsoft.com/office/drawing/2014/main" id="{602D26B3-61E0-48A6-A861-7195A39AC33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E7A343E0-20E8-4884-88E0-8B18E10A373D}"/>
              </a:ext>
            </a:extLst>
          </p:cNvPr>
          <p:cNvSpPr>
            <a:spLocks noGrp="1"/>
          </p:cNvSpPr>
          <p:nvPr>
            <p:ph type="sldNum" sz="quarter" idx="12"/>
          </p:nvPr>
        </p:nvSpPr>
        <p:spPr/>
        <p:txBody>
          <a:bodyPr/>
          <a:lstStyle/>
          <a:p>
            <a:fld id="{33AB5675-6785-4CB1-9334-C7BED4474679}" type="slidenum">
              <a:rPr lang="en-IN" smtClean="0"/>
              <a:t>52</a:t>
            </a:fld>
            <a:endParaRPr lang="en-IN"/>
          </a:p>
        </p:txBody>
      </p:sp>
    </p:spTree>
    <p:extLst>
      <p:ext uri="{BB962C8B-B14F-4D97-AF65-F5344CB8AC3E}">
        <p14:creationId xmlns:p14="http://schemas.microsoft.com/office/powerpoint/2010/main" val="21901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B319-22F5-44B0-AA9C-579E0C6BD51D}"/>
              </a:ext>
            </a:extLst>
          </p:cNvPr>
          <p:cNvSpPr>
            <a:spLocks noGrp="1"/>
          </p:cNvSpPr>
          <p:nvPr>
            <p:ph type="title"/>
          </p:nvPr>
        </p:nvSpPr>
        <p:spPr/>
        <p:txBody>
          <a:bodyPr/>
          <a:lstStyle/>
          <a:p>
            <a:r>
              <a:rPr lang="en-IN" dirty="0"/>
              <a:t>						IAS structure</a:t>
            </a:r>
          </a:p>
        </p:txBody>
      </p:sp>
      <p:pic>
        <p:nvPicPr>
          <p:cNvPr id="5" name="Content Placeholder 4">
            <a:extLst>
              <a:ext uri="{FF2B5EF4-FFF2-40B4-BE49-F238E27FC236}">
                <a16:creationId xmlns:a16="http://schemas.microsoft.com/office/drawing/2014/main" id="{0070E613-7F5C-4D87-A136-12E6467FE42A}"/>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rot="16200000">
            <a:off x="-381616" y="583670"/>
            <a:ext cx="6791822" cy="5690658"/>
          </a:xfrm>
        </p:spPr>
      </p:pic>
      <p:sp>
        <p:nvSpPr>
          <p:cNvPr id="3" name="Date Placeholder 2">
            <a:extLst>
              <a:ext uri="{FF2B5EF4-FFF2-40B4-BE49-F238E27FC236}">
                <a16:creationId xmlns:a16="http://schemas.microsoft.com/office/drawing/2014/main" id="{FF184DA3-455F-41CA-95F4-8337BAA17639}"/>
              </a:ext>
            </a:extLst>
          </p:cNvPr>
          <p:cNvSpPr>
            <a:spLocks noGrp="1"/>
          </p:cNvSpPr>
          <p:nvPr>
            <p:ph type="dt" sz="half" idx="10"/>
          </p:nvPr>
        </p:nvSpPr>
        <p:spPr/>
        <p:txBody>
          <a:bodyPr/>
          <a:lstStyle/>
          <a:p>
            <a:fld id="{D0A14650-A6BB-436C-AE3C-D2612FD3E56B}" type="datetime3">
              <a:rPr lang="en-US" smtClean="0"/>
              <a:t>7 January 2025</a:t>
            </a:fld>
            <a:endParaRPr lang="en-IN"/>
          </a:p>
        </p:txBody>
      </p:sp>
      <p:sp>
        <p:nvSpPr>
          <p:cNvPr id="4" name="Footer Placeholder 3">
            <a:extLst>
              <a:ext uri="{FF2B5EF4-FFF2-40B4-BE49-F238E27FC236}">
                <a16:creationId xmlns:a16="http://schemas.microsoft.com/office/drawing/2014/main" id="{9A23C09D-E774-434A-8D23-973E7507337B}"/>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5391C004-6F0A-4881-B33F-91EC55169ABC}"/>
              </a:ext>
            </a:extLst>
          </p:cNvPr>
          <p:cNvSpPr>
            <a:spLocks noGrp="1"/>
          </p:cNvSpPr>
          <p:nvPr>
            <p:ph type="sldNum" sz="quarter" idx="12"/>
          </p:nvPr>
        </p:nvSpPr>
        <p:spPr/>
        <p:txBody>
          <a:bodyPr/>
          <a:lstStyle/>
          <a:p>
            <a:fld id="{33AB5675-6785-4CB1-9334-C7BED4474679}" type="slidenum">
              <a:rPr lang="en-IN" smtClean="0"/>
              <a:t>53</a:t>
            </a:fld>
            <a:endParaRPr lang="en-IN"/>
          </a:p>
        </p:txBody>
      </p:sp>
      <p:pic>
        <p:nvPicPr>
          <p:cNvPr id="6" name="Picture 5">
            <a:extLst>
              <a:ext uri="{FF2B5EF4-FFF2-40B4-BE49-F238E27FC236}">
                <a16:creationId xmlns:a16="http://schemas.microsoft.com/office/drawing/2014/main" id="{914DF306-DA18-460A-A840-4B181F2999E7}"/>
              </a:ext>
            </a:extLst>
          </p:cNvPr>
          <p:cNvPicPr>
            <a:picLocks noChangeAspect="1"/>
          </p:cNvPicPr>
          <p:nvPr/>
        </p:nvPicPr>
        <p:blipFill>
          <a:blip r:embed="rId3"/>
          <a:stretch>
            <a:fillRect/>
          </a:stretch>
        </p:blipFill>
        <p:spPr>
          <a:xfrm>
            <a:off x="7037191" y="2380013"/>
            <a:ext cx="4985843" cy="2097972"/>
          </a:xfrm>
          <a:prstGeom prst="rect">
            <a:avLst/>
          </a:prstGeom>
        </p:spPr>
      </p:pic>
    </p:spTree>
    <p:extLst>
      <p:ext uri="{BB962C8B-B14F-4D97-AF65-F5344CB8AC3E}">
        <p14:creationId xmlns:p14="http://schemas.microsoft.com/office/powerpoint/2010/main" val="4239419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58122-8800-41D0-801D-C3CDAE189870}"/>
              </a:ext>
            </a:extLst>
          </p:cNvPr>
          <p:cNvPicPr>
            <a:picLocks noChangeAspect="1"/>
          </p:cNvPicPr>
          <p:nvPr/>
        </p:nvPicPr>
        <p:blipFill>
          <a:blip r:embed="rId2"/>
          <a:stretch>
            <a:fillRect/>
          </a:stretch>
        </p:blipFill>
        <p:spPr>
          <a:xfrm>
            <a:off x="393970" y="-401215"/>
            <a:ext cx="10338099" cy="6339840"/>
          </a:xfrm>
          <a:prstGeom prst="rect">
            <a:avLst/>
          </a:prstGeom>
        </p:spPr>
      </p:pic>
      <p:sp>
        <p:nvSpPr>
          <p:cNvPr id="5" name="Date Placeholder 4">
            <a:extLst>
              <a:ext uri="{FF2B5EF4-FFF2-40B4-BE49-F238E27FC236}">
                <a16:creationId xmlns:a16="http://schemas.microsoft.com/office/drawing/2014/main" id="{28AD5B12-C615-4E97-A8BC-EED9922A5B2B}"/>
              </a:ext>
            </a:extLst>
          </p:cNvPr>
          <p:cNvSpPr>
            <a:spLocks noGrp="1"/>
          </p:cNvSpPr>
          <p:nvPr>
            <p:ph type="dt" sz="half" idx="10"/>
          </p:nvPr>
        </p:nvSpPr>
        <p:spPr/>
        <p:txBody>
          <a:bodyPr/>
          <a:lstStyle/>
          <a:p>
            <a:fld id="{1EBC00FF-8F69-43D4-9BA5-F7E0EE97F267}" type="datetime3">
              <a:rPr lang="en-US" smtClean="0"/>
              <a:t>7 January 2025</a:t>
            </a:fld>
            <a:endParaRPr lang="en-IN"/>
          </a:p>
        </p:txBody>
      </p:sp>
      <p:sp>
        <p:nvSpPr>
          <p:cNvPr id="6" name="Footer Placeholder 5">
            <a:extLst>
              <a:ext uri="{FF2B5EF4-FFF2-40B4-BE49-F238E27FC236}">
                <a16:creationId xmlns:a16="http://schemas.microsoft.com/office/drawing/2014/main" id="{56B39407-1C12-4AD7-8A6F-F268C508F5F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CB7BE377-BCF4-4A91-927F-0298797E638C}"/>
              </a:ext>
            </a:extLst>
          </p:cNvPr>
          <p:cNvSpPr>
            <a:spLocks noGrp="1"/>
          </p:cNvSpPr>
          <p:nvPr>
            <p:ph type="sldNum" sz="quarter" idx="12"/>
          </p:nvPr>
        </p:nvSpPr>
        <p:spPr/>
        <p:txBody>
          <a:bodyPr/>
          <a:lstStyle/>
          <a:p>
            <a:fld id="{33AB5675-6785-4CB1-9334-C7BED4474679}" type="slidenum">
              <a:rPr lang="en-IN" smtClean="0"/>
              <a:t>54</a:t>
            </a:fld>
            <a:endParaRPr lang="en-IN"/>
          </a:p>
        </p:txBody>
      </p:sp>
    </p:spTree>
    <p:extLst>
      <p:ext uri="{BB962C8B-B14F-4D97-AF65-F5344CB8AC3E}">
        <p14:creationId xmlns:p14="http://schemas.microsoft.com/office/powerpoint/2010/main" val="3303261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813538" y="230423"/>
            <a:ext cx="11065130" cy="2876671"/>
          </a:xfrm>
          <a:prstGeom prst="rect">
            <a:avLst/>
          </a:prstGeom>
          <a:noFill/>
          <a:ln>
            <a:noFill/>
          </a:ln>
        </p:spPr>
      </p:pic>
      <p:pic>
        <p:nvPicPr>
          <p:cNvPr id="89" name="Google Shape;89;p1"/>
          <p:cNvPicPr preferRelativeResize="0"/>
          <p:nvPr/>
        </p:nvPicPr>
        <p:blipFill rotWithShape="1">
          <a:blip r:embed="rId4">
            <a:alphaModFix/>
          </a:blip>
          <a:srcRect b="46775"/>
          <a:stretch/>
        </p:blipFill>
        <p:spPr>
          <a:xfrm>
            <a:off x="66220" y="3202628"/>
            <a:ext cx="6346103" cy="3520483"/>
          </a:xfrm>
          <a:prstGeom prst="rect">
            <a:avLst/>
          </a:prstGeom>
          <a:noFill/>
          <a:ln>
            <a:noFill/>
          </a:ln>
        </p:spPr>
      </p:pic>
      <p:pic>
        <p:nvPicPr>
          <p:cNvPr id="90" name="Google Shape;90;p1"/>
          <p:cNvPicPr preferRelativeResize="0"/>
          <p:nvPr/>
        </p:nvPicPr>
        <p:blipFill rotWithShape="1">
          <a:blip r:embed="rId4">
            <a:alphaModFix/>
          </a:blip>
          <a:srcRect t="53551"/>
          <a:stretch/>
        </p:blipFill>
        <p:spPr>
          <a:xfrm>
            <a:off x="6412323" y="3340359"/>
            <a:ext cx="5779677" cy="2735679"/>
          </a:xfrm>
          <a:prstGeom prst="rect">
            <a:avLst/>
          </a:prstGeom>
          <a:noFill/>
          <a:ln>
            <a:noFill/>
          </a:ln>
        </p:spPr>
      </p:pic>
      <p:sp>
        <p:nvSpPr>
          <p:cNvPr id="91" name="Google Shape;91;p1"/>
          <p:cNvSpPr txBox="1"/>
          <p:nvPr/>
        </p:nvSpPr>
        <p:spPr>
          <a:xfrm>
            <a:off x="255372" y="134889"/>
            <a:ext cx="558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1" i="0" u="none" strike="noStrike" cap="none">
                <a:solidFill>
                  <a:srgbClr val="000000"/>
                </a:solidFill>
                <a:latin typeface="Calibri"/>
                <a:ea typeface="Calibri"/>
                <a:cs typeface="Calibri"/>
                <a:sym typeface="Calibri"/>
              </a:rPr>
              <a:t>P1</a:t>
            </a:r>
            <a:endParaRPr sz="18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C3CE91-6173-5A90-DC09-90668A23D13F}"/>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EAB9B6B3-1EF1-C37F-5896-35F60D1278E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4D234973-307F-24AE-AA6D-3058EA1C1617}"/>
              </a:ext>
            </a:extLst>
          </p:cNvPr>
          <p:cNvSpPr>
            <a:spLocks noGrp="1"/>
          </p:cNvSpPr>
          <p:nvPr>
            <p:ph type="sldNum" sz="quarter" idx="12"/>
          </p:nvPr>
        </p:nvSpPr>
        <p:spPr/>
        <p:txBody>
          <a:bodyPr/>
          <a:lstStyle/>
          <a:p>
            <a:fld id="{33AB5675-6785-4CB1-9334-C7BED4474679}" type="slidenum">
              <a:rPr lang="en-IN" smtClean="0"/>
              <a:t>56</a:t>
            </a:fld>
            <a:endParaRPr lang="en-IN"/>
          </a:p>
        </p:txBody>
      </p:sp>
      <p:pic>
        <p:nvPicPr>
          <p:cNvPr id="5" name="Google Shape;96;p2">
            <a:extLst>
              <a:ext uri="{FF2B5EF4-FFF2-40B4-BE49-F238E27FC236}">
                <a16:creationId xmlns:a16="http://schemas.microsoft.com/office/drawing/2014/main" id="{F88E185A-BC88-0E81-C741-72F18F29B8F7}"/>
              </a:ext>
            </a:extLst>
          </p:cNvPr>
          <p:cNvPicPr preferRelativeResize="0"/>
          <p:nvPr/>
        </p:nvPicPr>
        <p:blipFill rotWithShape="1">
          <a:blip r:embed="rId2">
            <a:alphaModFix/>
          </a:blip>
          <a:srcRect/>
          <a:stretch/>
        </p:blipFill>
        <p:spPr>
          <a:xfrm>
            <a:off x="84943" y="4177697"/>
            <a:ext cx="12022114" cy="1588703"/>
          </a:xfrm>
          <a:prstGeom prst="rect">
            <a:avLst/>
          </a:prstGeom>
          <a:noFill/>
          <a:ln>
            <a:noFill/>
          </a:ln>
        </p:spPr>
      </p:pic>
      <p:pic>
        <p:nvPicPr>
          <p:cNvPr id="6" name="Google Shape;106;p3">
            <a:extLst>
              <a:ext uri="{FF2B5EF4-FFF2-40B4-BE49-F238E27FC236}">
                <a16:creationId xmlns:a16="http://schemas.microsoft.com/office/drawing/2014/main" id="{40B991D0-E628-E872-82F5-8DA2989C9732}"/>
              </a:ext>
            </a:extLst>
          </p:cNvPr>
          <p:cNvPicPr preferRelativeResize="0"/>
          <p:nvPr/>
        </p:nvPicPr>
        <p:blipFill rotWithShape="1">
          <a:blip r:embed="rId3">
            <a:alphaModFix/>
          </a:blip>
          <a:srcRect/>
          <a:stretch/>
        </p:blipFill>
        <p:spPr>
          <a:xfrm>
            <a:off x="6251509" y="296440"/>
            <a:ext cx="5785481" cy="3454465"/>
          </a:xfrm>
          <a:prstGeom prst="rect">
            <a:avLst/>
          </a:prstGeom>
          <a:noFill/>
          <a:ln>
            <a:noFill/>
          </a:ln>
        </p:spPr>
      </p:pic>
      <p:sp>
        <p:nvSpPr>
          <p:cNvPr id="8" name="TextBox 7">
            <a:extLst>
              <a:ext uri="{FF2B5EF4-FFF2-40B4-BE49-F238E27FC236}">
                <a16:creationId xmlns:a16="http://schemas.microsoft.com/office/drawing/2014/main" id="{4DFB748F-BEB0-27D0-2A34-B23974DEE5F7}"/>
              </a:ext>
            </a:extLst>
          </p:cNvPr>
          <p:cNvSpPr txBox="1"/>
          <p:nvPr/>
        </p:nvSpPr>
        <p:spPr>
          <a:xfrm>
            <a:off x="240264" y="401068"/>
            <a:ext cx="6533760" cy="3611245"/>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2800"/>
              <a:buNone/>
            </a:pPr>
            <a:r>
              <a:rPr lang="en-US" b="1" dirty="0"/>
              <a:t>P1</a:t>
            </a:r>
            <a:endParaRPr lang="en-US" dirty="0"/>
          </a:p>
          <a:p>
            <a:pPr marL="0" lvl="0" indent="0" algn="l" rtl="0">
              <a:lnSpc>
                <a:spcPct val="90000"/>
              </a:lnSpc>
              <a:spcBef>
                <a:spcPts val="1000"/>
              </a:spcBef>
              <a:spcAft>
                <a:spcPts val="0"/>
              </a:spcAft>
              <a:buClr>
                <a:schemeClr val="dk1"/>
              </a:buClr>
              <a:buSzPts val="2800"/>
              <a:buNone/>
            </a:pPr>
            <a:r>
              <a:rPr lang="en-US" dirty="0"/>
              <a:t>This program will store the absolute value of content at memory location 0FA into memory location 0FB.</a:t>
            </a:r>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b="1" dirty="0"/>
          </a:p>
          <a:p>
            <a:pPr marL="0" lvl="0" indent="0" algn="l" rtl="0">
              <a:lnSpc>
                <a:spcPct val="90000"/>
              </a:lnSpc>
              <a:spcBef>
                <a:spcPts val="1000"/>
              </a:spcBef>
              <a:spcAft>
                <a:spcPts val="0"/>
              </a:spcAft>
              <a:buClr>
                <a:schemeClr val="dk1"/>
              </a:buClr>
              <a:buSzPts val="2800"/>
              <a:buNone/>
            </a:pPr>
            <a:endParaRPr lang="en-US" b="1" dirty="0"/>
          </a:p>
          <a:p>
            <a:pPr marL="0" lvl="0" indent="0" algn="l" rtl="0">
              <a:lnSpc>
                <a:spcPct val="90000"/>
              </a:lnSpc>
              <a:spcBef>
                <a:spcPts val="1000"/>
              </a:spcBef>
              <a:spcAft>
                <a:spcPts val="0"/>
              </a:spcAft>
              <a:buClr>
                <a:schemeClr val="dk1"/>
              </a:buClr>
              <a:buSzPts val="2800"/>
              <a:buNone/>
            </a:pPr>
            <a:r>
              <a:rPr lang="en-US" b="1" dirty="0"/>
              <a:t>P2</a:t>
            </a:r>
            <a:endParaRPr lang="en-US" dirty="0"/>
          </a:p>
        </p:txBody>
      </p:sp>
    </p:spTree>
    <p:extLst>
      <p:ext uri="{BB962C8B-B14F-4D97-AF65-F5344CB8AC3E}">
        <p14:creationId xmlns:p14="http://schemas.microsoft.com/office/powerpoint/2010/main" val="3659497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2"/>
          <p:cNvSpPr txBox="1"/>
          <p:nvPr/>
        </p:nvSpPr>
        <p:spPr>
          <a:xfrm>
            <a:off x="0" y="71522"/>
            <a:ext cx="558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1" i="0" u="none" strike="noStrike" cap="none">
                <a:solidFill>
                  <a:srgbClr val="000000"/>
                </a:solidFill>
                <a:latin typeface="Calibri"/>
                <a:ea typeface="Calibri"/>
                <a:cs typeface="Calibri"/>
                <a:sym typeface="Calibri"/>
              </a:rPr>
              <a:t>P2</a:t>
            </a:r>
            <a:endParaRPr sz="1800" b="1" i="0" u="none" strike="noStrike" cap="none">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D31D2A67-E34A-10D2-945F-813A6874C957}"/>
              </a:ext>
            </a:extLst>
          </p:cNvPr>
          <p:cNvSpPr txBox="1"/>
          <p:nvPr/>
        </p:nvSpPr>
        <p:spPr>
          <a:xfrm>
            <a:off x="279083" y="2746642"/>
            <a:ext cx="10992298" cy="2962862"/>
          </a:xfrm>
          <a:prstGeom prst="rect">
            <a:avLst/>
          </a:prstGeom>
          <a:noFill/>
        </p:spPr>
        <p:txBody>
          <a:bodyPr wrap="square">
            <a:spAutoFit/>
          </a:bodyPr>
          <a:lstStyle/>
          <a:p>
            <a:pPr marL="0" lvl="0" indent="0" algn="l" rtl="0">
              <a:lnSpc>
                <a:spcPct val="90000"/>
              </a:lnSpc>
              <a:spcBef>
                <a:spcPts val="1000"/>
              </a:spcBef>
              <a:spcAft>
                <a:spcPts val="0"/>
              </a:spcAft>
              <a:buClr>
                <a:schemeClr val="dk1"/>
              </a:buClr>
              <a:buSzPts val="2800"/>
              <a:buNone/>
            </a:pPr>
            <a:endParaRPr lang="en-US" dirty="0"/>
          </a:p>
          <a:p>
            <a:pPr marL="0" lvl="0" indent="0" algn="just" rtl="0">
              <a:lnSpc>
                <a:spcPct val="90000"/>
              </a:lnSpc>
              <a:spcBef>
                <a:spcPts val="1000"/>
              </a:spcBef>
              <a:spcAft>
                <a:spcPts val="0"/>
              </a:spcAft>
              <a:buClr>
                <a:schemeClr val="dk1"/>
              </a:buClr>
              <a:buSzPts val="2800"/>
              <a:buNone/>
            </a:pPr>
            <a:r>
              <a:rPr lang="en-US" sz="3600" dirty="0"/>
              <a:t>First, the CPU must make access memory to fetch the instruction. The instruction contains the address of the data we want to load. During the execute phase accesses memory to load the data value located at that address for a total of two trips to memory.</a:t>
            </a:r>
          </a:p>
        </p:txBody>
      </p:sp>
      <p:graphicFrame>
        <p:nvGraphicFramePr>
          <p:cNvPr id="4" name="Google Shape;107;p3">
            <a:extLst>
              <a:ext uri="{FF2B5EF4-FFF2-40B4-BE49-F238E27FC236}">
                <a16:creationId xmlns:a16="http://schemas.microsoft.com/office/drawing/2014/main" id="{D69A65FF-FC8F-4C81-FA26-7934A10F97A9}"/>
              </a:ext>
            </a:extLst>
          </p:cNvPr>
          <p:cNvGraphicFramePr/>
          <p:nvPr/>
        </p:nvGraphicFramePr>
        <p:xfrm>
          <a:off x="1234420" y="480527"/>
          <a:ext cx="4861580" cy="1626780"/>
        </p:xfrm>
        <a:graphic>
          <a:graphicData uri="http://schemas.openxmlformats.org/drawingml/2006/table">
            <a:tbl>
              <a:tblPr firstRow="1" bandRow="1">
                <a:noFill/>
              </a:tblPr>
              <a:tblGrid>
                <a:gridCol w="2430790">
                  <a:extLst>
                    <a:ext uri="{9D8B030D-6E8A-4147-A177-3AD203B41FA5}">
                      <a16:colId xmlns:a16="http://schemas.microsoft.com/office/drawing/2014/main" val="20000"/>
                    </a:ext>
                  </a:extLst>
                </a:gridCol>
                <a:gridCol w="2430790">
                  <a:extLst>
                    <a:ext uri="{9D8B030D-6E8A-4147-A177-3AD203B41FA5}">
                      <a16:colId xmlns:a16="http://schemas.microsoft.com/office/drawing/2014/main" val="20001"/>
                    </a:ext>
                  </a:extLst>
                </a:gridCol>
              </a:tblGrid>
              <a:tr h="1255930">
                <a:tc>
                  <a:txBody>
                    <a:bodyPr/>
                    <a:lstStyle/>
                    <a:p>
                      <a:pPr marL="0" marR="0" lvl="0" indent="0" algn="ctr" rtl="0">
                        <a:spcBef>
                          <a:spcPts val="0"/>
                        </a:spcBef>
                        <a:spcAft>
                          <a:spcPts val="0"/>
                        </a:spcAft>
                        <a:buNone/>
                      </a:pPr>
                      <a:r>
                        <a:rPr lang="en-US" sz="1800" u="none" strike="noStrike" cap="none" dirty="0"/>
                        <a:t>OPCODE</a:t>
                      </a:r>
                      <a:endParaRPr sz="1800" u="none" strike="noStrike" cap="none" dirty="0"/>
                    </a:p>
                  </a:txBody>
                  <a:tcPr marL="91450" marR="91450" marT="45725" marB="45725"/>
                </a:tc>
                <a:tc>
                  <a:txBody>
                    <a:bodyPr/>
                    <a:lstStyle/>
                    <a:p>
                      <a:pPr marL="0" marR="0" lvl="0" indent="0" algn="ctr" rtl="0">
                        <a:spcBef>
                          <a:spcPts val="0"/>
                        </a:spcBef>
                        <a:spcAft>
                          <a:spcPts val="0"/>
                        </a:spcAft>
                        <a:buNone/>
                      </a:pPr>
                      <a:r>
                        <a:rPr lang="en-US" sz="1800" u="none" strike="noStrike" cap="none"/>
                        <a:t>OPERAND</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dirty="0"/>
                        <a:t>00000001</a:t>
                      </a:r>
                      <a:endParaRPr sz="1800" u="none" strike="noStrike" cap="none" dirty="0"/>
                    </a:p>
                  </a:txBody>
                  <a:tcPr marL="91450" marR="91450" marT="45725" marB="45725"/>
                </a:tc>
                <a:tc>
                  <a:txBody>
                    <a:bodyPr/>
                    <a:lstStyle/>
                    <a:p>
                      <a:pPr marL="0" marR="0" lvl="0" indent="0" algn="ctr" rtl="0">
                        <a:spcBef>
                          <a:spcPts val="0"/>
                        </a:spcBef>
                        <a:spcAft>
                          <a:spcPts val="0"/>
                        </a:spcAft>
                        <a:buNone/>
                      </a:pPr>
                      <a:r>
                        <a:rPr lang="en-US" sz="1800" u="none" strike="noStrike" cap="none" dirty="0"/>
                        <a:t>000000000010</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1223-EA23-4008-8694-ABAC884309ED}"/>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46172F3B-C488-4EFE-A424-4F1B856EF5E6}"/>
              </a:ext>
            </a:extLst>
          </p:cNvPr>
          <p:cNvSpPr>
            <a:spLocks noGrp="1"/>
          </p:cNvSpPr>
          <p:nvPr>
            <p:ph idx="1"/>
          </p:nvPr>
        </p:nvSpPr>
        <p:spPr>
          <a:xfrm>
            <a:off x="1097280" y="1845734"/>
            <a:ext cx="10932160" cy="4443306"/>
          </a:xfrm>
        </p:spPr>
        <p:txBody>
          <a:bodyPr>
            <a:normAutofit/>
          </a:bodyPr>
          <a:lstStyle/>
          <a:p>
            <a:pPr algn="just"/>
            <a:r>
              <a:rPr lang="en-IN" dirty="0"/>
              <a:t>Write a program to add 5 numbers located at consecutive memory locations starting at address 500. Add another 5 numbers located at consecutive memory locations starting at address 600. Subtract the lower value from the higher value and store it at location having address 700.</a:t>
            </a:r>
          </a:p>
          <a:p>
            <a:pPr algn="just"/>
            <a:r>
              <a:rPr lang="en-IN" dirty="0">
                <a:solidFill>
                  <a:srgbClr val="FF0000"/>
                </a:solidFill>
              </a:rPr>
              <a:t>800: </a:t>
            </a:r>
            <a:r>
              <a:rPr lang="en-IN" dirty="0"/>
              <a:t>LOAD M(500) </a:t>
            </a:r>
            <a:r>
              <a:rPr lang="en-IN" dirty="0">
                <a:solidFill>
                  <a:srgbClr val="00B050"/>
                </a:solidFill>
              </a:rPr>
              <a:t>[Left </a:t>
            </a:r>
            <a:r>
              <a:rPr lang="en-IN" dirty="0" err="1">
                <a:solidFill>
                  <a:srgbClr val="00B050"/>
                </a:solidFill>
              </a:rPr>
              <a:t>Instr</a:t>
            </a:r>
            <a:r>
              <a:rPr lang="en-IN" dirty="0">
                <a:solidFill>
                  <a:srgbClr val="00B050"/>
                </a:solidFill>
              </a:rPr>
              <a:t>]	</a:t>
            </a:r>
            <a:r>
              <a:rPr lang="en-IN" dirty="0">
                <a:solidFill>
                  <a:srgbClr val="FF0000"/>
                </a:solidFill>
              </a:rPr>
              <a:t>803: </a:t>
            </a:r>
            <a:r>
              <a:rPr lang="en-IN" dirty="0"/>
              <a:t>ADD M(601) </a:t>
            </a:r>
            <a:r>
              <a:rPr lang="en-IN" dirty="0">
                <a:solidFill>
                  <a:srgbClr val="00B050"/>
                </a:solidFill>
              </a:rPr>
              <a:t>[Right </a:t>
            </a:r>
            <a:r>
              <a:rPr lang="en-IN" dirty="0" err="1">
                <a:solidFill>
                  <a:srgbClr val="00B050"/>
                </a:solidFill>
              </a:rPr>
              <a:t>Instr</a:t>
            </a:r>
            <a:r>
              <a:rPr lang="en-IN" dirty="0">
                <a:solidFill>
                  <a:srgbClr val="00B050"/>
                </a:solidFill>
              </a:rPr>
              <a:t>]	</a:t>
            </a:r>
            <a:r>
              <a:rPr lang="en-IN" dirty="0">
                <a:solidFill>
                  <a:srgbClr val="FF0000"/>
                </a:solidFill>
              </a:rPr>
              <a:t>807: </a:t>
            </a:r>
            <a:r>
              <a:rPr lang="en-IN" dirty="0"/>
              <a:t>LOAD -M(702) </a:t>
            </a:r>
            <a:r>
              <a:rPr lang="en-IN" dirty="0">
                <a:solidFill>
                  <a:srgbClr val="00B050"/>
                </a:solidFill>
              </a:rPr>
              <a:t>[Left </a:t>
            </a:r>
            <a:r>
              <a:rPr lang="en-IN" dirty="0" err="1">
                <a:solidFill>
                  <a:srgbClr val="00B050"/>
                </a:solidFill>
              </a:rPr>
              <a:t>Instr</a:t>
            </a:r>
            <a:r>
              <a:rPr lang="en-IN" dirty="0">
                <a:solidFill>
                  <a:srgbClr val="00B050"/>
                </a:solidFill>
              </a:rPr>
              <a:t>]</a:t>
            </a:r>
          </a:p>
          <a:p>
            <a:pPr algn="just"/>
            <a:r>
              <a:rPr lang="en-IN" dirty="0">
                <a:solidFill>
                  <a:srgbClr val="FF0000"/>
                </a:solidFill>
              </a:rPr>
              <a:t>800: </a:t>
            </a:r>
            <a:r>
              <a:rPr lang="en-IN" dirty="0"/>
              <a:t>ADD M(501) </a:t>
            </a:r>
            <a:r>
              <a:rPr lang="en-IN" dirty="0">
                <a:solidFill>
                  <a:srgbClr val="00B050"/>
                </a:solidFill>
              </a:rPr>
              <a:t>[Right </a:t>
            </a:r>
            <a:r>
              <a:rPr lang="en-IN" dirty="0" err="1">
                <a:solidFill>
                  <a:srgbClr val="00B050"/>
                </a:solidFill>
              </a:rPr>
              <a:t>Instr</a:t>
            </a:r>
            <a:r>
              <a:rPr lang="en-IN" dirty="0">
                <a:solidFill>
                  <a:srgbClr val="00B050"/>
                </a:solidFill>
              </a:rPr>
              <a:t>]	</a:t>
            </a:r>
            <a:r>
              <a:rPr lang="en-IN" dirty="0">
                <a:solidFill>
                  <a:srgbClr val="FF0000"/>
                </a:solidFill>
              </a:rPr>
              <a:t>804: </a:t>
            </a:r>
            <a:r>
              <a:rPr lang="en-IN" dirty="0"/>
              <a:t>ADD M(602) </a:t>
            </a:r>
            <a:r>
              <a:rPr lang="en-IN" dirty="0">
                <a:solidFill>
                  <a:srgbClr val="00B050"/>
                </a:solidFill>
              </a:rPr>
              <a:t>[Left </a:t>
            </a:r>
            <a:r>
              <a:rPr lang="en-IN" dirty="0" err="1">
                <a:solidFill>
                  <a:srgbClr val="00B050"/>
                </a:solidFill>
              </a:rPr>
              <a:t>Instr</a:t>
            </a:r>
            <a:r>
              <a:rPr lang="en-IN" dirty="0">
                <a:solidFill>
                  <a:srgbClr val="00B050"/>
                </a:solidFill>
              </a:rPr>
              <a:t>]	</a:t>
            </a:r>
            <a:r>
              <a:rPr lang="en-IN" dirty="0">
                <a:solidFill>
                  <a:srgbClr val="FF0000"/>
                </a:solidFill>
              </a:rPr>
              <a:t>807: </a:t>
            </a:r>
            <a:r>
              <a:rPr lang="en-IN" dirty="0"/>
              <a:t>STOR M(700) </a:t>
            </a:r>
            <a:r>
              <a:rPr lang="en-IN" dirty="0">
                <a:solidFill>
                  <a:srgbClr val="00B050"/>
                </a:solidFill>
              </a:rPr>
              <a:t>[Right </a:t>
            </a:r>
            <a:r>
              <a:rPr lang="en-IN" dirty="0" err="1">
                <a:solidFill>
                  <a:srgbClr val="00B050"/>
                </a:solidFill>
              </a:rPr>
              <a:t>Instr</a:t>
            </a:r>
            <a:r>
              <a:rPr lang="en-IN" dirty="0">
                <a:solidFill>
                  <a:srgbClr val="00B050"/>
                </a:solidFill>
              </a:rPr>
              <a:t>]</a:t>
            </a:r>
            <a:endParaRPr lang="en-IN" dirty="0"/>
          </a:p>
          <a:p>
            <a:pPr algn="just"/>
            <a:r>
              <a:rPr lang="en-IN" dirty="0">
                <a:solidFill>
                  <a:srgbClr val="FF0000"/>
                </a:solidFill>
              </a:rPr>
              <a:t>801: </a:t>
            </a:r>
            <a:r>
              <a:rPr lang="en-IN" dirty="0"/>
              <a:t>ADD M(502) </a:t>
            </a:r>
            <a:r>
              <a:rPr lang="en-IN" dirty="0">
                <a:solidFill>
                  <a:srgbClr val="00B050"/>
                </a:solidFill>
              </a:rPr>
              <a:t>[Left </a:t>
            </a:r>
            <a:r>
              <a:rPr lang="en-IN" dirty="0" err="1">
                <a:solidFill>
                  <a:srgbClr val="00B050"/>
                </a:solidFill>
              </a:rPr>
              <a:t>Instr</a:t>
            </a:r>
            <a:r>
              <a:rPr lang="en-IN" dirty="0">
                <a:solidFill>
                  <a:srgbClr val="00B050"/>
                </a:solidFill>
              </a:rPr>
              <a:t>]	</a:t>
            </a:r>
            <a:r>
              <a:rPr lang="en-IN" dirty="0">
                <a:solidFill>
                  <a:srgbClr val="FF0000"/>
                </a:solidFill>
              </a:rPr>
              <a:t>804: </a:t>
            </a:r>
            <a:r>
              <a:rPr lang="en-IN" dirty="0"/>
              <a:t>ADD M(603) </a:t>
            </a:r>
            <a:r>
              <a:rPr lang="en-IN" dirty="0">
                <a:solidFill>
                  <a:srgbClr val="00B050"/>
                </a:solidFill>
              </a:rPr>
              <a:t>[Right </a:t>
            </a:r>
            <a:r>
              <a:rPr lang="en-IN" dirty="0" err="1">
                <a:solidFill>
                  <a:srgbClr val="00B050"/>
                </a:solidFill>
              </a:rPr>
              <a:t>Instr</a:t>
            </a:r>
            <a:r>
              <a:rPr lang="en-IN" dirty="0">
                <a:solidFill>
                  <a:srgbClr val="00B050"/>
                </a:solidFill>
              </a:rPr>
              <a:t>]</a:t>
            </a:r>
            <a:endParaRPr lang="en-IN" dirty="0"/>
          </a:p>
          <a:p>
            <a:pPr algn="just"/>
            <a:r>
              <a:rPr lang="en-IN" dirty="0">
                <a:solidFill>
                  <a:srgbClr val="FF0000"/>
                </a:solidFill>
              </a:rPr>
              <a:t>801: </a:t>
            </a:r>
            <a:r>
              <a:rPr lang="en-IN" dirty="0"/>
              <a:t>ADD M(503) </a:t>
            </a:r>
            <a:r>
              <a:rPr lang="en-IN" dirty="0">
                <a:solidFill>
                  <a:srgbClr val="00B050"/>
                </a:solidFill>
              </a:rPr>
              <a:t>[Right </a:t>
            </a:r>
            <a:r>
              <a:rPr lang="en-IN" dirty="0" err="1">
                <a:solidFill>
                  <a:srgbClr val="00B050"/>
                </a:solidFill>
              </a:rPr>
              <a:t>Instr</a:t>
            </a:r>
            <a:r>
              <a:rPr lang="en-IN" dirty="0">
                <a:solidFill>
                  <a:srgbClr val="00B050"/>
                </a:solidFill>
              </a:rPr>
              <a:t>]	</a:t>
            </a:r>
            <a:r>
              <a:rPr lang="en-IN" dirty="0">
                <a:solidFill>
                  <a:srgbClr val="FF0000"/>
                </a:solidFill>
              </a:rPr>
              <a:t>805: </a:t>
            </a:r>
            <a:r>
              <a:rPr lang="en-IN" dirty="0"/>
              <a:t>ADD M(604) </a:t>
            </a:r>
            <a:r>
              <a:rPr lang="en-IN" dirty="0">
                <a:solidFill>
                  <a:srgbClr val="00B050"/>
                </a:solidFill>
              </a:rPr>
              <a:t>[Left </a:t>
            </a:r>
            <a:r>
              <a:rPr lang="en-IN" dirty="0" err="1">
                <a:solidFill>
                  <a:srgbClr val="00B050"/>
                </a:solidFill>
              </a:rPr>
              <a:t>Instr</a:t>
            </a:r>
            <a:r>
              <a:rPr lang="en-IN" dirty="0">
                <a:solidFill>
                  <a:srgbClr val="00B050"/>
                </a:solidFill>
              </a:rPr>
              <a:t>]</a:t>
            </a:r>
            <a:endParaRPr lang="en-IN" dirty="0"/>
          </a:p>
          <a:p>
            <a:pPr algn="just"/>
            <a:r>
              <a:rPr lang="en-IN" dirty="0">
                <a:solidFill>
                  <a:srgbClr val="FF0000"/>
                </a:solidFill>
              </a:rPr>
              <a:t>802: </a:t>
            </a:r>
            <a:r>
              <a:rPr lang="en-IN" dirty="0"/>
              <a:t>ADD M(504) </a:t>
            </a:r>
            <a:r>
              <a:rPr lang="en-IN" dirty="0">
                <a:solidFill>
                  <a:srgbClr val="00B050"/>
                </a:solidFill>
              </a:rPr>
              <a:t>[Left </a:t>
            </a:r>
            <a:r>
              <a:rPr lang="en-IN" dirty="0" err="1">
                <a:solidFill>
                  <a:srgbClr val="00B050"/>
                </a:solidFill>
              </a:rPr>
              <a:t>Instr</a:t>
            </a:r>
            <a:r>
              <a:rPr lang="en-IN" dirty="0">
                <a:solidFill>
                  <a:srgbClr val="00B050"/>
                </a:solidFill>
              </a:rPr>
              <a:t>]	</a:t>
            </a:r>
            <a:r>
              <a:rPr lang="en-IN" dirty="0">
                <a:solidFill>
                  <a:srgbClr val="FF0000"/>
                </a:solidFill>
              </a:rPr>
              <a:t>805: </a:t>
            </a:r>
            <a:r>
              <a:rPr lang="en-IN" dirty="0"/>
              <a:t>SUB M(701) </a:t>
            </a:r>
            <a:r>
              <a:rPr lang="en-IN" dirty="0">
                <a:solidFill>
                  <a:srgbClr val="00B050"/>
                </a:solidFill>
              </a:rPr>
              <a:t>[Right </a:t>
            </a:r>
            <a:r>
              <a:rPr lang="en-IN" dirty="0" err="1">
                <a:solidFill>
                  <a:srgbClr val="00B050"/>
                </a:solidFill>
              </a:rPr>
              <a:t>Instr</a:t>
            </a:r>
            <a:r>
              <a:rPr lang="en-IN" dirty="0">
                <a:solidFill>
                  <a:srgbClr val="00B050"/>
                </a:solidFill>
              </a:rPr>
              <a:t>]</a:t>
            </a:r>
            <a:endParaRPr lang="en-IN" dirty="0"/>
          </a:p>
          <a:p>
            <a:pPr algn="just"/>
            <a:r>
              <a:rPr lang="en-IN" dirty="0">
                <a:solidFill>
                  <a:srgbClr val="FF0000"/>
                </a:solidFill>
              </a:rPr>
              <a:t>802: </a:t>
            </a:r>
            <a:r>
              <a:rPr lang="en-IN" dirty="0"/>
              <a:t>STOR M(701) </a:t>
            </a:r>
            <a:r>
              <a:rPr lang="en-IN" dirty="0">
                <a:solidFill>
                  <a:srgbClr val="00B050"/>
                </a:solidFill>
              </a:rPr>
              <a:t>[Right </a:t>
            </a:r>
            <a:r>
              <a:rPr lang="en-IN" dirty="0" err="1">
                <a:solidFill>
                  <a:srgbClr val="00B050"/>
                </a:solidFill>
              </a:rPr>
              <a:t>Instr</a:t>
            </a:r>
            <a:r>
              <a:rPr lang="en-IN" dirty="0">
                <a:solidFill>
                  <a:srgbClr val="00B050"/>
                </a:solidFill>
              </a:rPr>
              <a:t>]	</a:t>
            </a:r>
            <a:r>
              <a:rPr lang="en-IN" dirty="0">
                <a:solidFill>
                  <a:srgbClr val="FF0000"/>
                </a:solidFill>
              </a:rPr>
              <a:t>806: </a:t>
            </a:r>
            <a:r>
              <a:rPr lang="en-IN" dirty="0"/>
              <a:t>JUMP+ M(807,20:39) </a:t>
            </a:r>
            <a:r>
              <a:rPr lang="en-IN" dirty="0">
                <a:solidFill>
                  <a:srgbClr val="00B050"/>
                </a:solidFill>
              </a:rPr>
              <a:t>[Left </a:t>
            </a:r>
            <a:r>
              <a:rPr lang="en-IN" dirty="0" err="1">
                <a:solidFill>
                  <a:srgbClr val="00B050"/>
                </a:solidFill>
              </a:rPr>
              <a:t>Instr</a:t>
            </a:r>
            <a:r>
              <a:rPr lang="en-IN" dirty="0">
                <a:solidFill>
                  <a:srgbClr val="00B050"/>
                </a:solidFill>
              </a:rPr>
              <a:t>]</a:t>
            </a:r>
            <a:endParaRPr lang="en-IN" dirty="0"/>
          </a:p>
          <a:p>
            <a:pPr algn="just"/>
            <a:r>
              <a:rPr lang="en-IN" dirty="0">
                <a:solidFill>
                  <a:srgbClr val="FF0000"/>
                </a:solidFill>
              </a:rPr>
              <a:t>803: </a:t>
            </a:r>
            <a:r>
              <a:rPr lang="en-IN" dirty="0"/>
              <a:t>LOAD M(600) </a:t>
            </a:r>
            <a:r>
              <a:rPr lang="en-IN" dirty="0">
                <a:solidFill>
                  <a:srgbClr val="00B050"/>
                </a:solidFill>
              </a:rPr>
              <a:t>[Left </a:t>
            </a:r>
            <a:r>
              <a:rPr lang="en-IN" dirty="0" err="1">
                <a:solidFill>
                  <a:srgbClr val="00B050"/>
                </a:solidFill>
              </a:rPr>
              <a:t>Instr</a:t>
            </a:r>
            <a:r>
              <a:rPr lang="en-IN" dirty="0">
                <a:solidFill>
                  <a:srgbClr val="00B050"/>
                </a:solidFill>
              </a:rPr>
              <a:t>]	</a:t>
            </a:r>
            <a:r>
              <a:rPr lang="en-IN" dirty="0">
                <a:solidFill>
                  <a:srgbClr val="FF0000"/>
                </a:solidFill>
              </a:rPr>
              <a:t>806: </a:t>
            </a:r>
            <a:r>
              <a:rPr lang="en-IN" dirty="0"/>
              <a:t>STOR M(702) </a:t>
            </a:r>
            <a:r>
              <a:rPr lang="en-IN" dirty="0">
                <a:solidFill>
                  <a:srgbClr val="00B050"/>
                </a:solidFill>
              </a:rPr>
              <a:t>[Right </a:t>
            </a:r>
            <a:r>
              <a:rPr lang="en-IN" dirty="0" err="1">
                <a:solidFill>
                  <a:srgbClr val="00B050"/>
                </a:solidFill>
              </a:rPr>
              <a:t>Instr</a:t>
            </a:r>
            <a:r>
              <a:rPr lang="en-IN" dirty="0">
                <a:solidFill>
                  <a:srgbClr val="00B050"/>
                </a:solidFill>
              </a:rPr>
              <a:t>]</a:t>
            </a:r>
          </a:p>
          <a:p>
            <a:pPr algn="just"/>
            <a:endParaRPr lang="en-IN" dirty="0"/>
          </a:p>
        </p:txBody>
      </p:sp>
      <p:sp>
        <p:nvSpPr>
          <p:cNvPr id="4" name="Date Placeholder 3">
            <a:extLst>
              <a:ext uri="{FF2B5EF4-FFF2-40B4-BE49-F238E27FC236}">
                <a16:creationId xmlns:a16="http://schemas.microsoft.com/office/drawing/2014/main" id="{76490DE5-180A-4E64-9A37-AAFD8E679E8B}"/>
              </a:ext>
            </a:extLst>
          </p:cNvPr>
          <p:cNvSpPr>
            <a:spLocks noGrp="1"/>
          </p:cNvSpPr>
          <p:nvPr>
            <p:ph type="dt" sz="half" idx="10"/>
          </p:nvPr>
        </p:nvSpPr>
        <p:spPr/>
        <p:txBody>
          <a:bodyPr/>
          <a:lstStyle/>
          <a:p>
            <a:fld id="{D8666661-EA2D-40F6-AFFE-560DEAEEBBC2}" type="datetime3">
              <a:rPr lang="en-US" smtClean="0"/>
              <a:t>7 January 2025</a:t>
            </a:fld>
            <a:endParaRPr lang="en-IN"/>
          </a:p>
        </p:txBody>
      </p:sp>
      <p:sp>
        <p:nvSpPr>
          <p:cNvPr id="5" name="Footer Placeholder 4">
            <a:extLst>
              <a:ext uri="{FF2B5EF4-FFF2-40B4-BE49-F238E27FC236}">
                <a16:creationId xmlns:a16="http://schemas.microsoft.com/office/drawing/2014/main" id="{32126932-9C8C-4F5C-B7E1-FAFF2CDD889B}"/>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DFFB5944-2F23-46B7-AE54-4D25E81E2D90}"/>
              </a:ext>
            </a:extLst>
          </p:cNvPr>
          <p:cNvSpPr>
            <a:spLocks noGrp="1"/>
          </p:cNvSpPr>
          <p:nvPr>
            <p:ph type="sldNum" sz="quarter" idx="12"/>
          </p:nvPr>
        </p:nvSpPr>
        <p:spPr/>
        <p:txBody>
          <a:bodyPr/>
          <a:lstStyle/>
          <a:p>
            <a:fld id="{33AB5675-6785-4CB1-9334-C7BED4474679}" type="slidenum">
              <a:rPr lang="en-IN" smtClean="0"/>
              <a:t>58</a:t>
            </a:fld>
            <a:endParaRPr lang="en-IN"/>
          </a:p>
        </p:txBody>
      </p:sp>
      <p:sp>
        <p:nvSpPr>
          <p:cNvPr id="7" name="Content Placeholder 2">
            <a:extLst>
              <a:ext uri="{FF2B5EF4-FFF2-40B4-BE49-F238E27FC236}">
                <a16:creationId xmlns:a16="http://schemas.microsoft.com/office/drawing/2014/main" id="{FE86B9CD-D370-423C-8669-F5CCBF7B8B09}"/>
              </a:ext>
            </a:extLst>
          </p:cNvPr>
          <p:cNvSpPr txBox="1">
            <a:spLocks/>
          </p:cNvSpPr>
          <p:nvPr/>
        </p:nvSpPr>
        <p:spPr>
          <a:xfrm>
            <a:off x="579120" y="2852985"/>
            <a:ext cx="1036320" cy="73349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IN" dirty="0"/>
              <a:t>Sol:</a:t>
            </a:r>
          </a:p>
        </p:txBody>
      </p:sp>
    </p:spTree>
    <p:extLst>
      <p:ext uri="{BB962C8B-B14F-4D97-AF65-F5344CB8AC3E}">
        <p14:creationId xmlns:p14="http://schemas.microsoft.com/office/powerpoint/2010/main" val="2864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3EBEB-2653-4A82-956A-61C79108D4DE}"/>
              </a:ext>
            </a:extLst>
          </p:cNvPr>
          <p:cNvSpPr>
            <a:spLocks noGrp="1"/>
          </p:cNvSpPr>
          <p:nvPr>
            <p:ph type="dt" sz="half" idx="10"/>
          </p:nvPr>
        </p:nvSpPr>
        <p:spPr/>
        <p:txBody>
          <a:bodyPr/>
          <a:lstStyle/>
          <a:p>
            <a:fld id="{86B1A00C-F0F0-40CA-89B1-5329A3C0B9AC}" type="datetime3">
              <a:rPr lang="en-US" smtClean="0"/>
              <a:t>7 January 2025</a:t>
            </a:fld>
            <a:endParaRPr lang="en-IN"/>
          </a:p>
        </p:txBody>
      </p:sp>
      <p:sp>
        <p:nvSpPr>
          <p:cNvPr id="3" name="Footer Placeholder 2">
            <a:extLst>
              <a:ext uri="{FF2B5EF4-FFF2-40B4-BE49-F238E27FC236}">
                <a16:creationId xmlns:a16="http://schemas.microsoft.com/office/drawing/2014/main" id="{45C352B3-66DC-4638-9EEF-B6E9A1762123}"/>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F3F621F0-06A7-4639-BE7D-DEB9C5711CD6}"/>
              </a:ext>
            </a:extLst>
          </p:cNvPr>
          <p:cNvSpPr>
            <a:spLocks noGrp="1"/>
          </p:cNvSpPr>
          <p:nvPr>
            <p:ph type="sldNum" sz="quarter" idx="12"/>
          </p:nvPr>
        </p:nvSpPr>
        <p:spPr/>
        <p:txBody>
          <a:bodyPr/>
          <a:lstStyle/>
          <a:p>
            <a:fld id="{33AB5675-6785-4CB1-9334-C7BED4474679}" type="slidenum">
              <a:rPr lang="en-IN" smtClean="0"/>
              <a:t>59</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B4FE7CE-C810-4BCA-8C8C-F1BB473E0995}"/>
                  </a:ext>
                </a:extLst>
              </p14:cNvPr>
              <p14:cNvContentPartPr/>
              <p14:nvPr/>
            </p14:nvContentPartPr>
            <p14:xfrm>
              <a:off x="101520" y="101880"/>
              <a:ext cx="12089880" cy="6532560"/>
            </p14:xfrm>
          </p:contentPart>
        </mc:Choice>
        <mc:Fallback xmlns="">
          <p:pic>
            <p:nvPicPr>
              <p:cNvPr id="5" name="Ink 4">
                <a:extLst>
                  <a:ext uri="{FF2B5EF4-FFF2-40B4-BE49-F238E27FC236}">
                    <a16:creationId xmlns:a16="http://schemas.microsoft.com/office/drawing/2014/main" id="{DB4FE7CE-C810-4BCA-8C8C-F1BB473E0995}"/>
                  </a:ext>
                </a:extLst>
              </p:cNvPr>
              <p:cNvPicPr/>
              <p:nvPr/>
            </p:nvPicPr>
            <p:blipFill>
              <a:blip r:embed="rId3"/>
              <a:stretch>
                <a:fillRect/>
              </a:stretch>
            </p:blipFill>
            <p:spPr>
              <a:xfrm>
                <a:off x="92160" y="92520"/>
                <a:ext cx="12108600" cy="655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0B7E584-5C9E-40F7-A39C-46FFF5EFAFA3}"/>
                  </a:ext>
                </a:extLst>
              </p14:cNvPr>
              <p14:cNvContentPartPr/>
              <p14:nvPr/>
            </p14:nvContentPartPr>
            <p14:xfrm>
              <a:off x="8110800" y="840960"/>
              <a:ext cx="314640" cy="110160"/>
            </p14:xfrm>
          </p:contentPart>
        </mc:Choice>
        <mc:Fallback xmlns="">
          <p:pic>
            <p:nvPicPr>
              <p:cNvPr id="6" name="Ink 5">
                <a:extLst>
                  <a:ext uri="{FF2B5EF4-FFF2-40B4-BE49-F238E27FC236}">
                    <a16:creationId xmlns:a16="http://schemas.microsoft.com/office/drawing/2014/main" id="{30B7E584-5C9E-40F7-A39C-46FFF5EFAFA3}"/>
                  </a:ext>
                </a:extLst>
              </p:cNvPr>
              <p:cNvPicPr/>
              <p:nvPr/>
            </p:nvPicPr>
            <p:blipFill>
              <a:blip r:embed="rId5"/>
              <a:stretch>
                <a:fillRect/>
              </a:stretch>
            </p:blipFill>
            <p:spPr>
              <a:xfrm>
                <a:off x="8101440" y="831600"/>
                <a:ext cx="333360" cy="128880"/>
              </a:xfrm>
              <a:prstGeom prst="rect">
                <a:avLst/>
              </a:prstGeom>
            </p:spPr>
          </p:pic>
        </mc:Fallback>
      </mc:AlternateContent>
    </p:spTree>
    <p:extLst>
      <p:ext uri="{BB962C8B-B14F-4D97-AF65-F5344CB8AC3E}">
        <p14:creationId xmlns:p14="http://schemas.microsoft.com/office/powerpoint/2010/main" val="399711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29803" t="22454" r="30423" b="13729"/>
          <a:stretch/>
        </p:blipFill>
        <p:spPr bwMode="auto">
          <a:xfrm>
            <a:off x="2477729" y="777976"/>
            <a:ext cx="7059561" cy="5229533"/>
          </a:xfrm>
          <a:prstGeom prst="rect">
            <a:avLst/>
          </a:prstGeom>
          <a:ln>
            <a:noFill/>
          </a:ln>
          <a:extLst>
            <a:ext uri="{53640926-AAD7-44D8-BBD7-CCE9431645EC}">
              <a14:shadowObscured xmlns:a14="http://schemas.microsoft.com/office/drawing/2010/main"/>
            </a:ext>
          </a:extLst>
        </p:spPr>
      </p:pic>
      <p:sp>
        <p:nvSpPr>
          <p:cNvPr id="2" name="Date Placeholder 1">
            <a:extLst>
              <a:ext uri="{FF2B5EF4-FFF2-40B4-BE49-F238E27FC236}">
                <a16:creationId xmlns:a16="http://schemas.microsoft.com/office/drawing/2014/main" id="{3909493B-12EA-B4CC-9C9A-913603EB03ED}"/>
              </a:ext>
            </a:extLst>
          </p:cNvPr>
          <p:cNvSpPr>
            <a:spLocks noGrp="1"/>
          </p:cNvSpPr>
          <p:nvPr>
            <p:ph type="dt" sz="half" idx="10"/>
          </p:nvPr>
        </p:nvSpPr>
        <p:spPr/>
        <p:txBody>
          <a:bodyPr/>
          <a:lstStyle/>
          <a:p>
            <a:fld id="{3EB674B9-9C48-4172-B198-F8418DD59EFB}" type="datetime3">
              <a:rPr lang="en-US" smtClean="0"/>
              <a:t>7 January 2025</a:t>
            </a:fld>
            <a:endParaRPr lang="en-IN"/>
          </a:p>
        </p:txBody>
      </p:sp>
      <p:sp>
        <p:nvSpPr>
          <p:cNvPr id="4" name="Footer Placeholder 3">
            <a:extLst>
              <a:ext uri="{FF2B5EF4-FFF2-40B4-BE49-F238E27FC236}">
                <a16:creationId xmlns:a16="http://schemas.microsoft.com/office/drawing/2014/main" id="{4523274F-60AF-71B8-59F9-1E63D7E87D0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5" name="Slide Number Placeholder 4">
            <a:extLst>
              <a:ext uri="{FF2B5EF4-FFF2-40B4-BE49-F238E27FC236}">
                <a16:creationId xmlns:a16="http://schemas.microsoft.com/office/drawing/2014/main" id="{2F5043B9-B975-AE11-6DB2-C790CB6E5FBE}"/>
              </a:ext>
            </a:extLst>
          </p:cNvPr>
          <p:cNvSpPr>
            <a:spLocks noGrp="1"/>
          </p:cNvSpPr>
          <p:nvPr>
            <p:ph type="sldNum" sz="quarter" idx="12"/>
          </p:nvPr>
        </p:nvSpPr>
        <p:spPr/>
        <p:txBody>
          <a:bodyPr/>
          <a:lstStyle/>
          <a:p>
            <a:fld id="{33AB5675-6785-4CB1-9334-C7BED4474679}" type="slidenum">
              <a:rPr lang="en-IN" smtClean="0"/>
              <a:t>6</a:t>
            </a:fld>
            <a:endParaRPr lang="en-IN"/>
          </a:p>
        </p:txBody>
      </p:sp>
    </p:spTree>
    <p:extLst>
      <p:ext uri="{BB962C8B-B14F-4D97-AF65-F5344CB8AC3E}">
        <p14:creationId xmlns:p14="http://schemas.microsoft.com/office/powerpoint/2010/main" val="3212287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E6348-F84F-4AEF-BD7A-3CF7AAB6F6BA}"/>
              </a:ext>
            </a:extLst>
          </p:cNvPr>
          <p:cNvSpPr>
            <a:spLocks noGrp="1"/>
          </p:cNvSpPr>
          <p:nvPr>
            <p:ph type="dt" sz="half" idx="10"/>
          </p:nvPr>
        </p:nvSpPr>
        <p:spPr/>
        <p:txBody>
          <a:bodyPr/>
          <a:lstStyle/>
          <a:p>
            <a:fld id="{605FA3C5-65A7-4423-8039-81D7FC162C28}" type="datetime3">
              <a:rPr lang="en-US" smtClean="0"/>
              <a:t>7 January 2025</a:t>
            </a:fld>
            <a:endParaRPr lang="en-IN"/>
          </a:p>
        </p:txBody>
      </p:sp>
      <p:sp>
        <p:nvSpPr>
          <p:cNvPr id="3" name="Footer Placeholder 2">
            <a:extLst>
              <a:ext uri="{FF2B5EF4-FFF2-40B4-BE49-F238E27FC236}">
                <a16:creationId xmlns:a16="http://schemas.microsoft.com/office/drawing/2014/main" id="{3F8B7CE7-0352-4BB9-B10E-ED1E67278E3A}"/>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C0D11E97-3BB7-4193-BEFA-AD90F20DA1B2}"/>
              </a:ext>
            </a:extLst>
          </p:cNvPr>
          <p:cNvSpPr>
            <a:spLocks noGrp="1"/>
          </p:cNvSpPr>
          <p:nvPr>
            <p:ph type="sldNum" sz="quarter" idx="12"/>
          </p:nvPr>
        </p:nvSpPr>
        <p:spPr/>
        <p:txBody>
          <a:bodyPr/>
          <a:lstStyle/>
          <a:p>
            <a:fld id="{33AB5675-6785-4CB1-9334-C7BED4474679}" type="slidenum">
              <a:rPr lang="en-IN" smtClean="0"/>
              <a:t>60</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7D87E14-C74F-463A-BD8D-AF2F0A72488B}"/>
                  </a:ext>
                </a:extLst>
              </p14:cNvPr>
              <p14:cNvContentPartPr/>
              <p14:nvPr/>
            </p14:nvContentPartPr>
            <p14:xfrm>
              <a:off x="322920" y="55440"/>
              <a:ext cx="11849400" cy="1384920"/>
            </p14:xfrm>
          </p:contentPart>
        </mc:Choice>
        <mc:Fallback xmlns="">
          <p:pic>
            <p:nvPicPr>
              <p:cNvPr id="5" name="Ink 4">
                <a:extLst>
                  <a:ext uri="{FF2B5EF4-FFF2-40B4-BE49-F238E27FC236}">
                    <a16:creationId xmlns:a16="http://schemas.microsoft.com/office/drawing/2014/main" id="{D7D87E14-C74F-463A-BD8D-AF2F0A72488B}"/>
                  </a:ext>
                </a:extLst>
              </p:cNvPr>
              <p:cNvPicPr/>
              <p:nvPr/>
            </p:nvPicPr>
            <p:blipFill>
              <a:blip r:embed="rId3"/>
              <a:stretch>
                <a:fillRect/>
              </a:stretch>
            </p:blipFill>
            <p:spPr>
              <a:xfrm>
                <a:off x="313560" y="46080"/>
                <a:ext cx="11868120" cy="1403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8354C57-D2DB-42AC-8124-FEE1EB84FF20}"/>
                  </a:ext>
                </a:extLst>
              </p14:cNvPr>
              <p14:cNvContentPartPr/>
              <p14:nvPr/>
            </p14:nvContentPartPr>
            <p14:xfrm>
              <a:off x="103320" y="1220040"/>
              <a:ext cx="11294640" cy="5144400"/>
            </p14:xfrm>
          </p:contentPart>
        </mc:Choice>
        <mc:Fallback xmlns="">
          <p:pic>
            <p:nvPicPr>
              <p:cNvPr id="6" name="Ink 5">
                <a:extLst>
                  <a:ext uri="{FF2B5EF4-FFF2-40B4-BE49-F238E27FC236}">
                    <a16:creationId xmlns:a16="http://schemas.microsoft.com/office/drawing/2014/main" id="{38354C57-D2DB-42AC-8124-FEE1EB84FF20}"/>
                  </a:ext>
                </a:extLst>
              </p:cNvPr>
              <p:cNvPicPr/>
              <p:nvPr/>
            </p:nvPicPr>
            <p:blipFill>
              <a:blip r:embed="rId5"/>
              <a:stretch>
                <a:fillRect/>
              </a:stretch>
            </p:blipFill>
            <p:spPr>
              <a:xfrm>
                <a:off x="93960" y="1210680"/>
                <a:ext cx="11313360" cy="5163120"/>
              </a:xfrm>
              <a:prstGeom prst="rect">
                <a:avLst/>
              </a:prstGeom>
            </p:spPr>
          </p:pic>
        </mc:Fallback>
      </mc:AlternateContent>
    </p:spTree>
    <p:extLst>
      <p:ext uri="{BB962C8B-B14F-4D97-AF65-F5344CB8AC3E}">
        <p14:creationId xmlns:p14="http://schemas.microsoft.com/office/powerpoint/2010/main" val="1651163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46AD7-C1FD-479C-8C39-1A70DA8F4FDD}"/>
              </a:ext>
            </a:extLst>
          </p:cNvPr>
          <p:cNvSpPr>
            <a:spLocks noGrp="1"/>
          </p:cNvSpPr>
          <p:nvPr>
            <p:ph type="dt" sz="half" idx="10"/>
          </p:nvPr>
        </p:nvSpPr>
        <p:spPr/>
        <p:txBody>
          <a:bodyPr/>
          <a:lstStyle/>
          <a:p>
            <a:fld id="{128E5038-965B-444C-9EB7-3A9BBA97F7C4}" type="datetime3">
              <a:rPr lang="en-US" smtClean="0"/>
              <a:t>7 January 2025</a:t>
            </a:fld>
            <a:endParaRPr lang="en-IN"/>
          </a:p>
        </p:txBody>
      </p:sp>
      <p:sp>
        <p:nvSpPr>
          <p:cNvPr id="3" name="Footer Placeholder 2">
            <a:extLst>
              <a:ext uri="{FF2B5EF4-FFF2-40B4-BE49-F238E27FC236}">
                <a16:creationId xmlns:a16="http://schemas.microsoft.com/office/drawing/2014/main" id="{1DA72CF2-2D07-4598-BCB3-68C700A167E7}"/>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1417BB17-A958-4920-AFD9-C879F108891B}"/>
              </a:ext>
            </a:extLst>
          </p:cNvPr>
          <p:cNvSpPr>
            <a:spLocks noGrp="1"/>
          </p:cNvSpPr>
          <p:nvPr>
            <p:ph type="sldNum" sz="quarter" idx="12"/>
          </p:nvPr>
        </p:nvSpPr>
        <p:spPr/>
        <p:txBody>
          <a:bodyPr/>
          <a:lstStyle/>
          <a:p>
            <a:fld id="{33AB5675-6785-4CB1-9334-C7BED4474679}" type="slidenum">
              <a:rPr lang="en-IN" smtClean="0"/>
              <a:t>61</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200CCBC-CE9F-467E-B1AE-78DF369E5815}"/>
                  </a:ext>
                </a:extLst>
              </p14:cNvPr>
              <p14:cNvContentPartPr/>
              <p14:nvPr/>
            </p14:nvContentPartPr>
            <p14:xfrm>
              <a:off x="84960" y="51120"/>
              <a:ext cx="12052080" cy="6123600"/>
            </p14:xfrm>
          </p:contentPart>
        </mc:Choice>
        <mc:Fallback xmlns="">
          <p:pic>
            <p:nvPicPr>
              <p:cNvPr id="5" name="Ink 4">
                <a:extLst>
                  <a:ext uri="{FF2B5EF4-FFF2-40B4-BE49-F238E27FC236}">
                    <a16:creationId xmlns:a16="http://schemas.microsoft.com/office/drawing/2014/main" id="{4200CCBC-CE9F-467E-B1AE-78DF369E5815}"/>
                  </a:ext>
                </a:extLst>
              </p:cNvPr>
              <p:cNvPicPr/>
              <p:nvPr/>
            </p:nvPicPr>
            <p:blipFill>
              <a:blip r:embed="rId3"/>
              <a:stretch>
                <a:fillRect/>
              </a:stretch>
            </p:blipFill>
            <p:spPr>
              <a:xfrm>
                <a:off x="75600" y="41760"/>
                <a:ext cx="12070800" cy="6142320"/>
              </a:xfrm>
              <a:prstGeom prst="rect">
                <a:avLst/>
              </a:prstGeom>
            </p:spPr>
          </p:pic>
        </mc:Fallback>
      </mc:AlternateContent>
    </p:spTree>
    <p:extLst>
      <p:ext uri="{BB962C8B-B14F-4D97-AF65-F5344CB8AC3E}">
        <p14:creationId xmlns:p14="http://schemas.microsoft.com/office/powerpoint/2010/main" val="1100604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968FE-FF2B-4149-BAB0-4434E3394635}"/>
              </a:ext>
            </a:extLst>
          </p:cNvPr>
          <p:cNvSpPr>
            <a:spLocks noGrp="1"/>
          </p:cNvSpPr>
          <p:nvPr>
            <p:ph type="dt" sz="half" idx="10"/>
          </p:nvPr>
        </p:nvSpPr>
        <p:spPr/>
        <p:txBody>
          <a:bodyPr/>
          <a:lstStyle/>
          <a:p>
            <a:fld id="{9E8B639C-00B8-4B59-B532-A275FAE08FA1}" type="datetime3">
              <a:rPr lang="en-US" smtClean="0"/>
              <a:t>7 January 2025</a:t>
            </a:fld>
            <a:endParaRPr lang="en-IN"/>
          </a:p>
        </p:txBody>
      </p:sp>
      <p:sp>
        <p:nvSpPr>
          <p:cNvPr id="3" name="Footer Placeholder 2">
            <a:extLst>
              <a:ext uri="{FF2B5EF4-FFF2-40B4-BE49-F238E27FC236}">
                <a16:creationId xmlns:a16="http://schemas.microsoft.com/office/drawing/2014/main" id="{8A8439B3-9BBF-4E20-8312-8DC5E5E79BB3}"/>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6192471D-ED69-49E2-B411-E121E4D25BE9}"/>
              </a:ext>
            </a:extLst>
          </p:cNvPr>
          <p:cNvSpPr>
            <a:spLocks noGrp="1"/>
          </p:cNvSpPr>
          <p:nvPr>
            <p:ph type="sldNum" sz="quarter" idx="12"/>
          </p:nvPr>
        </p:nvSpPr>
        <p:spPr/>
        <p:txBody>
          <a:bodyPr/>
          <a:lstStyle/>
          <a:p>
            <a:fld id="{33AB5675-6785-4CB1-9334-C7BED4474679}" type="slidenum">
              <a:rPr lang="en-IN" smtClean="0"/>
              <a:t>62</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73075D2-1A6F-4C7D-AB3E-51E260C3C346}"/>
                  </a:ext>
                </a:extLst>
              </p14:cNvPr>
              <p14:cNvContentPartPr/>
              <p14:nvPr/>
            </p14:nvContentPartPr>
            <p14:xfrm>
              <a:off x="97560" y="54720"/>
              <a:ext cx="11952000" cy="6174720"/>
            </p14:xfrm>
          </p:contentPart>
        </mc:Choice>
        <mc:Fallback xmlns="">
          <p:pic>
            <p:nvPicPr>
              <p:cNvPr id="5" name="Ink 4">
                <a:extLst>
                  <a:ext uri="{FF2B5EF4-FFF2-40B4-BE49-F238E27FC236}">
                    <a16:creationId xmlns:a16="http://schemas.microsoft.com/office/drawing/2014/main" id="{D73075D2-1A6F-4C7D-AB3E-51E260C3C346}"/>
                  </a:ext>
                </a:extLst>
              </p:cNvPr>
              <p:cNvPicPr/>
              <p:nvPr/>
            </p:nvPicPr>
            <p:blipFill>
              <a:blip r:embed="rId3"/>
              <a:stretch>
                <a:fillRect/>
              </a:stretch>
            </p:blipFill>
            <p:spPr>
              <a:xfrm>
                <a:off x="88200" y="45360"/>
                <a:ext cx="11970720" cy="6193440"/>
              </a:xfrm>
              <a:prstGeom prst="rect">
                <a:avLst/>
              </a:prstGeom>
            </p:spPr>
          </p:pic>
        </mc:Fallback>
      </mc:AlternateContent>
    </p:spTree>
    <p:extLst>
      <p:ext uri="{BB962C8B-B14F-4D97-AF65-F5344CB8AC3E}">
        <p14:creationId xmlns:p14="http://schemas.microsoft.com/office/powerpoint/2010/main" val="732629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3F5F-FAF7-41E3-9E11-1C47CDF57558}"/>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F15C6105-E1C1-4116-AB1C-636D0E685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17"/>
            <a:ext cx="12295990" cy="6179891"/>
          </a:xfrm>
        </p:spPr>
      </p:pic>
      <p:sp>
        <p:nvSpPr>
          <p:cNvPr id="4" name="Date Placeholder 3">
            <a:extLst>
              <a:ext uri="{FF2B5EF4-FFF2-40B4-BE49-F238E27FC236}">
                <a16:creationId xmlns:a16="http://schemas.microsoft.com/office/drawing/2014/main" id="{02DB5361-B82F-40F9-A8BA-6461645A4016}"/>
              </a:ext>
            </a:extLst>
          </p:cNvPr>
          <p:cNvSpPr>
            <a:spLocks noGrp="1"/>
          </p:cNvSpPr>
          <p:nvPr>
            <p:ph type="dt" sz="half" idx="10"/>
          </p:nvPr>
        </p:nvSpPr>
        <p:spPr/>
        <p:txBody>
          <a:bodyPr/>
          <a:lstStyle/>
          <a:p>
            <a:fld id="{7F0E7E72-2880-4307-B1B2-89D7296FAA2D}" type="datetime3">
              <a:rPr lang="en-US" smtClean="0"/>
              <a:t>7 January 2025</a:t>
            </a:fld>
            <a:endParaRPr lang="en-IN"/>
          </a:p>
        </p:txBody>
      </p:sp>
      <p:sp>
        <p:nvSpPr>
          <p:cNvPr id="5" name="Footer Placeholder 4">
            <a:extLst>
              <a:ext uri="{FF2B5EF4-FFF2-40B4-BE49-F238E27FC236}">
                <a16:creationId xmlns:a16="http://schemas.microsoft.com/office/drawing/2014/main" id="{B50E3758-FDF3-4D19-BD42-7BD827E7CEA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CF8B3158-3004-43C3-9621-9C8403ED3A5F}"/>
              </a:ext>
            </a:extLst>
          </p:cNvPr>
          <p:cNvSpPr>
            <a:spLocks noGrp="1"/>
          </p:cNvSpPr>
          <p:nvPr>
            <p:ph type="sldNum" sz="quarter" idx="12"/>
          </p:nvPr>
        </p:nvSpPr>
        <p:spPr/>
        <p:txBody>
          <a:bodyPr/>
          <a:lstStyle/>
          <a:p>
            <a:fld id="{33AB5675-6785-4CB1-9334-C7BED4474679}" type="slidenum">
              <a:rPr lang="en-IN" smtClean="0"/>
              <a:t>63</a:t>
            </a:fld>
            <a:endParaRPr lang="en-IN"/>
          </a:p>
        </p:txBody>
      </p:sp>
    </p:spTree>
    <p:extLst>
      <p:ext uri="{BB962C8B-B14F-4D97-AF65-F5344CB8AC3E}">
        <p14:creationId xmlns:p14="http://schemas.microsoft.com/office/powerpoint/2010/main" val="2692525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4045-96A3-A481-7B8E-30B196A75BAA}"/>
              </a:ext>
            </a:extLst>
          </p:cNvPr>
          <p:cNvSpPr>
            <a:spLocks noGrp="1"/>
          </p:cNvSpPr>
          <p:nvPr>
            <p:ph type="title"/>
          </p:nvPr>
        </p:nvSpPr>
        <p:spPr/>
        <p:txBody>
          <a:bodyPr/>
          <a:lstStyle/>
          <a:p>
            <a:r>
              <a:rPr lang="en-US" dirty="0"/>
              <a:t>CISC and RISC </a:t>
            </a:r>
            <a:r>
              <a:rPr lang="en-US" sz="3600" dirty="0"/>
              <a:t>refer to design principles and techniques, T=(N*S)/R</a:t>
            </a:r>
            <a:endParaRPr lang="en-IN" dirty="0"/>
          </a:p>
        </p:txBody>
      </p:sp>
      <p:sp>
        <p:nvSpPr>
          <p:cNvPr id="3" name="Text Placeholder 2">
            <a:extLst>
              <a:ext uri="{FF2B5EF4-FFF2-40B4-BE49-F238E27FC236}">
                <a16:creationId xmlns:a16="http://schemas.microsoft.com/office/drawing/2014/main" id="{81E4FCF0-097D-3C1B-3ECF-73D5BD11EC5A}"/>
              </a:ext>
            </a:extLst>
          </p:cNvPr>
          <p:cNvSpPr>
            <a:spLocks noGrp="1"/>
          </p:cNvSpPr>
          <p:nvPr>
            <p:ph type="body" idx="1"/>
          </p:nvPr>
        </p:nvSpPr>
        <p:spPr/>
        <p:txBody>
          <a:bodyPr/>
          <a:lstStyle/>
          <a:p>
            <a:r>
              <a:rPr lang="en-US" dirty="0"/>
              <a:t>RISC</a:t>
            </a:r>
            <a:endParaRPr lang="en-IN" dirty="0"/>
          </a:p>
        </p:txBody>
      </p:sp>
      <p:sp>
        <p:nvSpPr>
          <p:cNvPr id="4" name="Content Placeholder 3">
            <a:extLst>
              <a:ext uri="{FF2B5EF4-FFF2-40B4-BE49-F238E27FC236}">
                <a16:creationId xmlns:a16="http://schemas.microsoft.com/office/drawing/2014/main" id="{961E1B3C-57A8-E428-28DD-EF7E9E54919D}"/>
              </a:ext>
            </a:extLst>
          </p:cNvPr>
          <p:cNvSpPr>
            <a:spLocks noGrp="1"/>
          </p:cNvSpPr>
          <p:nvPr>
            <p:ph sz="half" idx="2"/>
          </p:nvPr>
        </p:nvSpPr>
        <p:spPr/>
        <p:txBody>
          <a:bodyPr>
            <a:normAutofit lnSpcReduction="10000"/>
          </a:bodyPr>
          <a:lstStyle/>
          <a:p>
            <a:r>
              <a:rPr lang="en-US" dirty="0"/>
              <a:t>1. RISC: Reduced instruction set computers.</a:t>
            </a:r>
          </a:p>
          <a:p>
            <a:r>
              <a:rPr lang="en-US" dirty="0"/>
              <a:t>2. Simple instructions require a small number of basic steps to execute. </a:t>
            </a:r>
          </a:p>
          <a:p>
            <a:r>
              <a:rPr lang="en-US" dirty="0"/>
              <a:t>3. For a processor that has only simple instructions, a large number of instructions may by need to perform a given programming task. This could lead to a large value of N and a small value for S. </a:t>
            </a:r>
          </a:p>
          <a:p>
            <a:r>
              <a:rPr lang="en-US" dirty="0"/>
              <a:t>4. It is much easier to implement efficient pipelining in processors with simple instruction sets.</a:t>
            </a:r>
            <a:endParaRPr lang="en-IN" dirty="0"/>
          </a:p>
        </p:txBody>
      </p:sp>
      <p:sp>
        <p:nvSpPr>
          <p:cNvPr id="5" name="Text Placeholder 4">
            <a:extLst>
              <a:ext uri="{FF2B5EF4-FFF2-40B4-BE49-F238E27FC236}">
                <a16:creationId xmlns:a16="http://schemas.microsoft.com/office/drawing/2014/main" id="{360498CE-9672-64B4-C80D-A861E8834CE5}"/>
              </a:ext>
            </a:extLst>
          </p:cNvPr>
          <p:cNvSpPr>
            <a:spLocks noGrp="1"/>
          </p:cNvSpPr>
          <p:nvPr>
            <p:ph type="body" sz="quarter" idx="3"/>
          </p:nvPr>
        </p:nvSpPr>
        <p:spPr/>
        <p:txBody>
          <a:bodyPr/>
          <a:lstStyle/>
          <a:p>
            <a:r>
              <a:rPr lang="en-US" dirty="0"/>
              <a:t>CISC</a:t>
            </a:r>
            <a:endParaRPr lang="en-IN" dirty="0"/>
          </a:p>
        </p:txBody>
      </p:sp>
      <p:sp>
        <p:nvSpPr>
          <p:cNvPr id="6" name="Content Placeholder 5">
            <a:extLst>
              <a:ext uri="{FF2B5EF4-FFF2-40B4-BE49-F238E27FC236}">
                <a16:creationId xmlns:a16="http://schemas.microsoft.com/office/drawing/2014/main" id="{518A8784-2633-AD3E-2FAC-FA7D5AAE6EE3}"/>
              </a:ext>
            </a:extLst>
          </p:cNvPr>
          <p:cNvSpPr>
            <a:spLocks noGrp="1"/>
          </p:cNvSpPr>
          <p:nvPr>
            <p:ph sz="quarter" idx="4"/>
          </p:nvPr>
        </p:nvSpPr>
        <p:spPr/>
        <p:txBody>
          <a:bodyPr>
            <a:normAutofit lnSpcReduction="10000"/>
          </a:bodyPr>
          <a:lstStyle/>
          <a:p>
            <a:r>
              <a:rPr lang="en-US" dirty="0"/>
              <a:t>1. CISC: Complex instruction set computers.</a:t>
            </a:r>
          </a:p>
          <a:p>
            <a:r>
              <a:rPr lang="en-US" dirty="0"/>
              <a:t>2. Complex instructions involve a large number of steps. </a:t>
            </a:r>
          </a:p>
          <a:p>
            <a:r>
              <a:rPr lang="en-US" dirty="0"/>
              <a:t>3. If individual instructions perform more complex operations, fewer instructions will be needed, leading to a lower value of N and a larger value of S. </a:t>
            </a:r>
          </a:p>
          <a:p>
            <a:r>
              <a:rPr lang="en-US" dirty="0"/>
              <a:t>4. Complex instructions combined with pipelining would achieve good performance</a:t>
            </a:r>
            <a:endParaRPr lang="en-IN" dirty="0"/>
          </a:p>
        </p:txBody>
      </p:sp>
      <p:sp>
        <p:nvSpPr>
          <p:cNvPr id="7" name="Date Placeholder 6">
            <a:extLst>
              <a:ext uri="{FF2B5EF4-FFF2-40B4-BE49-F238E27FC236}">
                <a16:creationId xmlns:a16="http://schemas.microsoft.com/office/drawing/2014/main" id="{99D0A5D3-E9D0-C4FE-CF8A-FB33E44F448D}"/>
              </a:ext>
            </a:extLst>
          </p:cNvPr>
          <p:cNvSpPr>
            <a:spLocks noGrp="1"/>
          </p:cNvSpPr>
          <p:nvPr>
            <p:ph type="dt" sz="half" idx="10"/>
          </p:nvPr>
        </p:nvSpPr>
        <p:spPr/>
        <p:txBody>
          <a:bodyPr/>
          <a:lstStyle/>
          <a:p>
            <a:fld id="{CB959A70-593C-4C5E-8B26-197CA829EAA3}" type="datetime3">
              <a:rPr lang="en-US" smtClean="0"/>
              <a:t>7 January 2025</a:t>
            </a:fld>
            <a:endParaRPr lang="en-IN"/>
          </a:p>
        </p:txBody>
      </p:sp>
      <p:sp>
        <p:nvSpPr>
          <p:cNvPr id="8" name="Footer Placeholder 7">
            <a:extLst>
              <a:ext uri="{FF2B5EF4-FFF2-40B4-BE49-F238E27FC236}">
                <a16:creationId xmlns:a16="http://schemas.microsoft.com/office/drawing/2014/main" id="{4F3BE762-93E6-87F7-130F-F828D4363DD5}"/>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9" name="Slide Number Placeholder 8">
            <a:extLst>
              <a:ext uri="{FF2B5EF4-FFF2-40B4-BE49-F238E27FC236}">
                <a16:creationId xmlns:a16="http://schemas.microsoft.com/office/drawing/2014/main" id="{82AE8FF2-EEA5-4D16-521B-8E7E94726E7F}"/>
              </a:ext>
            </a:extLst>
          </p:cNvPr>
          <p:cNvSpPr>
            <a:spLocks noGrp="1"/>
          </p:cNvSpPr>
          <p:nvPr>
            <p:ph type="sldNum" sz="quarter" idx="12"/>
          </p:nvPr>
        </p:nvSpPr>
        <p:spPr/>
        <p:txBody>
          <a:bodyPr/>
          <a:lstStyle/>
          <a:p>
            <a:fld id="{33AB5675-6785-4CB1-9334-C7BED4474679}" type="slidenum">
              <a:rPr lang="en-IN" smtClean="0"/>
              <a:t>64</a:t>
            </a:fld>
            <a:endParaRPr lang="en-IN"/>
          </a:p>
        </p:txBody>
      </p:sp>
    </p:spTree>
    <p:extLst>
      <p:ext uri="{BB962C8B-B14F-4D97-AF65-F5344CB8AC3E}">
        <p14:creationId xmlns:p14="http://schemas.microsoft.com/office/powerpoint/2010/main" val="277500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C44023-89F2-4ED1-A812-774926C71EEE}"/>
              </a:ext>
            </a:extLst>
          </p:cNvPr>
          <p:cNvPicPr>
            <a:picLocks noChangeAspect="1"/>
          </p:cNvPicPr>
          <p:nvPr/>
        </p:nvPicPr>
        <p:blipFill>
          <a:blip r:embed="rId3"/>
          <a:stretch>
            <a:fillRect/>
          </a:stretch>
        </p:blipFill>
        <p:spPr>
          <a:xfrm>
            <a:off x="1014688" y="1098799"/>
            <a:ext cx="10415312" cy="3938794"/>
          </a:xfrm>
          <a:prstGeom prst="rect">
            <a:avLst/>
          </a:prstGeom>
        </p:spPr>
      </p:pic>
      <p:sp>
        <p:nvSpPr>
          <p:cNvPr id="2" name="Title 1">
            <a:extLst>
              <a:ext uri="{FF2B5EF4-FFF2-40B4-BE49-F238E27FC236}">
                <a16:creationId xmlns:a16="http://schemas.microsoft.com/office/drawing/2014/main" id="{6BDD4F09-5992-43F0-A186-393EC55AE18B}"/>
              </a:ext>
            </a:extLst>
          </p:cNvPr>
          <p:cNvSpPr>
            <a:spLocks noGrp="1"/>
          </p:cNvSpPr>
          <p:nvPr>
            <p:ph type="title"/>
          </p:nvPr>
        </p:nvSpPr>
        <p:spPr>
          <a:xfrm>
            <a:off x="0" y="154416"/>
            <a:ext cx="12192000" cy="836988"/>
          </a:xfrm>
        </p:spPr>
        <p:txBody>
          <a:bodyPr/>
          <a:lstStyle/>
          <a:p>
            <a:pPr algn="ctr"/>
            <a:r>
              <a:rPr lang="en-IN" dirty="0"/>
              <a:t>Performance Assessment</a:t>
            </a:r>
          </a:p>
        </p:txBody>
      </p:sp>
      <p:sp>
        <p:nvSpPr>
          <p:cNvPr id="4" name="Date Placeholder 3"/>
          <p:cNvSpPr>
            <a:spLocks noGrp="1"/>
          </p:cNvSpPr>
          <p:nvPr>
            <p:ph type="dt" sz="half" idx="10"/>
          </p:nvPr>
        </p:nvSpPr>
        <p:spPr/>
        <p:txBody>
          <a:bodyPr/>
          <a:lstStyle/>
          <a:p>
            <a:fld id="{DDFC5CF9-211E-4B8D-A03C-0360EAE1C624}" type="datetime3">
              <a:rPr lang="en-US" smtClean="0"/>
              <a:t>7 January 2025</a:t>
            </a:fld>
            <a:endParaRPr lang="en-IN"/>
          </a:p>
        </p:txBody>
      </p:sp>
      <p:sp>
        <p:nvSpPr>
          <p:cNvPr id="3" name="Footer Placeholder 2">
            <a:extLst>
              <a:ext uri="{FF2B5EF4-FFF2-40B4-BE49-F238E27FC236}">
                <a16:creationId xmlns:a16="http://schemas.microsoft.com/office/drawing/2014/main" id="{76F408F4-1388-4B8F-ADF7-F9E8BD6349CC}"/>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5" name="Slide Number Placeholder 4">
            <a:extLst>
              <a:ext uri="{FF2B5EF4-FFF2-40B4-BE49-F238E27FC236}">
                <a16:creationId xmlns:a16="http://schemas.microsoft.com/office/drawing/2014/main" id="{6FFBADAB-5A32-49F3-8E57-EED04868C8E6}"/>
              </a:ext>
            </a:extLst>
          </p:cNvPr>
          <p:cNvSpPr>
            <a:spLocks noGrp="1"/>
          </p:cNvSpPr>
          <p:nvPr>
            <p:ph type="sldNum" sz="quarter" idx="12"/>
          </p:nvPr>
        </p:nvSpPr>
        <p:spPr/>
        <p:txBody>
          <a:bodyPr/>
          <a:lstStyle/>
          <a:p>
            <a:fld id="{33AB5675-6785-4CB1-9334-C7BED4474679}" type="slidenum">
              <a:rPr lang="en-IN" smtClean="0"/>
              <a:t>65</a:t>
            </a:fld>
            <a:endParaRPr lang="en-IN"/>
          </a:p>
        </p:txBody>
      </p:sp>
      <p:sp>
        <p:nvSpPr>
          <p:cNvPr id="10" name="TextBox 9"/>
          <p:cNvSpPr txBox="1"/>
          <p:nvPr/>
        </p:nvSpPr>
        <p:spPr>
          <a:xfrm>
            <a:off x="413886" y="1434163"/>
            <a:ext cx="11425188" cy="5001369"/>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Performance is one of the key parameters to consider, along with cost, size, security, reliability, and, in some cases power consumption.</a:t>
            </a:r>
          </a:p>
          <a:p>
            <a:pPr marL="285750" indent="-285750" algn="just">
              <a:spcBef>
                <a:spcPts val="600"/>
              </a:spcBef>
              <a:spcAft>
                <a:spcPts val="60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Application performance depends not just on the raw speed of the processor, but on the </a:t>
            </a:r>
            <a:r>
              <a:rPr lang="en-US" b="1" dirty="0">
                <a:latin typeface="Times New Roman" panose="02020603050405020304" pitchFamily="18" charset="0"/>
                <a:cs typeface="Times New Roman" panose="02020603050405020304" pitchFamily="18" charset="0"/>
              </a:rPr>
              <a:t>instruction set</a:t>
            </a:r>
            <a:r>
              <a:rPr lang="en-US" dirty="0">
                <a:latin typeface="Times New Roman" panose="02020603050405020304" pitchFamily="18" charset="0"/>
                <a:cs typeface="Times New Roman" panose="02020603050405020304" pitchFamily="18" charset="0"/>
              </a:rPr>
              <a:t>, choice of </a:t>
            </a:r>
            <a:r>
              <a:rPr lang="en-US" b="1" dirty="0">
                <a:latin typeface="Times New Roman" panose="02020603050405020304" pitchFamily="18" charset="0"/>
                <a:cs typeface="Times New Roman" panose="02020603050405020304" pitchFamily="18" charset="0"/>
              </a:rPr>
              <a:t>implementation language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efficiency of the compiler</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skill of the programming.</a:t>
            </a:r>
          </a:p>
          <a:p>
            <a:pPr marL="285750" indent="-285750" algn="just">
              <a:spcBef>
                <a:spcPts val="600"/>
              </a:spcBef>
              <a:spcAft>
                <a:spcPts val="60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Clock Speed</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Clock: The most fundamental level, the speed of a processor is dictated by the pulse frequency produced by the clock, measured in cycles per second, or Hertz (Hz).</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Clock signals are generated by a quartz crystal</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rate of pulses is known as the </a:t>
            </a:r>
            <a:r>
              <a:rPr lang="en-US" b="1" dirty="0">
                <a:latin typeface="Times New Roman" panose="02020603050405020304" pitchFamily="18" charset="0"/>
                <a:cs typeface="Times New Roman" panose="02020603050405020304" pitchFamily="18" charset="0"/>
              </a:rPr>
              <a:t>clock rate</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clock speed</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One increment, or pulse, of the clock is referred to as a </a:t>
            </a:r>
            <a:r>
              <a:rPr lang="en-US" b="1" dirty="0">
                <a:latin typeface="Times New Roman" panose="02020603050405020304" pitchFamily="18" charset="0"/>
                <a:cs typeface="Times New Roman" panose="02020603050405020304" pitchFamily="18" charset="0"/>
              </a:rPr>
              <a:t>clock cycle</a:t>
            </a:r>
            <a:r>
              <a:rPr lang="en-US" dirty="0">
                <a:latin typeface="Times New Roman" panose="02020603050405020304" pitchFamily="18" charset="0"/>
                <a:cs typeface="Times New Roman" panose="02020603050405020304" pitchFamily="18" charset="0"/>
              </a:rPr>
              <a:t>, or a </a:t>
            </a:r>
            <a:r>
              <a:rPr lang="en-US" b="1" dirty="0">
                <a:latin typeface="Times New Roman" panose="02020603050405020304" pitchFamily="18" charset="0"/>
                <a:cs typeface="Times New Roman" panose="02020603050405020304" pitchFamily="18" charset="0"/>
              </a:rPr>
              <a:t>clock tick</a:t>
            </a:r>
            <a:r>
              <a:rPr lang="en-US" dirty="0">
                <a:latin typeface="Times New Roman" panose="02020603050405020304" pitchFamily="18" charset="0"/>
                <a:cs typeface="Times New Roman" panose="02020603050405020304" pitchFamily="18" charset="0"/>
              </a:rPr>
              <a:t>.</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time between pulses is the </a:t>
            </a:r>
            <a:r>
              <a:rPr lang="en-US" b="1" dirty="0">
                <a:latin typeface="Times New Roman" panose="02020603050405020304" pitchFamily="18" charset="0"/>
                <a:cs typeface="Times New Roman" panose="02020603050405020304" pitchFamily="18" charset="0"/>
              </a:rPr>
              <a:t>cycle time</a:t>
            </a:r>
            <a:r>
              <a:rPr lang="en-US" dirty="0">
                <a:latin typeface="Times New Roman" panose="02020603050405020304" pitchFamily="18" charset="0"/>
                <a:cs typeface="Times New Roman" panose="02020603050405020304" pitchFamily="18" charset="0"/>
              </a:rPr>
              <a:t>.</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example, a 1-GHz processor receives 1 billion pulses per second.</a:t>
            </a:r>
          </a:p>
          <a:p>
            <a:pPr marL="742950" lvl="1" indent="-285750" algn="just">
              <a:buFont typeface="Wingdings" panose="05000000000000000000" pitchFamily="2" charset="2"/>
              <a:buChar char="Ø"/>
            </a:pPr>
            <a:endParaRPr lang="en-US" dirty="0"/>
          </a:p>
        </p:txBody>
      </p:sp>
      <p:graphicFrame>
        <p:nvGraphicFramePr>
          <p:cNvPr id="11" name="Object 10"/>
          <p:cNvGraphicFramePr>
            <a:graphicFrameLocks noChangeAspect="1"/>
          </p:cNvGraphicFramePr>
          <p:nvPr/>
        </p:nvGraphicFramePr>
        <p:xfrm>
          <a:off x="8945307" y="4152764"/>
          <a:ext cx="3246693" cy="1998287"/>
        </p:xfrm>
        <a:graphic>
          <a:graphicData uri="http://schemas.openxmlformats.org/presentationml/2006/ole">
            <mc:AlternateContent xmlns:mc="http://schemas.openxmlformats.org/markup-compatibility/2006">
              <mc:Choice xmlns:v="urn:schemas-microsoft-com:vml" Requires="v">
                <p:oleObj name="Bitmap Image" r:id="rId4" imgW="4921200" imgH="3029040" progId="Paint.Picture">
                  <p:embed/>
                </p:oleObj>
              </mc:Choice>
              <mc:Fallback>
                <p:oleObj name="Bitmap Image" r:id="rId4" imgW="4921200" imgH="3029040" progId="Paint.Picture">
                  <p:embed/>
                  <p:pic>
                    <p:nvPicPr>
                      <p:cNvPr id="11" name="Object 10"/>
                      <p:cNvPicPr/>
                      <p:nvPr/>
                    </p:nvPicPr>
                    <p:blipFill>
                      <a:blip r:embed="rId5"/>
                      <a:stretch>
                        <a:fillRect/>
                      </a:stretch>
                    </p:blipFill>
                    <p:spPr>
                      <a:xfrm>
                        <a:off x="8945307" y="4152764"/>
                        <a:ext cx="3246693" cy="1998287"/>
                      </a:xfrm>
                      <a:prstGeom prst="rect">
                        <a:avLst/>
                      </a:prstGeom>
                    </p:spPr>
                  </p:pic>
                </p:oleObj>
              </mc:Fallback>
            </mc:AlternateContent>
          </a:graphicData>
        </a:graphic>
      </p:graphicFrame>
    </p:spTree>
    <p:extLst>
      <p:ext uri="{BB962C8B-B14F-4D97-AF65-F5344CB8AC3E}">
        <p14:creationId xmlns:p14="http://schemas.microsoft.com/office/powerpoint/2010/main" val="2246156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23873-1DE4-45A8-9AFC-D0164F7B6D65}"/>
              </a:ext>
            </a:extLst>
          </p:cNvPr>
          <p:cNvPicPr>
            <a:picLocks noChangeAspect="1"/>
          </p:cNvPicPr>
          <p:nvPr/>
        </p:nvPicPr>
        <p:blipFill>
          <a:blip r:embed="rId3"/>
          <a:stretch>
            <a:fillRect/>
          </a:stretch>
        </p:blipFill>
        <p:spPr>
          <a:xfrm>
            <a:off x="1014688" y="1098799"/>
            <a:ext cx="10415312" cy="3938794"/>
          </a:xfrm>
          <a:prstGeom prst="rect">
            <a:avLst/>
          </a:prstGeom>
        </p:spPr>
      </p:pic>
      <p:sp>
        <p:nvSpPr>
          <p:cNvPr id="2" name="Title 1">
            <a:extLst>
              <a:ext uri="{FF2B5EF4-FFF2-40B4-BE49-F238E27FC236}">
                <a16:creationId xmlns:a16="http://schemas.microsoft.com/office/drawing/2014/main" id="{6BDD4F09-5992-43F0-A186-393EC55AE18B}"/>
              </a:ext>
            </a:extLst>
          </p:cNvPr>
          <p:cNvSpPr>
            <a:spLocks noGrp="1"/>
          </p:cNvSpPr>
          <p:nvPr>
            <p:ph type="title"/>
          </p:nvPr>
        </p:nvSpPr>
        <p:spPr>
          <a:xfrm>
            <a:off x="0" y="154416"/>
            <a:ext cx="12192000" cy="836988"/>
          </a:xfrm>
        </p:spPr>
        <p:txBody>
          <a:bodyPr/>
          <a:lstStyle/>
          <a:p>
            <a:pPr algn="ctr"/>
            <a:r>
              <a:rPr lang="en-IN" dirty="0"/>
              <a:t>Performance Assessment</a:t>
            </a:r>
          </a:p>
        </p:txBody>
      </p:sp>
      <p:sp>
        <p:nvSpPr>
          <p:cNvPr id="4" name="Date Placeholder 3"/>
          <p:cNvSpPr>
            <a:spLocks noGrp="1"/>
          </p:cNvSpPr>
          <p:nvPr>
            <p:ph type="dt" sz="half" idx="10"/>
          </p:nvPr>
        </p:nvSpPr>
        <p:spPr/>
        <p:txBody>
          <a:bodyPr/>
          <a:lstStyle/>
          <a:p>
            <a:fld id="{89032E65-7F4D-4E9C-952B-99E50D479E28}" type="datetime3">
              <a:rPr lang="en-US" smtClean="0"/>
              <a:t>7 January 2025</a:t>
            </a:fld>
            <a:endParaRPr lang="en-IN"/>
          </a:p>
        </p:txBody>
      </p:sp>
      <p:sp>
        <p:nvSpPr>
          <p:cNvPr id="3" name="Footer Placeholder 2">
            <a:extLst>
              <a:ext uri="{FF2B5EF4-FFF2-40B4-BE49-F238E27FC236}">
                <a16:creationId xmlns:a16="http://schemas.microsoft.com/office/drawing/2014/main" id="{6AA010D0-278E-4296-A27B-F2D2BDC5DAEC}"/>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E9E138A5-B504-401F-9578-10DA9979FB64}"/>
              </a:ext>
            </a:extLst>
          </p:cNvPr>
          <p:cNvSpPr>
            <a:spLocks noGrp="1"/>
          </p:cNvSpPr>
          <p:nvPr>
            <p:ph type="sldNum" sz="quarter" idx="12"/>
          </p:nvPr>
        </p:nvSpPr>
        <p:spPr/>
        <p:txBody>
          <a:bodyPr/>
          <a:lstStyle/>
          <a:p>
            <a:fld id="{33AB5675-6785-4CB1-9334-C7BED4474679}" type="slidenum">
              <a:rPr lang="en-IN" smtClean="0"/>
              <a:t>66</a:t>
            </a:fld>
            <a:endParaRPr lang="en-IN"/>
          </a:p>
        </p:txBody>
      </p:sp>
      <p:sp>
        <p:nvSpPr>
          <p:cNvPr id="10" name="TextBox 9"/>
          <p:cNvSpPr txBox="1"/>
          <p:nvPr/>
        </p:nvSpPr>
        <p:spPr>
          <a:xfrm>
            <a:off x="383406" y="991404"/>
            <a:ext cx="11425188" cy="5278368"/>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Millions of instructions per second (MIPS) or MIPS rate</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Clock: The most fundamental level, the speed of a processor is dictated by the pulse frequency produced by the clock, measured in cycles per second, or Hertz (Hz).</a:t>
            </a:r>
          </a:p>
          <a:p>
            <a:pPr marL="742950" lvl="1" indent="-285750" algn="just">
              <a:spcBef>
                <a:spcPts val="600"/>
              </a:spcBef>
              <a:spcAft>
                <a:spcPts val="600"/>
              </a:spcAf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742950" lvl="1" indent="-285750" algn="just">
              <a:spcBef>
                <a:spcPts val="600"/>
              </a:spcBef>
              <a:spcAft>
                <a:spcPts val="600"/>
              </a:spcAf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CPI: Cycle per instruction</a:t>
            </a: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f: Clock frequency (number of cycle per second)</a:t>
            </a:r>
          </a:p>
          <a:p>
            <a:pPr lvl="2" algn="just">
              <a:spcBef>
                <a:spcPts val="600"/>
              </a:spcBef>
              <a:spcAft>
                <a:spcPts val="600"/>
              </a:spcAft>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Consider a program having 500 million</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instructions, running on a 400 MHz processor. The program consists of three major types of instructions - ALU related, load/store, and branching. These instructions require 1, 2, and 4 CPI with a instruction mix of 60, 30, and 10% respectively in the program. Estimate the MIPS of the processor.</a:t>
            </a:r>
          </a:p>
          <a:p>
            <a:pPr lvl="2" algn="just">
              <a:spcBef>
                <a:spcPts val="600"/>
              </a:spcBef>
              <a:spcAft>
                <a:spcPts val="600"/>
              </a:spcAft>
            </a:pPr>
            <a:r>
              <a:rPr lang="en-US" b="1" dirty="0">
                <a:latin typeface="Times New Roman" panose="02020603050405020304" pitchFamily="18" charset="0"/>
                <a:cs typeface="Times New Roman" panose="02020603050405020304" pitchFamily="18" charset="0"/>
              </a:rPr>
              <a:t>Solution</a:t>
            </a:r>
            <a:r>
              <a:rPr lang="en-US" dirty="0">
                <a:latin typeface="Times New Roman" panose="02020603050405020304" pitchFamily="18" charset="0"/>
                <a:cs typeface="Times New Roman" panose="02020603050405020304" pitchFamily="18" charset="0"/>
              </a:rPr>
              <a:t>:         CPI=0.6x1+0.3x2+0.1x4=1.6 </a:t>
            </a: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			MIPS=(400x10</a:t>
            </a:r>
            <a:r>
              <a:rPr lang="en-US"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)/(1.6x10</a:t>
            </a:r>
            <a:r>
              <a:rPr lang="en-US"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)=250 MIPS</a:t>
            </a:r>
          </a:p>
          <a:p>
            <a:pPr marL="742950" lvl="1"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Similarly there are other performance parameters.</a:t>
            </a:r>
          </a:p>
        </p:txBody>
      </p:sp>
      <p:pic>
        <p:nvPicPr>
          <p:cNvPr id="5" name="Picture 4"/>
          <p:cNvPicPr>
            <a:picLocks noChangeAspect="1"/>
          </p:cNvPicPr>
          <p:nvPr/>
        </p:nvPicPr>
        <p:blipFill>
          <a:blip r:embed="rId4"/>
          <a:stretch>
            <a:fillRect/>
          </a:stretch>
        </p:blipFill>
        <p:spPr>
          <a:xfrm>
            <a:off x="4083618" y="2142425"/>
            <a:ext cx="3524250" cy="1057275"/>
          </a:xfrm>
          <a:prstGeom prst="rect">
            <a:avLst/>
          </a:prstGeom>
        </p:spPr>
      </p:pic>
      <p:pic>
        <p:nvPicPr>
          <p:cNvPr id="9" name="Picture 8">
            <a:extLst>
              <a:ext uri="{FF2B5EF4-FFF2-40B4-BE49-F238E27FC236}">
                <a16:creationId xmlns:a16="http://schemas.microsoft.com/office/drawing/2014/main" id="{7361596C-0706-492F-8D76-932E703E76C9}"/>
              </a:ext>
            </a:extLst>
          </p:cNvPr>
          <p:cNvPicPr>
            <a:picLocks noChangeAspect="1"/>
          </p:cNvPicPr>
          <p:nvPr/>
        </p:nvPicPr>
        <p:blipFill>
          <a:blip r:embed="rId3"/>
          <a:stretch>
            <a:fillRect/>
          </a:stretch>
        </p:blipFill>
        <p:spPr>
          <a:xfrm>
            <a:off x="631282" y="5037593"/>
            <a:ext cx="9884318" cy="1232179"/>
          </a:xfrm>
          <a:prstGeom prst="rect">
            <a:avLst/>
          </a:prstGeom>
        </p:spPr>
      </p:pic>
    </p:spTree>
    <p:extLst>
      <p:ext uri="{BB962C8B-B14F-4D97-AF65-F5344CB8AC3E}">
        <p14:creationId xmlns:p14="http://schemas.microsoft.com/office/powerpoint/2010/main" val="64885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23873-1DE4-45A8-9AFC-D0164F7B6D65}"/>
              </a:ext>
            </a:extLst>
          </p:cNvPr>
          <p:cNvPicPr>
            <a:picLocks noChangeAspect="1"/>
          </p:cNvPicPr>
          <p:nvPr/>
        </p:nvPicPr>
        <p:blipFill>
          <a:blip r:embed="rId3"/>
          <a:stretch>
            <a:fillRect/>
          </a:stretch>
        </p:blipFill>
        <p:spPr>
          <a:xfrm>
            <a:off x="1014688" y="1098799"/>
            <a:ext cx="10415312" cy="3938794"/>
          </a:xfrm>
          <a:prstGeom prst="rect">
            <a:avLst/>
          </a:prstGeom>
        </p:spPr>
      </p:pic>
      <p:sp>
        <p:nvSpPr>
          <p:cNvPr id="2" name="Title 1">
            <a:extLst>
              <a:ext uri="{FF2B5EF4-FFF2-40B4-BE49-F238E27FC236}">
                <a16:creationId xmlns:a16="http://schemas.microsoft.com/office/drawing/2014/main" id="{6BDD4F09-5992-43F0-A186-393EC55AE18B}"/>
              </a:ext>
            </a:extLst>
          </p:cNvPr>
          <p:cNvSpPr>
            <a:spLocks noGrp="1"/>
          </p:cNvSpPr>
          <p:nvPr>
            <p:ph type="title"/>
          </p:nvPr>
        </p:nvSpPr>
        <p:spPr>
          <a:xfrm>
            <a:off x="0" y="154416"/>
            <a:ext cx="12192000" cy="836988"/>
          </a:xfrm>
        </p:spPr>
        <p:txBody>
          <a:bodyPr/>
          <a:lstStyle/>
          <a:p>
            <a:pPr algn="ctr"/>
            <a:r>
              <a:rPr lang="en-IN" dirty="0"/>
              <a:t>Performance Assessment</a:t>
            </a:r>
          </a:p>
        </p:txBody>
      </p:sp>
      <p:sp>
        <p:nvSpPr>
          <p:cNvPr id="4" name="Date Placeholder 3"/>
          <p:cNvSpPr>
            <a:spLocks noGrp="1"/>
          </p:cNvSpPr>
          <p:nvPr>
            <p:ph type="dt" sz="half" idx="10"/>
          </p:nvPr>
        </p:nvSpPr>
        <p:spPr/>
        <p:txBody>
          <a:bodyPr/>
          <a:lstStyle/>
          <a:p>
            <a:fld id="{0EDAC998-EBC0-4704-BF23-2DB640780F7D}" type="datetime3">
              <a:rPr lang="en-US" smtClean="0"/>
              <a:t>7 January 2025</a:t>
            </a:fld>
            <a:endParaRPr lang="en-IN"/>
          </a:p>
        </p:txBody>
      </p:sp>
      <p:sp>
        <p:nvSpPr>
          <p:cNvPr id="3" name="Footer Placeholder 2">
            <a:extLst>
              <a:ext uri="{FF2B5EF4-FFF2-40B4-BE49-F238E27FC236}">
                <a16:creationId xmlns:a16="http://schemas.microsoft.com/office/drawing/2014/main" id="{6AA010D0-278E-4296-A27B-F2D2BDC5DAEC}"/>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7" name="Slide Number Placeholder 6">
            <a:extLst>
              <a:ext uri="{FF2B5EF4-FFF2-40B4-BE49-F238E27FC236}">
                <a16:creationId xmlns:a16="http://schemas.microsoft.com/office/drawing/2014/main" id="{E9E138A5-B504-401F-9578-10DA9979FB64}"/>
              </a:ext>
            </a:extLst>
          </p:cNvPr>
          <p:cNvSpPr>
            <a:spLocks noGrp="1"/>
          </p:cNvSpPr>
          <p:nvPr>
            <p:ph type="sldNum" sz="quarter" idx="12"/>
          </p:nvPr>
        </p:nvSpPr>
        <p:spPr/>
        <p:txBody>
          <a:bodyPr/>
          <a:lstStyle/>
          <a:p>
            <a:fld id="{33AB5675-6785-4CB1-9334-C7BED4474679}" type="slidenum">
              <a:rPr lang="en-IN" smtClean="0"/>
              <a:t>67</a:t>
            </a:fld>
            <a:endParaRPr lang="en-IN"/>
          </a:p>
        </p:txBody>
      </p:sp>
      <p:sp>
        <p:nvSpPr>
          <p:cNvPr id="10" name="TextBox 9"/>
          <p:cNvSpPr txBox="1"/>
          <p:nvPr/>
        </p:nvSpPr>
        <p:spPr>
          <a:xfrm>
            <a:off x="383406" y="991404"/>
            <a:ext cx="11425188" cy="5278368"/>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Millions of instructions per second (MIPS) or MIPS rate</a:t>
            </a:r>
          </a:p>
          <a:p>
            <a:pPr marL="742950" lvl="1" indent="-285750" algn="just">
              <a:spcBef>
                <a:spcPts val="600"/>
              </a:spcBef>
              <a:spcAft>
                <a:spcPts val="6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Clock: The most fundamental level, the speed of a processor is dictated by the pulse frequency produced by the clock, measured in cycles per second, or Hertz (Hz).</a:t>
            </a:r>
          </a:p>
          <a:p>
            <a:pPr marL="742950" lvl="1" indent="-285750" algn="just">
              <a:spcBef>
                <a:spcPts val="600"/>
              </a:spcBef>
              <a:spcAft>
                <a:spcPts val="600"/>
              </a:spcAf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742950" lvl="1" indent="-285750" algn="just">
              <a:spcBef>
                <a:spcPts val="600"/>
              </a:spcBef>
              <a:spcAft>
                <a:spcPts val="600"/>
              </a:spcAf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CPI: Cycle per instruction</a:t>
            </a: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f: Clock frequency (number of cycle per second)</a:t>
            </a:r>
          </a:p>
          <a:p>
            <a:pPr lvl="2" algn="just">
              <a:spcBef>
                <a:spcPts val="600"/>
              </a:spcBef>
              <a:spcAft>
                <a:spcPts val="600"/>
              </a:spcAft>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Consider a program having 500 million</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instructions, running on a 400 MHz processor. The program consists of three major types of instructions - ALU related, load/store, and branching. These instructions require 1, 2, and 4 CPI with a instruction mix of 60, 30, and 10% respectively in the program. Estimate the MIPS of the processor.</a:t>
            </a:r>
          </a:p>
          <a:p>
            <a:pPr lvl="2" algn="just">
              <a:spcBef>
                <a:spcPts val="600"/>
              </a:spcBef>
              <a:spcAft>
                <a:spcPts val="600"/>
              </a:spcAft>
            </a:pPr>
            <a:r>
              <a:rPr lang="en-US" b="1" dirty="0">
                <a:latin typeface="Times New Roman" panose="02020603050405020304" pitchFamily="18" charset="0"/>
                <a:cs typeface="Times New Roman" panose="02020603050405020304" pitchFamily="18" charset="0"/>
              </a:rPr>
              <a:t>Solution</a:t>
            </a:r>
            <a:r>
              <a:rPr lang="en-US" dirty="0">
                <a:latin typeface="Times New Roman" panose="02020603050405020304" pitchFamily="18" charset="0"/>
                <a:cs typeface="Times New Roman" panose="02020603050405020304" pitchFamily="18" charset="0"/>
              </a:rPr>
              <a:t>:         CPI=0.6x1+0.3x2+0.1x4=1.6 </a:t>
            </a:r>
          </a:p>
          <a:p>
            <a:pPr lvl="2" algn="just">
              <a:spcBef>
                <a:spcPts val="600"/>
              </a:spcBef>
              <a:spcAft>
                <a:spcPts val="600"/>
              </a:spcAft>
            </a:pPr>
            <a:r>
              <a:rPr lang="en-US" dirty="0">
                <a:latin typeface="Times New Roman" panose="02020603050405020304" pitchFamily="18" charset="0"/>
                <a:cs typeface="Times New Roman" panose="02020603050405020304" pitchFamily="18" charset="0"/>
              </a:rPr>
              <a:t>			MIPS=(400x10</a:t>
            </a:r>
            <a:r>
              <a:rPr lang="en-US"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)/(1.6x10</a:t>
            </a:r>
            <a:r>
              <a:rPr lang="en-US"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)=250 MIPS</a:t>
            </a:r>
          </a:p>
          <a:p>
            <a:pPr marL="742950" lvl="1"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Similarly there are other performance parameters.</a:t>
            </a:r>
          </a:p>
        </p:txBody>
      </p:sp>
      <p:pic>
        <p:nvPicPr>
          <p:cNvPr id="5" name="Picture 4"/>
          <p:cNvPicPr>
            <a:picLocks noChangeAspect="1"/>
          </p:cNvPicPr>
          <p:nvPr/>
        </p:nvPicPr>
        <p:blipFill>
          <a:blip r:embed="rId4"/>
          <a:stretch>
            <a:fillRect/>
          </a:stretch>
        </p:blipFill>
        <p:spPr>
          <a:xfrm>
            <a:off x="4083618" y="2142425"/>
            <a:ext cx="3524250" cy="1057275"/>
          </a:xfrm>
          <a:prstGeom prst="rect">
            <a:avLst/>
          </a:prstGeom>
        </p:spPr>
      </p:pic>
    </p:spTree>
    <p:extLst>
      <p:ext uri="{BB962C8B-B14F-4D97-AF65-F5344CB8AC3E}">
        <p14:creationId xmlns:p14="http://schemas.microsoft.com/office/powerpoint/2010/main" val="3299433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6F0C7B-1A70-4543-BBBC-62062A78D687}"/>
              </a:ext>
            </a:extLst>
          </p:cNvPr>
          <p:cNvSpPr>
            <a:spLocks noGrp="1"/>
          </p:cNvSpPr>
          <p:nvPr>
            <p:ph type="dt" sz="half" idx="10"/>
          </p:nvPr>
        </p:nvSpPr>
        <p:spPr/>
        <p:txBody>
          <a:bodyPr/>
          <a:lstStyle/>
          <a:p>
            <a:fld id="{3A6F5D3A-8104-4BCE-89CD-0F06E5F29F16}" type="datetime3">
              <a:rPr lang="en-US" smtClean="0"/>
              <a:t>7 January 2025</a:t>
            </a:fld>
            <a:endParaRPr lang="en-IN"/>
          </a:p>
        </p:txBody>
      </p:sp>
      <p:sp>
        <p:nvSpPr>
          <p:cNvPr id="3" name="Footer Placeholder 2">
            <a:extLst>
              <a:ext uri="{FF2B5EF4-FFF2-40B4-BE49-F238E27FC236}">
                <a16:creationId xmlns:a16="http://schemas.microsoft.com/office/drawing/2014/main" id="{65C5BA4C-7BB3-4D5B-99EC-D58B48D0E1A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13E2E4DC-911B-43E7-81A8-28C05E00D255}"/>
              </a:ext>
            </a:extLst>
          </p:cNvPr>
          <p:cNvSpPr>
            <a:spLocks noGrp="1"/>
          </p:cNvSpPr>
          <p:nvPr>
            <p:ph type="sldNum" sz="quarter" idx="12"/>
          </p:nvPr>
        </p:nvSpPr>
        <p:spPr/>
        <p:txBody>
          <a:bodyPr/>
          <a:lstStyle/>
          <a:p>
            <a:fld id="{33AB5675-6785-4CB1-9334-C7BED4474679}" type="slidenum">
              <a:rPr lang="en-IN" smtClean="0"/>
              <a:t>68</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CA5C379-7E75-47CA-8CB9-3DF73E84D04F}"/>
                  </a:ext>
                </a:extLst>
              </p14:cNvPr>
              <p14:cNvContentPartPr/>
              <p14:nvPr/>
            </p14:nvContentPartPr>
            <p14:xfrm>
              <a:off x="75960" y="3600"/>
              <a:ext cx="11872440" cy="4009680"/>
            </p14:xfrm>
          </p:contentPart>
        </mc:Choice>
        <mc:Fallback xmlns="">
          <p:pic>
            <p:nvPicPr>
              <p:cNvPr id="5" name="Ink 4">
                <a:extLst>
                  <a:ext uri="{FF2B5EF4-FFF2-40B4-BE49-F238E27FC236}">
                    <a16:creationId xmlns:a16="http://schemas.microsoft.com/office/drawing/2014/main" id="{FCA5C379-7E75-47CA-8CB9-3DF73E84D04F}"/>
                  </a:ext>
                </a:extLst>
              </p:cNvPr>
              <p:cNvPicPr/>
              <p:nvPr/>
            </p:nvPicPr>
            <p:blipFill>
              <a:blip r:embed="rId3"/>
              <a:stretch>
                <a:fillRect/>
              </a:stretch>
            </p:blipFill>
            <p:spPr>
              <a:xfrm>
                <a:off x="66600" y="-5760"/>
                <a:ext cx="11891160" cy="402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B39C39-D234-49B6-A864-353767A42B99}"/>
                  </a:ext>
                </a:extLst>
              </p14:cNvPr>
              <p14:cNvContentPartPr/>
              <p14:nvPr/>
            </p14:nvContentPartPr>
            <p14:xfrm>
              <a:off x="1061280" y="3293280"/>
              <a:ext cx="10912680" cy="3089880"/>
            </p14:xfrm>
          </p:contentPart>
        </mc:Choice>
        <mc:Fallback xmlns="">
          <p:pic>
            <p:nvPicPr>
              <p:cNvPr id="6" name="Ink 5">
                <a:extLst>
                  <a:ext uri="{FF2B5EF4-FFF2-40B4-BE49-F238E27FC236}">
                    <a16:creationId xmlns:a16="http://schemas.microsoft.com/office/drawing/2014/main" id="{6DB39C39-D234-49B6-A864-353767A42B99}"/>
                  </a:ext>
                </a:extLst>
              </p:cNvPr>
              <p:cNvPicPr/>
              <p:nvPr/>
            </p:nvPicPr>
            <p:blipFill>
              <a:blip r:embed="rId5"/>
              <a:stretch>
                <a:fillRect/>
              </a:stretch>
            </p:blipFill>
            <p:spPr>
              <a:xfrm>
                <a:off x="1051920" y="3283920"/>
                <a:ext cx="10931400" cy="3108600"/>
              </a:xfrm>
              <a:prstGeom prst="rect">
                <a:avLst/>
              </a:prstGeom>
            </p:spPr>
          </p:pic>
        </mc:Fallback>
      </mc:AlternateContent>
      <p:sp>
        <p:nvSpPr>
          <p:cNvPr id="7" name="Rectangle 6">
            <a:extLst>
              <a:ext uri="{FF2B5EF4-FFF2-40B4-BE49-F238E27FC236}">
                <a16:creationId xmlns:a16="http://schemas.microsoft.com/office/drawing/2014/main" id="{1F41BA7F-A731-5980-414F-8779B2ABBE5D}"/>
              </a:ext>
            </a:extLst>
          </p:cNvPr>
          <p:cNvSpPr/>
          <p:nvPr/>
        </p:nvSpPr>
        <p:spPr>
          <a:xfrm>
            <a:off x="0" y="3153747"/>
            <a:ext cx="12192000" cy="32294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97461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05EA-8163-BA07-26EC-8195944AF31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0B1E6D5-EC86-1B14-E0CA-23B55DF0FA82}"/>
              </a:ext>
            </a:extLst>
          </p:cNvPr>
          <p:cNvSpPr>
            <a:spLocks noGrp="1"/>
          </p:cNvSpPr>
          <p:nvPr>
            <p:ph type="dt" sz="half" idx="10"/>
          </p:nvPr>
        </p:nvSpPr>
        <p:spPr/>
        <p:txBody>
          <a:bodyPr/>
          <a:lstStyle/>
          <a:p>
            <a:fld id="{3A6F5D3A-8104-4BCE-89CD-0F06E5F29F16}" type="datetime3">
              <a:rPr lang="en-US" smtClean="0"/>
              <a:t>7 January 2025</a:t>
            </a:fld>
            <a:endParaRPr lang="en-IN"/>
          </a:p>
        </p:txBody>
      </p:sp>
      <p:sp>
        <p:nvSpPr>
          <p:cNvPr id="3" name="Footer Placeholder 2">
            <a:extLst>
              <a:ext uri="{FF2B5EF4-FFF2-40B4-BE49-F238E27FC236}">
                <a16:creationId xmlns:a16="http://schemas.microsoft.com/office/drawing/2014/main" id="{015A188F-9DFC-7732-29F9-9E2AEDB48DDF}"/>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1D0C5A27-ADFE-59DC-56C6-A74A6FFCD0F1}"/>
              </a:ext>
            </a:extLst>
          </p:cNvPr>
          <p:cNvSpPr>
            <a:spLocks noGrp="1"/>
          </p:cNvSpPr>
          <p:nvPr>
            <p:ph type="sldNum" sz="quarter" idx="12"/>
          </p:nvPr>
        </p:nvSpPr>
        <p:spPr/>
        <p:txBody>
          <a:bodyPr/>
          <a:lstStyle/>
          <a:p>
            <a:fld id="{33AB5675-6785-4CB1-9334-C7BED4474679}" type="slidenum">
              <a:rPr lang="en-IN" smtClean="0"/>
              <a:t>69</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518E875-9D59-392A-1B27-2F50C117F81D}"/>
                  </a:ext>
                </a:extLst>
              </p14:cNvPr>
              <p14:cNvContentPartPr/>
              <p14:nvPr/>
            </p14:nvContentPartPr>
            <p14:xfrm>
              <a:off x="75960" y="3600"/>
              <a:ext cx="11872440" cy="4009680"/>
            </p14:xfrm>
          </p:contentPart>
        </mc:Choice>
        <mc:Fallback xmlns="">
          <p:pic>
            <p:nvPicPr>
              <p:cNvPr id="5" name="Ink 4">
                <a:extLst>
                  <a:ext uri="{FF2B5EF4-FFF2-40B4-BE49-F238E27FC236}">
                    <a16:creationId xmlns:a16="http://schemas.microsoft.com/office/drawing/2014/main" id="{FCA5C379-7E75-47CA-8CB9-3DF73E84D04F}"/>
                  </a:ext>
                </a:extLst>
              </p:cNvPr>
              <p:cNvPicPr/>
              <p:nvPr/>
            </p:nvPicPr>
            <p:blipFill>
              <a:blip r:embed="rId3"/>
              <a:stretch>
                <a:fillRect/>
              </a:stretch>
            </p:blipFill>
            <p:spPr>
              <a:xfrm>
                <a:off x="66600" y="-5760"/>
                <a:ext cx="11891160" cy="402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CCEEB48-087C-30DE-4C4A-4447873C70DB}"/>
                  </a:ext>
                </a:extLst>
              </p14:cNvPr>
              <p14:cNvContentPartPr/>
              <p14:nvPr/>
            </p14:nvContentPartPr>
            <p14:xfrm>
              <a:off x="1061280" y="3293280"/>
              <a:ext cx="10912680" cy="3089880"/>
            </p14:xfrm>
          </p:contentPart>
        </mc:Choice>
        <mc:Fallback xmlns="">
          <p:pic>
            <p:nvPicPr>
              <p:cNvPr id="6" name="Ink 5">
                <a:extLst>
                  <a:ext uri="{FF2B5EF4-FFF2-40B4-BE49-F238E27FC236}">
                    <a16:creationId xmlns:a16="http://schemas.microsoft.com/office/drawing/2014/main" id="{6DB39C39-D234-49B6-A864-353767A42B99}"/>
                  </a:ext>
                </a:extLst>
              </p:cNvPr>
              <p:cNvPicPr/>
              <p:nvPr/>
            </p:nvPicPr>
            <p:blipFill>
              <a:blip r:embed="rId5"/>
              <a:stretch>
                <a:fillRect/>
              </a:stretch>
            </p:blipFill>
            <p:spPr>
              <a:xfrm>
                <a:off x="1051920" y="3283920"/>
                <a:ext cx="10931400" cy="3108600"/>
              </a:xfrm>
              <a:prstGeom prst="rect">
                <a:avLst/>
              </a:prstGeom>
            </p:spPr>
          </p:pic>
        </mc:Fallback>
      </mc:AlternateContent>
    </p:spTree>
    <p:extLst>
      <p:ext uri="{BB962C8B-B14F-4D97-AF65-F5344CB8AC3E}">
        <p14:creationId xmlns:p14="http://schemas.microsoft.com/office/powerpoint/2010/main" val="48039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8613" t="25605" r="22225" b="17274"/>
          <a:stretch/>
        </p:blipFill>
        <p:spPr bwMode="auto">
          <a:xfrm>
            <a:off x="1445342" y="33089"/>
            <a:ext cx="9301316" cy="6162437"/>
          </a:xfrm>
          <a:prstGeom prst="rect">
            <a:avLst/>
          </a:prstGeom>
          <a:ln>
            <a:noFill/>
          </a:ln>
          <a:extLst>
            <a:ext uri="{53640926-AAD7-44D8-BBD7-CCE9431645EC}">
              <a14:shadowObscured xmlns:a14="http://schemas.microsoft.com/office/drawing/2010/main"/>
            </a:ext>
          </a:extLst>
        </p:spPr>
      </p:pic>
      <p:sp>
        <p:nvSpPr>
          <p:cNvPr id="3" name="Date Placeholder 2">
            <a:extLst>
              <a:ext uri="{FF2B5EF4-FFF2-40B4-BE49-F238E27FC236}">
                <a16:creationId xmlns:a16="http://schemas.microsoft.com/office/drawing/2014/main" id="{4F7B587C-F317-19AF-5B76-1B43A52E58A4}"/>
              </a:ext>
            </a:extLst>
          </p:cNvPr>
          <p:cNvSpPr>
            <a:spLocks noGrp="1"/>
          </p:cNvSpPr>
          <p:nvPr>
            <p:ph type="dt" sz="half" idx="10"/>
          </p:nvPr>
        </p:nvSpPr>
        <p:spPr/>
        <p:txBody>
          <a:bodyPr/>
          <a:lstStyle/>
          <a:p>
            <a:fld id="{55DC0965-F4D3-4834-8181-F789B053C834}" type="datetime3">
              <a:rPr lang="en-US" smtClean="0"/>
              <a:t>7 January 2025</a:t>
            </a:fld>
            <a:endParaRPr lang="en-IN"/>
          </a:p>
        </p:txBody>
      </p:sp>
      <p:sp>
        <p:nvSpPr>
          <p:cNvPr id="4" name="Footer Placeholder 3">
            <a:extLst>
              <a:ext uri="{FF2B5EF4-FFF2-40B4-BE49-F238E27FC236}">
                <a16:creationId xmlns:a16="http://schemas.microsoft.com/office/drawing/2014/main" id="{D92B5CDD-5D78-928D-F7D0-8FB222866E90}"/>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5" name="Slide Number Placeholder 4">
            <a:extLst>
              <a:ext uri="{FF2B5EF4-FFF2-40B4-BE49-F238E27FC236}">
                <a16:creationId xmlns:a16="http://schemas.microsoft.com/office/drawing/2014/main" id="{27CA3CDF-C6DD-A0AA-9B3C-73C6279B17B7}"/>
              </a:ext>
            </a:extLst>
          </p:cNvPr>
          <p:cNvSpPr>
            <a:spLocks noGrp="1"/>
          </p:cNvSpPr>
          <p:nvPr>
            <p:ph type="sldNum" sz="quarter" idx="12"/>
          </p:nvPr>
        </p:nvSpPr>
        <p:spPr/>
        <p:txBody>
          <a:bodyPr/>
          <a:lstStyle/>
          <a:p>
            <a:fld id="{33AB5675-6785-4CB1-9334-C7BED4474679}" type="slidenum">
              <a:rPr lang="en-IN" smtClean="0"/>
              <a:t>7</a:t>
            </a:fld>
            <a:endParaRPr lang="en-IN"/>
          </a:p>
        </p:txBody>
      </p:sp>
    </p:spTree>
    <p:extLst>
      <p:ext uri="{BB962C8B-B14F-4D97-AF65-F5344CB8AC3E}">
        <p14:creationId xmlns:p14="http://schemas.microsoft.com/office/powerpoint/2010/main" val="522361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AE8A3-BF7F-4C6A-A327-CDD2120EA093}"/>
              </a:ext>
            </a:extLst>
          </p:cNvPr>
          <p:cNvSpPr>
            <a:spLocks noGrp="1"/>
          </p:cNvSpPr>
          <p:nvPr>
            <p:ph type="dt" sz="half" idx="10"/>
          </p:nvPr>
        </p:nvSpPr>
        <p:spPr/>
        <p:txBody>
          <a:bodyPr/>
          <a:lstStyle/>
          <a:p>
            <a:fld id="{0F606D79-1AF0-46B3-918C-33ECADDC228A}" type="datetime3">
              <a:rPr lang="en-US" smtClean="0"/>
              <a:t>7 January 2025</a:t>
            </a:fld>
            <a:endParaRPr lang="en-IN"/>
          </a:p>
        </p:txBody>
      </p:sp>
      <p:sp>
        <p:nvSpPr>
          <p:cNvPr id="3" name="Footer Placeholder 2">
            <a:extLst>
              <a:ext uri="{FF2B5EF4-FFF2-40B4-BE49-F238E27FC236}">
                <a16:creationId xmlns:a16="http://schemas.microsoft.com/office/drawing/2014/main" id="{00E4B403-AE2D-4B76-AD52-0812E41BA35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1452DFCF-5B43-43B6-9A2E-EBDBCBDC4857}"/>
              </a:ext>
            </a:extLst>
          </p:cNvPr>
          <p:cNvSpPr>
            <a:spLocks noGrp="1"/>
          </p:cNvSpPr>
          <p:nvPr>
            <p:ph type="sldNum" sz="quarter" idx="12"/>
          </p:nvPr>
        </p:nvSpPr>
        <p:spPr/>
        <p:txBody>
          <a:bodyPr/>
          <a:lstStyle/>
          <a:p>
            <a:fld id="{33AB5675-6785-4CB1-9334-C7BED4474679}" type="slidenum">
              <a:rPr lang="en-IN" smtClean="0"/>
              <a:t>70</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53AE1AF-9F66-4284-8D22-F37BF9E599E6}"/>
                  </a:ext>
                </a:extLst>
              </p14:cNvPr>
              <p14:cNvContentPartPr/>
              <p14:nvPr/>
            </p14:nvContentPartPr>
            <p14:xfrm>
              <a:off x="121680" y="15840"/>
              <a:ext cx="11943000" cy="6319800"/>
            </p14:xfrm>
          </p:contentPart>
        </mc:Choice>
        <mc:Fallback xmlns="">
          <p:pic>
            <p:nvPicPr>
              <p:cNvPr id="5" name="Ink 4">
                <a:extLst>
                  <a:ext uri="{FF2B5EF4-FFF2-40B4-BE49-F238E27FC236}">
                    <a16:creationId xmlns:a16="http://schemas.microsoft.com/office/drawing/2014/main" id="{753AE1AF-9F66-4284-8D22-F37BF9E599E6}"/>
                  </a:ext>
                </a:extLst>
              </p:cNvPr>
              <p:cNvPicPr/>
              <p:nvPr/>
            </p:nvPicPr>
            <p:blipFill>
              <a:blip r:embed="rId3"/>
              <a:stretch>
                <a:fillRect/>
              </a:stretch>
            </p:blipFill>
            <p:spPr>
              <a:xfrm>
                <a:off x="112320" y="6480"/>
                <a:ext cx="11961720" cy="6338520"/>
              </a:xfrm>
              <a:prstGeom prst="rect">
                <a:avLst/>
              </a:prstGeom>
            </p:spPr>
          </p:pic>
        </mc:Fallback>
      </mc:AlternateContent>
      <p:sp>
        <p:nvSpPr>
          <p:cNvPr id="6" name="Rectangle 5">
            <a:extLst>
              <a:ext uri="{FF2B5EF4-FFF2-40B4-BE49-F238E27FC236}">
                <a16:creationId xmlns:a16="http://schemas.microsoft.com/office/drawing/2014/main" id="{7E2319B7-C9F5-1860-EDC1-42988E1D31B1}"/>
              </a:ext>
            </a:extLst>
          </p:cNvPr>
          <p:cNvSpPr/>
          <p:nvPr/>
        </p:nvSpPr>
        <p:spPr>
          <a:xfrm>
            <a:off x="121680" y="3219061"/>
            <a:ext cx="12070320" cy="3387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74055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527FC-558F-24BA-32A7-0C35925339AA}"/>
              </a:ext>
            </a:extLst>
          </p:cNvPr>
          <p:cNvSpPr>
            <a:spLocks noGrp="1"/>
          </p:cNvSpPr>
          <p:nvPr>
            <p:ph type="dt" sz="half" idx="10"/>
          </p:nvPr>
        </p:nvSpPr>
        <p:spPr>
          <a:xfrm>
            <a:off x="1097280" y="6459785"/>
            <a:ext cx="2472271" cy="365125"/>
          </a:xfrm>
        </p:spPr>
        <p:txBody>
          <a:bodyPr/>
          <a:lstStyle/>
          <a:p>
            <a:fld id="{0F606D79-1AF0-46B3-918C-33ECADDC228A}" type="datetime3">
              <a:rPr lang="en-US" smtClean="0"/>
              <a:t>7 January 2025</a:t>
            </a:fld>
            <a:endParaRPr lang="en-IN"/>
          </a:p>
        </p:txBody>
      </p:sp>
      <p:sp>
        <p:nvSpPr>
          <p:cNvPr id="3" name="Footer Placeholder 2">
            <a:extLst>
              <a:ext uri="{FF2B5EF4-FFF2-40B4-BE49-F238E27FC236}">
                <a16:creationId xmlns:a16="http://schemas.microsoft.com/office/drawing/2014/main" id="{9BEBB308-5B19-7F0B-E6D2-CA395F8A0A61}"/>
              </a:ext>
            </a:extLst>
          </p:cNvPr>
          <p:cNvSpPr>
            <a:spLocks noGrp="1"/>
          </p:cNvSpPr>
          <p:nvPr>
            <p:ph type="ftr" sz="quarter" idx="11"/>
          </p:nvPr>
        </p:nvSpPr>
        <p:spPr>
          <a:xfrm>
            <a:off x="3686185" y="6459785"/>
            <a:ext cx="4822804" cy="365125"/>
          </a:xfrm>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5D168F70-CBF0-440E-070C-19A97C8176D5}"/>
              </a:ext>
            </a:extLst>
          </p:cNvPr>
          <p:cNvSpPr>
            <a:spLocks noGrp="1"/>
          </p:cNvSpPr>
          <p:nvPr>
            <p:ph type="sldNum" sz="quarter" idx="12"/>
          </p:nvPr>
        </p:nvSpPr>
        <p:spPr>
          <a:xfrm>
            <a:off x="9900458" y="6459785"/>
            <a:ext cx="1312025" cy="365125"/>
          </a:xfrm>
        </p:spPr>
        <p:txBody>
          <a:bodyPr/>
          <a:lstStyle/>
          <a:p>
            <a:fld id="{33AB5675-6785-4CB1-9334-C7BED4474679}" type="slidenum">
              <a:rPr lang="en-IN" smtClean="0"/>
              <a:t>71</a:t>
            </a:fld>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F0C36E7-180E-D58D-4286-B06FD1D09A2E}"/>
                  </a:ext>
                </a:extLst>
              </p14:cNvPr>
              <p14:cNvContentPartPr/>
              <p14:nvPr/>
            </p14:nvContentPartPr>
            <p14:xfrm>
              <a:off x="121680" y="15840"/>
              <a:ext cx="11943000" cy="6319800"/>
            </p14:xfrm>
          </p:contentPart>
        </mc:Choice>
        <mc:Fallback>
          <p:pic>
            <p:nvPicPr>
              <p:cNvPr id="5" name="Ink 4">
                <a:extLst>
                  <a:ext uri="{FF2B5EF4-FFF2-40B4-BE49-F238E27FC236}">
                    <a16:creationId xmlns:a16="http://schemas.microsoft.com/office/drawing/2014/main" id="{3F0C36E7-180E-D58D-4286-B06FD1D09A2E}"/>
                  </a:ext>
                </a:extLst>
              </p:cNvPr>
              <p:cNvPicPr/>
              <p:nvPr/>
            </p:nvPicPr>
            <p:blipFill>
              <a:blip r:embed="rId3"/>
              <a:stretch>
                <a:fillRect/>
              </a:stretch>
            </p:blipFill>
            <p:spPr>
              <a:xfrm>
                <a:off x="112320" y="6480"/>
                <a:ext cx="11961720" cy="6338520"/>
              </a:xfrm>
              <a:prstGeom prst="rect">
                <a:avLst/>
              </a:prstGeom>
            </p:spPr>
          </p:pic>
        </mc:Fallback>
      </mc:AlternateContent>
    </p:spTree>
    <p:extLst>
      <p:ext uri="{BB962C8B-B14F-4D97-AF65-F5344CB8AC3E}">
        <p14:creationId xmlns:p14="http://schemas.microsoft.com/office/powerpoint/2010/main" val="798219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CA6FFC-D44F-42D4-BB9C-D603FFF977F3}"/>
              </a:ext>
            </a:extLst>
          </p:cNvPr>
          <p:cNvSpPr>
            <a:spLocks noGrp="1"/>
          </p:cNvSpPr>
          <p:nvPr>
            <p:ph type="dt" sz="half" idx="10"/>
          </p:nvPr>
        </p:nvSpPr>
        <p:spPr/>
        <p:txBody>
          <a:bodyPr/>
          <a:lstStyle/>
          <a:p>
            <a:fld id="{419FAA26-87EF-4ACF-A763-290BD55F3413}" type="datetime3">
              <a:rPr lang="en-US" smtClean="0"/>
              <a:t>7 January 2025</a:t>
            </a:fld>
            <a:endParaRPr lang="en-IN"/>
          </a:p>
        </p:txBody>
      </p:sp>
      <p:sp>
        <p:nvSpPr>
          <p:cNvPr id="3" name="Footer Placeholder 2">
            <a:extLst>
              <a:ext uri="{FF2B5EF4-FFF2-40B4-BE49-F238E27FC236}">
                <a16:creationId xmlns:a16="http://schemas.microsoft.com/office/drawing/2014/main" id="{9B2894A6-3AE1-4DB3-AD32-BB132EF95C1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A3209ED2-77D1-4DBB-8A42-0F72BFFD000D}"/>
              </a:ext>
            </a:extLst>
          </p:cNvPr>
          <p:cNvSpPr>
            <a:spLocks noGrp="1"/>
          </p:cNvSpPr>
          <p:nvPr>
            <p:ph type="sldNum" sz="quarter" idx="12"/>
          </p:nvPr>
        </p:nvSpPr>
        <p:spPr/>
        <p:txBody>
          <a:bodyPr/>
          <a:lstStyle/>
          <a:p>
            <a:fld id="{33AB5675-6785-4CB1-9334-C7BED4474679}" type="slidenum">
              <a:rPr lang="en-IN" smtClean="0"/>
              <a:t>72</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6309551-43FD-4574-A3E2-3AFBAAF4CCB2}"/>
                  </a:ext>
                </a:extLst>
              </p14:cNvPr>
              <p14:cNvContentPartPr/>
              <p14:nvPr/>
            </p14:nvContentPartPr>
            <p14:xfrm>
              <a:off x="65520" y="32400"/>
              <a:ext cx="12065760" cy="6288840"/>
            </p14:xfrm>
          </p:contentPart>
        </mc:Choice>
        <mc:Fallback xmlns="">
          <p:pic>
            <p:nvPicPr>
              <p:cNvPr id="5" name="Ink 4">
                <a:extLst>
                  <a:ext uri="{FF2B5EF4-FFF2-40B4-BE49-F238E27FC236}">
                    <a16:creationId xmlns:a16="http://schemas.microsoft.com/office/drawing/2014/main" id="{26309551-43FD-4574-A3E2-3AFBAAF4CCB2}"/>
                  </a:ext>
                </a:extLst>
              </p:cNvPr>
              <p:cNvPicPr/>
              <p:nvPr/>
            </p:nvPicPr>
            <p:blipFill>
              <a:blip r:embed="rId3"/>
              <a:stretch>
                <a:fillRect/>
              </a:stretch>
            </p:blipFill>
            <p:spPr>
              <a:xfrm>
                <a:off x="56160" y="23040"/>
                <a:ext cx="12084480" cy="6307560"/>
              </a:xfrm>
              <a:prstGeom prst="rect">
                <a:avLst/>
              </a:prstGeom>
            </p:spPr>
          </p:pic>
        </mc:Fallback>
      </mc:AlternateContent>
    </p:spTree>
    <p:extLst>
      <p:ext uri="{BB962C8B-B14F-4D97-AF65-F5344CB8AC3E}">
        <p14:creationId xmlns:p14="http://schemas.microsoft.com/office/powerpoint/2010/main" val="3273512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8732F-204E-EC14-CD61-8D186633606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CC75F8A-8920-FC62-DE6C-33845B9AD92D}"/>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15454FA9-158E-9F66-AD97-34E23EAA2759}"/>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8F211096-1AA3-7437-DA8D-31314E38A538}"/>
              </a:ext>
            </a:extLst>
          </p:cNvPr>
          <p:cNvSpPr>
            <a:spLocks noGrp="1"/>
          </p:cNvSpPr>
          <p:nvPr>
            <p:ph type="sldNum" sz="quarter" idx="12"/>
          </p:nvPr>
        </p:nvSpPr>
        <p:spPr/>
        <p:txBody>
          <a:bodyPr/>
          <a:lstStyle/>
          <a:p>
            <a:fld id="{33AB5675-6785-4CB1-9334-C7BED4474679}" type="slidenum">
              <a:rPr lang="en-IN" smtClean="0"/>
              <a:t>73</a:t>
            </a:fld>
            <a:endParaRPr lang="en-IN"/>
          </a:p>
        </p:txBody>
      </p:sp>
      <p:pic>
        <p:nvPicPr>
          <p:cNvPr id="6" name="Picture 5">
            <a:extLst>
              <a:ext uri="{FF2B5EF4-FFF2-40B4-BE49-F238E27FC236}">
                <a16:creationId xmlns:a16="http://schemas.microsoft.com/office/drawing/2014/main" id="{2076A2A1-0FA8-1F8B-C6AF-75DE52065852}"/>
              </a:ext>
            </a:extLst>
          </p:cNvPr>
          <p:cNvPicPr>
            <a:picLocks noChangeAspect="1"/>
          </p:cNvPicPr>
          <p:nvPr/>
        </p:nvPicPr>
        <p:blipFill>
          <a:blip r:embed="rId2"/>
          <a:stretch>
            <a:fillRect/>
          </a:stretch>
        </p:blipFill>
        <p:spPr>
          <a:xfrm>
            <a:off x="242596" y="377409"/>
            <a:ext cx="11949404" cy="5692633"/>
          </a:xfrm>
          <a:prstGeom prst="rect">
            <a:avLst/>
          </a:prstGeom>
        </p:spPr>
      </p:pic>
      <p:sp>
        <p:nvSpPr>
          <p:cNvPr id="5" name="Rectangle 4">
            <a:extLst>
              <a:ext uri="{FF2B5EF4-FFF2-40B4-BE49-F238E27FC236}">
                <a16:creationId xmlns:a16="http://schemas.microsoft.com/office/drawing/2014/main" id="{1AB6414A-7F6C-87FB-0085-46EB96BF2028}"/>
              </a:ext>
            </a:extLst>
          </p:cNvPr>
          <p:cNvSpPr/>
          <p:nvPr/>
        </p:nvSpPr>
        <p:spPr>
          <a:xfrm>
            <a:off x="401216" y="2285999"/>
            <a:ext cx="11548188" cy="41737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83572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52DC6-27A5-EB7A-2922-1EF653BD95D8}"/>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0F3E2C60-56F5-7A31-B616-9374C5910CA6}"/>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3E8D5E82-DCF7-97BC-9B6B-BFA7F580945C}"/>
              </a:ext>
            </a:extLst>
          </p:cNvPr>
          <p:cNvSpPr>
            <a:spLocks noGrp="1"/>
          </p:cNvSpPr>
          <p:nvPr>
            <p:ph type="sldNum" sz="quarter" idx="12"/>
          </p:nvPr>
        </p:nvSpPr>
        <p:spPr/>
        <p:txBody>
          <a:bodyPr/>
          <a:lstStyle/>
          <a:p>
            <a:fld id="{33AB5675-6785-4CB1-9334-C7BED4474679}" type="slidenum">
              <a:rPr lang="en-IN" smtClean="0"/>
              <a:t>74</a:t>
            </a:fld>
            <a:endParaRPr lang="en-IN"/>
          </a:p>
        </p:txBody>
      </p:sp>
      <p:pic>
        <p:nvPicPr>
          <p:cNvPr id="6" name="Picture 5">
            <a:extLst>
              <a:ext uri="{FF2B5EF4-FFF2-40B4-BE49-F238E27FC236}">
                <a16:creationId xmlns:a16="http://schemas.microsoft.com/office/drawing/2014/main" id="{7E74371F-CC39-F09B-F32B-9B5CF1EC466C}"/>
              </a:ext>
            </a:extLst>
          </p:cNvPr>
          <p:cNvPicPr>
            <a:picLocks noChangeAspect="1"/>
          </p:cNvPicPr>
          <p:nvPr/>
        </p:nvPicPr>
        <p:blipFill>
          <a:blip r:embed="rId2"/>
          <a:stretch>
            <a:fillRect/>
          </a:stretch>
        </p:blipFill>
        <p:spPr>
          <a:xfrm>
            <a:off x="242596" y="377409"/>
            <a:ext cx="11949404" cy="5692633"/>
          </a:xfrm>
          <a:prstGeom prst="rect">
            <a:avLst/>
          </a:prstGeom>
        </p:spPr>
      </p:pic>
    </p:spTree>
    <p:extLst>
      <p:ext uri="{BB962C8B-B14F-4D97-AF65-F5344CB8AC3E}">
        <p14:creationId xmlns:p14="http://schemas.microsoft.com/office/powerpoint/2010/main" val="4088988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8529E-7591-3FD9-F78B-B7CA3A222139}"/>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18B6FAF8-BE0B-2F59-F642-90FA0AA40FB4}"/>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325D280C-0005-DBB3-4549-7A91E07C9EC7}"/>
              </a:ext>
            </a:extLst>
          </p:cNvPr>
          <p:cNvSpPr>
            <a:spLocks noGrp="1"/>
          </p:cNvSpPr>
          <p:nvPr>
            <p:ph type="sldNum" sz="quarter" idx="12"/>
          </p:nvPr>
        </p:nvSpPr>
        <p:spPr/>
        <p:txBody>
          <a:bodyPr/>
          <a:lstStyle/>
          <a:p>
            <a:fld id="{33AB5675-6785-4CB1-9334-C7BED4474679}" type="slidenum">
              <a:rPr lang="en-IN" smtClean="0"/>
              <a:t>75</a:t>
            </a:fld>
            <a:endParaRPr lang="en-IN"/>
          </a:p>
        </p:txBody>
      </p:sp>
      <p:pic>
        <p:nvPicPr>
          <p:cNvPr id="6" name="Picture 5">
            <a:extLst>
              <a:ext uri="{FF2B5EF4-FFF2-40B4-BE49-F238E27FC236}">
                <a16:creationId xmlns:a16="http://schemas.microsoft.com/office/drawing/2014/main" id="{84AD827C-9AFB-04A8-2C75-F77AD2E25255}"/>
              </a:ext>
            </a:extLst>
          </p:cNvPr>
          <p:cNvPicPr>
            <a:picLocks noChangeAspect="1"/>
          </p:cNvPicPr>
          <p:nvPr/>
        </p:nvPicPr>
        <p:blipFill>
          <a:blip r:embed="rId2"/>
          <a:stretch>
            <a:fillRect/>
          </a:stretch>
        </p:blipFill>
        <p:spPr>
          <a:xfrm>
            <a:off x="999889" y="371267"/>
            <a:ext cx="9469058" cy="2013475"/>
          </a:xfrm>
          <a:prstGeom prst="rect">
            <a:avLst/>
          </a:prstGeom>
        </p:spPr>
      </p:pic>
      <p:pic>
        <p:nvPicPr>
          <p:cNvPr id="8" name="Picture 7">
            <a:extLst>
              <a:ext uri="{FF2B5EF4-FFF2-40B4-BE49-F238E27FC236}">
                <a16:creationId xmlns:a16="http://schemas.microsoft.com/office/drawing/2014/main" id="{A5D6160F-60B0-4D7A-42FB-A88E4D3C0DB1}"/>
              </a:ext>
            </a:extLst>
          </p:cNvPr>
          <p:cNvPicPr>
            <a:picLocks noChangeAspect="1"/>
          </p:cNvPicPr>
          <p:nvPr/>
        </p:nvPicPr>
        <p:blipFill>
          <a:blip r:embed="rId3"/>
          <a:stretch>
            <a:fillRect/>
          </a:stretch>
        </p:blipFill>
        <p:spPr>
          <a:xfrm>
            <a:off x="1337984" y="2384742"/>
            <a:ext cx="7722039" cy="3749365"/>
          </a:xfrm>
          <a:prstGeom prst="rect">
            <a:avLst/>
          </a:prstGeom>
        </p:spPr>
      </p:pic>
    </p:spTree>
    <p:extLst>
      <p:ext uri="{BB962C8B-B14F-4D97-AF65-F5344CB8AC3E}">
        <p14:creationId xmlns:p14="http://schemas.microsoft.com/office/powerpoint/2010/main" val="4207051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AB612-96F2-57B8-6F81-5570EC91E24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7457E34-A46A-7AD8-0BEF-48A3C1FE0CA7}"/>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E658BC6E-4E8D-67F7-800B-C46FE42486C6}"/>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BFE77596-B565-D419-D6B9-A3C6B9CB8E7C}"/>
              </a:ext>
            </a:extLst>
          </p:cNvPr>
          <p:cNvSpPr>
            <a:spLocks noGrp="1"/>
          </p:cNvSpPr>
          <p:nvPr>
            <p:ph type="sldNum" sz="quarter" idx="12"/>
          </p:nvPr>
        </p:nvSpPr>
        <p:spPr/>
        <p:txBody>
          <a:bodyPr/>
          <a:lstStyle/>
          <a:p>
            <a:fld id="{33AB5675-6785-4CB1-9334-C7BED4474679}" type="slidenum">
              <a:rPr lang="en-IN" smtClean="0"/>
              <a:t>76</a:t>
            </a:fld>
            <a:endParaRPr lang="en-IN"/>
          </a:p>
        </p:txBody>
      </p:sp>
      <p:pic>
        <p:nvPicPr>
          <p:cNvPr id="6" name="Picture 5">
            <a:extLst>
              <a:ext uri="{FF2B5EF4-FFF2-40B4-BE49-F238E27FC236}">
                <a16:creationId xmlns:a16="http://schemas.microsoft.com/office/drawing/2014/main" id="{017F9B04-5A67-9B88-B38A-5ECDBB930DCD}"/>
              </a:ext>
            </a:extLst>
          </p:cNvPr>
          <p:cNvPicPr>
            <a:picLocks noChangeAspect="1"/>
          </p:cNvPicPr>
          <p:nvPr/>
        </p:nvPicPr>
        <p:blipFill>
          <a:blip r:embed="rId2"/>
          <a:stretch>
            <a:fillRect/>
          </a:stretch>
        </p:blipFill>
        <p:spPr>
          <a:xfrm>
            <a:off x="999889" y="371267"/>
            <a:ext cx="9469058" cy="2013475"/>
          </a:xfrm>
          <a:prstGeom prst="rect">
            <a:avLst/>
          </a:prstGeom>
        </p:spPr>
      </p:pic>
      <p:pic>
        <p:nvPicPr>
          <p:cNvPr id="8" name="Picture 7">
            <a:extLst>
              <a:ext uri="{FF2B5EF4-FFF2-40B4-BE49-F238E27FC236}">
                <a16:creationId xmlns:a16="http://schemas.microsoft.com/office/drawing/2014/main" id="{F3FB3D48-5521-DFE8-23CB-0AF66CB08E9E}"/>
              </a:ext>
            </a:extLst>
          </p:cNvPr>
          <p:cNvPicPr>
            <a:picLocks noChangeAspect="1"/>
          </p:cNvPicPr>
          <p:nvPr/>
        </p:nvPicPr>
        <p:blipFill>
          <a:blip r:embed="rId3"/>
          <a:stretch>
            <a:fillRect/>
          </a:stretch>
        </p:blipFill>
        <p:spPr>
          <a:xfrm>
            <a:off x="1337984" y="2384742"/>
            <a:ext cx="9289583" cy="3749365"/>
          </a:xfrm>
          <a:prstGeom prst="rect">
            <a:avLst/>
          </a:prstGeom>
        </p:spPr>
      </p:pic>
      <p:sp>
        <p:nvSpPr>
          <p:cNvPr id="5" name="Rectangle 4">
            <a:extLst>
              <a:ext uri="{FF2B5EF4-FFF2-40B4-BE49-F238E27FC236}">
                <a16:creationId xmlns:a16="http://schemas.microsoft.com/office/drawing/2014/main" id="{A09710DD-65A5-F348-76F3-A3EA57151DFE}"/>
              </a:ext>
            </a:extLst>
          </p:cNvPr>
          <p:cNvSpPr/>
          <p:nvPr/>
        </p:nvSpPr>
        <p:spPr>
          <a:xfrm>
            <a:off x="522514" y="3340360"/>
            <a:ext cx="10331502" cy="29857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916177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3E436-4971-1557-C461-2D765FA6931F}"/>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15280599-51B1-3B4F-615B-16A6201E3638}"/>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7F755EF7-4336-157B-0384-9E73793D72EC}"/>
              </a:ext>
            </a:extLst>
          </p:cNvPr>
          <p:cNvSpPr>
            <a:spLocks noGrp="1"/>
          </p:cNvSpPr>
          <p:nvPr>
            <p:ph type="sldNum" sz="quarter" idx="12"/>
          </p:nvPr>
        </p:nvSpPr>
        <p:spPr/>
        <p:txBody>
          <a:bodyPr/>
          <a:lstStyle/>
          <a:p>
            <a:fld id="{33AB5675-6785-4CB1-9334-C7BED4474679}" type="slidenum">
              <a:rPr lang="en-IN" smtClean="0"/>
              <a:t>77</a:t>
            </a:fld>
            <a:endParaRPr lang="en-IN"/>
          </a:p>
        </p:txBody>
      </p:sp>
      <p:pic>
        <p:nvPicPr>
          <p:cNvPr id="6" name="Picture 5">
            <a:extLst>
              <a:ext uri="{FF2B5EF4-FFF2-40B4-BE49-F238E27FC236}">
                <a16:creationId xmlns:a16="http://schemas.microsoft.com/office/drawing/2014/main" id="{D592524E-1AF5-AB56-A255-18C0ABDB9F61}"/>
              </a:ext>
            </a:extLst>
          </p:cNvPr>
          <p:cNvPicPr>
            <a:picLocks noChangeAspect="1"/>
          </p:cNvPicPr>
          <p:nvPr/>
        </p:nvPicPr>
        <p:blipFill>
          <a:blip r:embed="rId2"/>
          <a:stretch>
            <a:fillRect/>
          </a:stretch>
        </p:blipFill>
        <p:spPr>
          <a:xfrm>
            <a:off x="1004776" y="305147"/>
            <a:ext cx="8811027" cy="4549534"/>
          </a:xfrm>
          <a:prstGeom prst="rect">
            <a:avLst/>
          </a:prstGeom>
        </p:spPr>
      </p:pic>
      <p:pic>
        <p:nvPicPr>
          <p:cNvPr id="8" name="Picture 7">
            <a:extLst>
              <a:ext uri="{FF2B5EF4-FFF2-40B4-BE49-F238E27FC236}">
                <a16:creationId xmlns:a16="http://schemas.microsoft.com/office/drawing/2014/main" id="{96A1CB6E-3EBA-898A-A166-DBC64C895568}"/>
              </a:ext>
            </a:extLst>
          </p:cNvPr>
          <p:cNvPicPr>
            <a:picLocks noChangeAspect="1"/>
          </p:cNvPicPr>
          <p:nvPr/>
        </p:nvPicPr>
        <p:blipFill>
          <a:blip r:embed="rId3"/>
          <a:stretch>
            <a:fillRect/>
          </a:stretch>
        </p:blipFill>
        <p:spPr>
          <a:xfrm>
            <a:off x="1315982" y="4568910"/>
            <a:ext cx="7193007" cy="1505319"/>
          </a:xfrm>
          <a:prstGeom prst="rect">
            <a:avLst/>
          </a:prstGeom>
        </p:spPr>
      </p:pic>
    </p:spTree>
    <p:extLst>
      <p:ext uri="{BB962C8B-B14F-4D97-AF65-F5344CB8AC3E}">
        <p14:creationId xmlns:p14="http://schemas.microsoft.com/office/powerpoint/2010/main" val="3562568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A6095-2763-80D2-7DFA-2D53A2171501}"/>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0593F321-622E-DED0-1E0E-EE2434FDC165}"/>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E104FEA5-6F51-66EB-1B83-608B13E65ABD}"/>
              </a:ext>
            </a:extLst>
          </p:cNvPr>
          <p:cNvSpPr>
            <a:spLocks noGrp="1"/>
          </p:cNvSpPr>
          <p:nvPr>
            <p:ph type="sldNum" sz="quarter" idx="12"/>
          </p:nvPr>
        </p:nvSpPr>
        <p:spPr/>
        <p:txBody>
          <a:bodyPr/>
          <a:lstStyle/>
          <a:p>
            <a:fld id="{33AB5675-6785-4CB1-9334-C7BED4474679}" type="slidenum">
              <a:rPr lang="en-IN" smtClean="0"/>
              <a:t>78</a:t>
            </a:fld>
            <a:endParaRPr lang="en-IN"/>
          </a:p>
        </p:txBody>
      </p:sp>
      <p:pic>
        <p:nvPicPr>
          <p:cNvPr id="8" name="Picture 7">
            <a:extLst>
              <a:ext uri="{FF2B5EF4-FFF2-40B4-BE49-F238E27FC236}">
                <a16:creationId xmlns:a16="http://schemas.microsoft.com/office/drawing/2014/main" id="{0F9C7902-7D36-0D30-D6FC-48A4B81872FF}"/>
              </a:ext>
            </a:extLst>
          </p:cNvPr>
          <p:cNvPicPr>
            <a:picLocks noChangeAspect="1"/>
          </p:cNvPicPr>
          <p:nvPr/>
        </p:nvPicPr>
        <p:blipFill>
          <a:blip r:embed="rId2"/>
          <a:stretch>
            <a:fillRect/>
          </a:stretch>
        </p:blipFill>
        <p:spPr>
          <a:xfrm>
            <a:off x="526363" y="874732"/>
            <a:ext cx="10460082" cy="3305382"/>
          </a:xfrm>
          <a:prstGeom prst="rect">
            <a:avLst/>
          </a:prstGeom>
        </p:spPr>
      </p:pic>
    </p:spTree>
    <p:extLst>
      <p:ext uri="{BB962C8B-B14F-4D97-AF65-F5344CB8AC3E}">
        <p14:creationId xmlns:p14="http://schemas.microsoft.com/office/powerpoint/2010/main" val="189394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ACBD97-9A45-E283-3766-23CE3283B015}"/>
              </a:ext>
            </a:extLst>
          </p:cNvPr>
          <p:cNvSpPr>
            <a:spLocks noGrp="1"/>
          </p:cNvSpPr>
          <p:nvPr>
            <p:ph type="dt" sz="half" idx="10"/>
          </p:nvPr>
        </p:nvSpPr>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F3419923-22F4-4981-A422-C4C8D31539CE}"/>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57C484C5-F21C-B030-1387-FF7A5540B22A}"/>
              </a:ext>
            </a:extLst>
          </p:cNvPr>
          <p:cNvSpPr>
            <a:spLocks noGrp="1"/>
          </p:cNvSpPr>
          <p:nvPr>
            <p:ph type="sldNum" sz="quarter" idx="12"/>
          </p:nvPr>
        </p:nvSpPr>
        <p:spPr/>
        <p:txBody>
          <a:bodyPr/>
          <a:lstStyle/>
          <a:p>
            <a:fld id="{33AB5675-6785-4CB1-9334-C7BED4474679}" type="slidenum">
              <a:rPr lang="en-IN" smtClean="0"/>
              <a:t>79</a:t>
            </a:fld>
            <a:endParaRPr lang="en-IN"/>
          </a:p>
        </p:txBody>
      </p:sp>
      <p:pic>
        <p:nvPicPr>
          <p:cNvPr id="5" name="Picture 4">
            <a:extLst>
              <a:ext uri="{FF2B5EF4-FFF2-40B4-BE49-F238E27FC236}">
                <a16:creationId xmlns:a16="http://schemas.microsoft.com/office/drawing/2014/main" id="{C408F511-813C-6EC8-33DE-1A34952444A6}"/>
              </a:ext>
            </a:extLst>
          </p:cNvPr>
          <p:cNvPicPr>
            <a:picLocks noChangeAspect="1"/>
          </p:cNvPicPr>
          <p:nvPr/>
        </p:nvPicPr>
        <p:blipFill>
          <a:blip r:embed="rId2"/>
          <a:stretch>
            <a:fillRect/>
          </a:stretch>
        </p:blipFill>
        <p:spPr>
          <a:xfrm>
            <a:off x="707297" y="211092"/>
            <a:ext cx="9193161" cy="4690617"/>
          </a:xfrm>
          <a:prstGeom prst="rect">
            <a:avLst/>
          </a:prstGeom>
        </p:spPr>
      </p:pic>
    </p:spTree>
    <p:extLst>
      <p:ext uri="{BB962C8B-B14F-4D97-AF65-F5344CB8AC3E}">
        <p14:creationId xmlns:p14="http://schemas.microsoft.com/office/powerpoint/2010/main" val="218645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6802" y="440677"/>
            <a:ext cx="11223076" cy="5734050"/>
          </a:xfrm>
          <a:prstGeom prst="rect">
            <a:avLst/>
          </a:prstGeom>
        </p:spPr>
      </p:pic>
      <p:pic>
        <p:nvPicPr>
          <p:cNvPr id="1026" name="Picture 2" descr="Microprocessor Education - Addressing Modes of 8085 Microprocessor ..."/>
          <p:cNvPicPr>
            <a:picLocks noChangeAspect="1" noChangeArrowheads="1"/>
          </p:cNvPicPr>
          <p:nvPr/>
        </p:nvPicPr>
        <p:blipFill rotWithShape="1">
          <a:blip r:embed="rId3">
            <a:extLst>
              <a:ext uri="{28A0092B-C50C-407E-A947-70E740481C1C}">
                <a14:useLocalDpi xmlns:a14="http://schemas.microsoft.com/office/drawing/2010/main" val="0"/>
              </a:ext>
            </a:extLst>
          </a:blip>
          <a:srcRect l="52677" t="32516" r="16356" b="34452"/>
          <a:stretch/>
        </p:blipFill>
        <p:spPr bwMode="auto">
          <a:xfrm>
            <a:off x="10009238" y="1956619"/>
            <a:ext cx="1769807" cy="188779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3799FA7-AA98-CF1F-7B41-71978C72246C}"/>
              </a:ext>
            </a:extLst>
          </p:cNvPr>
          <p:cNvSpPr>
            <a:spLocks noGrp="1"/>
          </p:cNvSpPr>
          <p:nvPr>
            <p:ph type="dt" sz="half" idx="10"/>
          </p:nvPr>
        </p:nvSpPr>
        <p:spPr/>
        <p:txBody>
          <a:bodyPr/>
          <a:lstStyle/>
          <a:p>
            <a:fld id="{9E11D9F0-4ADC-4E01-BB9F-975335D70D59}" type="datetime3">
              <a:rPr lang="en-US" smtClean="0"/>
              <a:t>7 January 2025</a:t>
            </a:fld>
            <a:endParaRPr lang="en-IN"/>
          </a:p>
        </p:txBody>
      </p:sp>
      <p:sp>
        <p:nvSpPr>
          <p:cNvPr id="4" name="Footer Placeholder 3">
            <a:extLst>
              <a:ext uri="{FF2B5EF4-FFF2-40B4-BE49-F238E27FC236}">
                <a16:creationId xmlns:a16="http://schemas.microsoft.com/office/drawing/2014/main" id="{0A5F4A1B-9F0A-642C-CC32-D451860EB276}"/>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5" name="Slide Number Placeholder 4">
            <a:extLst>
              <a:ext uri="{FF2B5EF4-FFF2-40B4-BE49-F238E27FC236}">
                <a16:creationId xmlns:a16="http://schemas.microsoft.com/office/drawing/2014/main" id="{C6400CFE-D925-C659-9733-981D7AD4E35E}"/>
              </a:ext>
            </a:extLst>
          </p:cNvPr>
          <p:cNvSpPr>
            <a:spLocks noGrp="1"/>
          </p:cNvSpPr>
          <p:nvPr>
            <p:ph type="sldNum" sz="quarter" idx="12"/>
          </p:nvPr>
        </p:nvSpPr>
        <p:spPr/>
        <p:txBody>
          <a:bodyPr/>
          <a:lstStyle/>
          <a:p>
            <a:fld id="{33AB5675-6785-4CB1-9334-C7BED4474679}" type="slidenum">
              <a:rPr lang="en-IN" smtClean="0"/>
              <a:t>8</a:t>
            </a:fld>
            <a:endParaRPr lang="en-IN"/>
          </a:p>
        </p:txBody>
      </p:sp>
    </p:spTree>
    <p:extLst>
      <p:ext uri="{BB962C8B-B14F-4D97-AF65-F5344CB8AC3E}">
        <p14:creationId xmlns:p14="http://schemas.microsoft.com/office/powerpoint/2010/main" val="290109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781CE-C530-8B46-F80C-86AFA2076BEE}"/>
              </a:ext>
            </a:extLst>
          </p:cNvPr>
          <p:cNvSpPr>
            <a:spLocks noGrp="1"/>
          </p:cNvSpPr>
          <p:nvPr>
            <p:ph type="dt" sz="half" idx="10"/>
          </p:nvPr>
        </p:nvSpPr>
        <p:spPr>
          <a:xfrm>
            <a:off x="1097280" y="6403799"/>
            <a:ext cx="2472271" cy="365125"/>
          </a:xfrm>
        </p:spPr>
        <p:txBody>
          <a:bodyPr/>
          <a:lstStyle/>
          <a:p>
            <a:fld id="{CC3C0FB1-42AB-4E10-B348-2019BA12CC7B}" type="datetime3">
              <a:rPr lang="en-US" smtClean="0"/>
              <a:t>7 January 2025</a:t>
            </a:fld>
            <a:endParaRPr lang="en-IN"/>
          </a:p>
        </p:txBody>
      </p:sp>
      <p:sp>
        <p:nvSpPr>
          <p:cNvPr id="3" name="Footer Placeholder 2">
            <a:extLst>
              <a:ext uri="{FF2B5EF4-FFF2-40B4-BE49-F238E27FC236}">
                <a16:creationId xmlns:a16="http://schemas.microsoft.com/office/drawing/2014/main" id="{CE0DCB9B-FB45-DEC3-E8CC-AF600478FDF1}"/>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4" name="Slide Number Placeholder 3">
            <a:extLst>
              <a:ext uri="{FF2B5EF4-FFF2-40B4-BE49-F238E27FC236}">
                <a16:creationId xmlns:a16="http://schemas.microsoft.com/office/drawing/2014/main" id="{BA4E9A5B-8713-AFA9-CD48-616FACB4A3FD}"/>
              </a:ext>
            </a:extLst>
          </p:cNvPr>
          <p:cNvSpPr>
            <a:spLocks noGrp="1"/>
          </p:cNvSpPr>
          <p:nvPr>
            <p:ph type="sldNum" sz="quarter" idx="12"/>
          </p:nvPr>
        </p:nvSpPr>
        <p:spPr/>
        <p:txBody>
          <a:bodyPr/>
          <a:lstStyle/>
          <a:p>
            <a:fld id="{33AB5675-6785-4CB1-9334-C7BED4474679}" type="slidenum">
              <a:rPr lang="en-IN" smtClean="0"/>
              <a:t>80</a:t>
            </a:fld>
            <a:endParaRPr lang="en-IN"/>
          </a:p>
        </p:txBody>
      </p:sp>
      <p:pic>
        <p:nvPicPr>
          <p:cNvPr id="8" name="Picture 7">
            <a:extLst>
              <a:ext uri="{FF2B5EF4-FFF2-40B4-BE49-F238E27FC236}">
                <a16:creationId xmlns:a16="http://schemas.microsoft.com/office/drawing/2014/main" id="{090F8B17-B7C0-4E51-DB2C-69DE29702169}"/>
              </a:ext>
            </a:extLst>
          </p:cNvPr>
          <p:cNvPicPr>
            <a:picLocks noChangeAspect="1"/>
          </p:cNvPicPr>
          <p:nvPr/>
        </p:nvPicPr>
        <p:blipFill>
          <a:blip r:embed="rId2"/>
          <a:stretch>
            <a:fillRect/>
          </a:stretch>
        </p:blipFill>
        <p:spPr>
          <a:xfrm>
            <a:off x="1278294" y="433712"/>
            <a:ext cx="8164495" cy="5455495"/>
          </a:xfrm>
          <a:prstGeom prst="rect">
            <a:avLst/>
          </a:prstGeom>
        </p:spPr>
      </p:pic>
      <p:sp>
        <p:nvSpPr>
          <p:cNvPr id="9" name="TextBox 8">
            <a:extLst>
              <a:ext uri="{FF2B5EF4-FFF2-40B4-BE49-F238E27FC236}">
                <a16:creationId xmlns:a16="http://schemas.microsoft.com/office/drawing/2014/main" id="{EBC0A5B3-6446-2FE4-954D-9359F7F514AA}"/>
              </a:ext>
            </a:extLst>
          </p:cNvPr>
          <p:cNvSpPr txBox="1"/>
          <p:nvPr/>
        </p:nvSpPr>
        <p:spPr>
          <a:xfrm>
            <a:off x="2623629" y="3554963"/>
            <a:ext cx="269826" cy="369332"/>
          </a:xfrm>
          <a:prstGeom prst="rect">
            <a:avLst/>
          </a:prstGeom>
          <a:noFill/>
        </p:spPr>
        <p:txBody>
          <a:bodyPr wrap="square" rtlCol="0">
            <a:spAutoFit/>
          </a:bodyPr>
          <a:lstStyle/>
          <a:p>
            <a:r>
              <a:rPr lang="en-IN" dirty="0"/>
              <a:t>B</a:t>
            </a:r>
          </a:p>
        </p:txBody>
      </p:sp>
      <p:sp>
        <p:nvSpPr>
          <p:cNvPr id="10" name="Rectangle 9">
            <a:extLst>
              <a:ext uri="{FF2B5EF4-FFF2-40B4-BE49-F238E27FC236}">
                <a16:creationId xmlns:a16="http://schemas.microsoft.com/office/drawing/2014/main" id="{F3178AA9-8DEA-3F54-92D6-0F7FF410C71C}"/>
              </a:ext>
            </a:extLst>
          </p:cNvPr>
          <p:cNvSpPr/>
          <p:nvPr/>
        </p:nvSpPr>
        <p:spPr>
          <a:xfrm>
            <a:off x="2333415" y="3648269"/>
            <a:ext cx="269826" cy="2760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006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1791"/>
          </a:xfrm>
        </p:spPr>
        <p:txBody>
          <a:bodyPr>
            <a:normAutofit fontScale="90000"/>
          </a:bodyPr>
          <a:lstStyle/>
          <a:p>
            <a:r>
              <a:rPr lang="en-IN" dirty="0">
                <a:cs typeface="Times New Roman" panose="02020603050405020304" pitchFamily="18" charset="0"/>
              </a:rPr>
              <a:t>Architecture &amp; Organization </a:t>
            </a:r>
          </a:p>
        </p:txBody>
      </p:sp>
      <p:sp>
        <p:nvSpPr>
          <p:cNvPr id="3" name="Content Placeholder 2"/>
          <p:cNvSpPr>
            <a:spLocks noGrp="1"/>
          </p:cNvSpPr>
          <p:nvPr>
            <p:ph idx="1"/>
          </p:nvPr>
        </p:nvSpPr>
        <p:spPr>
          <a:xfrm>
            <a:off x="838200" y="776748"/>
            <a:ext cx="10515600" cy="5761703"/>
          </a:xfrm>
        </p:spPr>
        <p:txBody>
          <a:bodyPr>
            <a:normAutofit/>
          </a:bodyPr>
          <a:lstStyle/>
          <a:p>
            <a:r>
              <a:rPr lang="en-GB" altLang="en-US" dirty="0"/>
              <a:t>Architecture is those attributes visible to the programmer</a:t>
            </a:r>
          </a:p>
          <a:p>
            <a:pPr lvl="1"/>
            <a:r>
              <a:rPr lang="en-GB" altLang="en-US" dirty="0"/>
              <a:t>Instruction set, number of bits used for data representation, I/O mechanisms, addressing techniques.</a:t>
            </a:r>
          </a:p>
          <a:p>
            <a:pPr lvl="1"/>
            <a:r>
              <a:rPr lang="en-GB" altLang="en-US" dirty="0">
                <a:solidFill>
                  <a:srgbClr val="00B050"/>
                </a:solidFill>
              </a:rPr>
              <a:t>e.g. Is there a multiply instruction?</a:t>
            </a:r>
          </a:p>
          <a:p>
            <a:r>
              <a:rPr lang="en-GB" altLang="en-US" b="1" dirty="0"/>
              <a:t>Computer Architecture </a:t>
            </a:r>
            <a:r>
              <a:rPr lang="en-GB" altLang="en-US" dirty="0"/>
              <a:t>is also referred as Instruction set architecture (ISA) which has an algorithm to control various components.</a:t>
            </a:r>
          </a:p>
          <a:p>
            <a:pPr marL="0" indent="0">
              <a:buNone/>
            </a:pPr>
            <a:endParaRPr lang="en-GB" altLang="en-US" dirty="0"/>
          </a:p>
          <a:p>
            <a:endParaRPr lang="en-GB" altLang="en-US" dirty="0"/>
          </a:p>
          <a:p>
            <a:endParaRPr lang="en-GB" altLang="en-US" dirty="0"/>
          </a:p>
          <a:p>
            <a:endParaRPr lang="en-GB" altLang="en-US" dirty="0"/>
          </a:p>
          <a:p>
            <a:r>
              <a:rPr lang="en-GB" altLang="en-US" b="1" dirty="0"/>
              <a:t>Organization</a:t>
            </a:r>
            <a:r>
              <a:rPr lang="en-GB" altLang="en-US" dirty="0"/>
              <a:t> is how features are implemented by interconnecting the operational units to realize the specific architectural specifications.</a:t>
            </a:r>
          </a:p>
          <a:p>
            <a:pPr lvl="1"/>
            <a:r>
              <a:rPr lang="en-GB" altLang="en-US" dirty="0"/>
              <a:t>Control signals, interfaces, memory technology.</a:t>
            </a:r>
          </a:p>
          <a:p>
            <a:pPr lvl="1"/>
            <a:r>
              <a:rPr lang="en-GB" altLang="en-US" dirty="0">
                <a:solidFill>
                  <a:srgbClr val="00B050"/>
                </a:solidFill>
              </a:rPr>
              <a:t>e.g. Is there a hardware multiply unit or is it done by repeated addition?</a:t>
            </a:r>
          </a:p>
          <a:p>
            <a:pPr marL="0" indent="0">
              <a:buNone/>
            </a:pPr>
            <a:endParaRPr lang="en-IN" dirty="0"/>
          </a:p>
        </p:txBody>
      </p:sp>
      <p:sp>
        <p:nvSpPr>
          <p:cNvPr id="4" name="Date Placeholder 3">
            <a:extLst>
              <a:ext uri="{FF2B5EF4-FFF2-40B4-BE49-F238E27FC236}">
                <a16:creationId xmlns:a16="http://schemas.microsoft.com/office/drawing/2014/main" id="{DFE9EE1B-1899-A2AF-9EB4-CBBF74704E99}"/>
              </a:ext>
            </a:extLst>
          </p:cNvPr>
          <p:cNvSpPr>
            <a:spLocks noGrp="1"/>
          </p:cNvSpPr>
          <p:nvPr>
            <p:ph type="dt" sz="half" idx="10"/>
          </p:nvPr>
        </p:nvSpPr>
        <p:spPr/>
        <p:txBody>
          <a:bodyPr/>
          <a:lstStyle/>
          <a:p>
            <a:fld id="{D538A884-7F2F-4932-8ECB-B031CDDB2A2C}" type="datetime3">
              <a:rPr lang="en-US" smtClean="0"/>
              <a:t>7 January 2025</a:t>
            </a:fld>
            <a:endParaRPr lang="en-IN"/>
          </a:p>
        </p:txBody>
      </p:sp>
      <p:sp>
        <p:nvSpPr>
          <p:cNvPr id="5" name="Footer Placeholder 4">
            <a:extLst>
              <a:ext uri="{FF2B5EF4-FFF2-40B4-BE49-F238E27FC236}">
                <a16:creationId xmlns:a16="http://schemas.microsoft.com/office/drawing/2014/main" id="{B6BC54E4-7635-B36A-9480-3A2D8C1B13DB}"/>
              </a:ext>
            </a:extLst>
          </p:cNvPr>
          <p:cNvSpPr>
            <a:spLocks noGrp="1"/>
          </p:cNvSpPr>
          <p:nvPr>
            <p:ph type="ftr" sz="quarter" idx="11"/>
          </p:nvPr>
        </p:nvSpPr>
        <p:spPr/>
        <p:txBody>
          <a:bodyPr/>
          <a:lstStyle/>
          <a:p>
            <a:r>
              <a:rPr lang="en-US"/>
              <a:t>Dr. S Saritha |  Computer Organization &amp; Architecture (ECE2002)  |  VIT-AP</a:t>
            </a:r>
            <a:endParaRPr lang="en-IN"/>
          </a:p>
        </p:txBody>
      </p:sp>
      <p:sp>
        <p:nvSpPr>
          <p:cNvPr id="6" name="Slide Number Placeholder 5">
            <a:extLst>
              <a:ext uri="{FF2B5EF4-FFF2-40B4-BE49-F238E27FC236}">
                <a16:creationId xmlns:a16="http://schemas.microsoft.com/office/drawing/2014/main" id="{D320E292-B033-5584-84DA-AAEE4FD6684A}"/>
              </a:ext>
            </a:extLst>
          </p:cNvPr>
          <p:cNvSpPr>
            <a:spLocks noGrp="1"/>
          </p:cNvSpPr>
          <p:nvPr>
            <p:ph type="sldNum" sz="quarter" idx="12"/>
          </p:nvPr>
        </p:nvSpPr>
        <p:spPr/>
        <p:txBody>
          <a:bodyPr/>
          <a:lstStyle/>
          <a:p>
            <a:fld id="{33AB5675-6785-4CB1-9334-C7BED4474679}" type="slidenum">
              <a:rPr lang="en-IN" smtClean="0"/>
              <a:t>9</a:t>
            </a:fld>
            <a:endParaRPr lang="en-IN"/>
          </a:p>
        </p:txBody>
      </p:sp>
      <p:graphicFrame>
        <p:nvGraphicFramePr>
          <p:cNvPr id="8" name="Diagram 7"/>
          <p:cNvGraphicFramePr/>
          <p:nvPr/>
        </p:nvGraphicFramePr>
        <p:xfrm>
          <a:off x="2425289" y="2546555"/>
          <a:ext cx="7341421" cy="1730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80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10016</TotalTime>
  <Words>5275</Words>
  <Application>Microsoft Office PowerPoint</Application>
  <PresentationFormat>Widescreen</PresentationFormat>
  <Paragraphs>578</Paragraphs>
  <Slides>80</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7" baseType="lpstr">
      <vt:lpstr>新細明體</vt:lpstr>
      <vt:lpstr>Calibri</vt:lpstr>
      <vt:lpstr>Calibri Light</vt:lpstr>
      <vt:lpstr>Times New Roman</vt:lpstr>
      <vt:lpstr>Wingdings</vt:lpstr>
      <vt:lpstr>Retrospect</vt:lpstr>
      <vt:lpstr>Bitmap Image</vt:lpstr>
      <vt:lpstr>Computer Organization &amp; Architecture</vt:lpstr>
      <vt:lpstr>Module 1: Computer evolution and arithmetic</vt:lpstr>
      <vt:lpstr> Text Book:  William Stallings, Computer Organization and Architecture: Designing for Performance, Pearson Education, Tenth Edition,2013</vt:lpstr>
      <vt:lpstr>Computer</vt:lpstr>
      <vt:lpstr>A typical Computer </vt:lpstr>
      <vt:lpstr>PowerPoint Presentation</vt:lpstr>
      <vt:lpstr>PowerPoint Presentation</vt:lpstr>
      <vt:lpstr>PowerPoint Presentation</vt:lpstr>
      <vt:lpstr>Architecture &amp; Organization </vt:lpstr>
      <vt:lpstr>PowerPoint Presentation</vt:lpstr>
      <vt:lpstr>Structure &amp; Function</vt:lpstr>
      <vt:lpstr>Computer Diagram</vt:lpstr>
      <vt:lpstr>History of computers</vt:lpstr>
      <vt:lpstr>First Gen: Vacuum tubes</vt:lpstr>
      <vt:lpstr>ENIAC</vt:lpstr>
      <vt:lpstr>Von Neumann machine</vt:lpstr>
      <vt:lpstr>Von Neumann/Turing</vt:lpstr>
      <vt:lpstr>Second GEN: Transistors</vt:lpstr>
      <vt:lpstr>PowerPoint Presentation</vt:lpstr>
      <vt:lpstr>PowerPoint Presentation</vt:lpstr>
      <vt:lpstr>Third gen: Integrated circuits</vt:lpstr>
      <vt:lpstr>Third gen: Integrated circuits</vt:lpstr>
      <vt:lpstr>Integrated circuits</vt:lpstr>
      <vt:lpstr>Integrated circuits</vt:lpstr>
      <vt:lpstr>Later generations</vt:lpstr>
      <vt:lpstr>Later generations</vt:lpstr>
      <vt:lpstr>Later generations</vt:lpstr>
      <vt:lpstr>Later generations</vt:lpstr>
      <vt:lpstr>Microprocessors</vt:lpstr>
      <vt:lpstr>Microprocessors</vt:lpstr>
      <vt:lpstr>Microprocessors</vt:lpstr>
      <vt:lpstr>PowerPoint Presentation</vt:lpstr>
      <vt:lpstr>PowerPoint Presentation</vt:lpstr>
      <vt:lpstr>IAS Computer</vt:lpstr>
      <vt:lpstr>EXAMPLE</vt:lpstr>
      <vt:lpstr>Working of IAS</vt:lpstr>
      <vt:lpstr>PowerPoint Presentation</vt:lpstr>
      <vt:lpstr>Registers in IAS</vt:lpstr>
      <vt:lpstr>Registers in IAS</vt:lpstr>
      <vt:lpstr>Computer function</vt:lpstr>
      <vt:lpstr>Instruction fetch and execute</vt:lpstr>
      <vt:lpstr>Example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States</vt:lpstr>
      <vt:lpstr>States</vt:lpstr>
      <vt:lpstr>      IAS structure</vt:lpstr>
      <vt:lpstr>PowerPoint Presentation</vt:lpstr>
      <vt:lpstr>PowerPoint Presentation</vt:lpstr>
      <vt:lpstr>PowerPoint Presentation</vt:lpstr>
      <vt:lpstr>PowerPoint Presentation</vt:lpstr>
      <vt:lpstr>Problem</vt:lpstr>
      <vt:lpstr>PowerPoint Presentation</vt:lpstr>
      <vt:lpstr>PowerPoint Presentation</vt:lpstr>
      <vt:lpstr>PowerPoint Presentation</vt:lpstr>
      <vt:lpstr>PowerPoint Presentation</vt:lpstr>
      <vt:lpstr>PowerPoint Presentation</vt:lpstr>
      <vt:lpstr>CISC and RISC refer to design principles and techniques, T=(N*S)/R</vt:lpstr>
      <vt:lpstr>Performance Assessment</vt:lpstr>
      <vt:lpstr>Performance Assessment</vt:lpstr>
      <vt:lpstr>Performance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&amp; Architecture</dc:title>
  <dc:creator>Saladi Saritha</dc:creator>
  <cp:lastModifiedBy>Saladi Saritha</cp:lastModifiedBy>
  <cp:revision>23</cp:revision>
  <dcterms:created xsi:type="dcterms:W3CDTF">2023-08-17T05:59:07Z</dcterms:created>
  <dcterms:modified xsi:type="dcterms:W3CDTF">2025-01-07T06:09:53Z</dcterms:modified>
</cp:coreProperties>
</file>